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71" r:id="rId8"/>
    <p:sldId id="270" r:id="rId9"/>
    <p:sldId id="266" r:id="rId10"/>
    <p:sldId id="260" r:id="rId11"/>
    <p:sldId id="261" r:id="rId12"/>
    <p:sldId id="265" r:id="rId13"/>
    <p:sldId id="272" r:id="rId14"/>
    <p:sldId id="262" r:id="rId15"/>
    <p:sldId id="273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4B5C-408C-4D3C-9EFA-8FA19F38933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MODES OF 8086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MODE BUS TIMING DIAGRAM-INPUT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2166938"/>
            <a:ext cx="795655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MODE BUS TIMING DIAGRAM-OUTPUT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8486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b="18152"/>
          <a:stretch>
            <a:fillRect/>
          </a:stretch>
        </p:blipFill>
        <p:spPr bwMode="auto">
          <a:xfrm>
            <a:off x="1143000" y="1600200"/>
            <a:ext cx="7000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an INTR is identified in the previous bus cycle and instruction has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completed,a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pulse will be applied during current bus cycle and next clock cycle.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of these pulse extend from T2 to T4.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second bus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cycle,the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 device will put the type on AD7-AD0(T2-T4).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2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 REQUEST AND GRANT TIMING FOR MINIMUM MODE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7" descr="http://rti7020.etf.bg.ac.yu/rti/ri4ms/literatura/folije/mps05_11/fig8-14.gif"/>
          <p:cNvPicPr>
            <a:picLocks noChangeAspect="1" noChangeArrowheads="1"/>
          </p:cNvPicPr>
          <p:nvPr/>
        </p:nvPicPr>
        <p:blipFill>
          <a:blip r:embed="rId2"/>
          <a:srcRect b="30685"/>
          <a:stretch>
            <a:fillRect/>
          </a:stretch>
        </p:blipFill>
        <p:spPr bwMode="auto">
          <a:xfrm>
            <a:off x="1447800" y="2590800"/>
            <a:ext cx="643096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the rising edge of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pulse,8086 will check HOLD pin.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HOLD request is received by 8086 during T1 or before T4,then CPU activates HLDA and succeeding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pulses will be given to requesting master until master drops its request.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lowered request is detected at the rising edge of next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cycle and HLDA is dropped at the trailing edge of that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cycle.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5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MODE BUS TIMING DIAGRAM-INPUT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41475"/>
            <a:ext cx="8001000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MODE BUS TIMING DIAGRAM-OUTPUT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95941"/>
            <a:ext cx="8001000" cy="433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 REQUEST AND GRANT TIMING FOR MAXIMUM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rti7020.etf.bg.ac.yu/rti/ri4ms/literatura/folije/mps05_11/fig8-16.gif"/>
          <p:cNvPicPr>
            <a:picLocks noChangeAspect="1" noChangeArrowheads="1"/>
          </p:cNvPicPr>
          <p:nvPr/>
        </p:nvPicPr>
        <p:blipFill>
          <a:blip r:embed="rId2"/>
          <a:srcRect t="8327" b="22002"/>
          <a:stretch>
            <a:fillRect/>
          </a:stretch>
        </p:blipFill>
        <p:spPr bwMode="auto">
          <a:xfrm>
            <a:off x="990600" y="2514600"/>
            <a:ext cx="64500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510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29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MODE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http://rti7020.etf.bg.ac.yu/rti/ri4ms/literatura/folije/mps05_11/fig8-4.gif"/>
          <p:cNvPicPr>
            <a:picLocks noChangeAspect="1" noChangeArrowheads="1"/>
          </p:cNvPicPr>
          <p:nvPr/>
        </p:nvPicPr>
        <p:blipFill>
          <a:blip r:embed="rId2"/>
          <a:srcRect t="2422" b="6761"/>
          <a:stretch>
            <a:fillRect/>
          </a:stretch>
        </p:blipFill>
        <p:spPr bwMode="auto">
          <a:xfrm>
            <a:off x="76200" y="13716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5333" y="1634610"/>
            <a:ext cx="6533334" cy="4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mode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rti7020.etf.bg.ac.yu/rti/ri4ms/literatura/folije/mps05_11/fig8-9.gif"/>
          <p:cNvPicPr>
            <a:picLocks noChangeAspect="1" noChangeArrowheads="1"/>
          </p:cNvPicPr>
          <p:nvPr/>
        </p:nvPicPr>
        <p:blipFill>
          <a:blip r:embed="rId2"/>
          <a:srcRect t="1973" b="5283"/>
          <a:stretch>
            <a:fillRect/>
          </a:stretch>
        </p:blipFill>
        <p:spPr bwMode="auto">
          <a:xfrm>
            <a:off x="457200" y="1371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828800" y="2120900"/>
          <a:ext cx="58674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3" imgW="2562383" imgH="1466718" progId="Excel.Sheet.8">
                  <p:embed/>
                </p:oleObj>
              </mc:Choice>
              <mc:Fallback>
                <p:oleObj name="Worksheet" r:id="rId3" imgW="2562383" imgH="1466718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20900"/>
                        <a:ext cx="5867400" cy="351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SEQUENCE OF BUS CYCLE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238600" cy="298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178</Words>
  <Application>Microsoft Office PowerPoint</Application>
  <PresentationFormat>On-screen Show (4:3)</PresentationFormat>
  <Paragraphs>23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Worksheet</vt:lpstr>
      <vt:lpstr>MODES OF 8086</vt:lpstr>
      <vt:lpstr>PIN CONFIGURATION</vt:lpstr>
      <vt:lpstr>PowerPoint Presentation</vt:lpstr>
      <vt:lpstr>MINIMUM MODE SYSTEM</vt:lpstr>
      <vt:lpstr>PowerPoint Presentation</vt:lpstr>
      <vt:lpstr>Maximum mode configuration</vt:lpstr>
      <vt:lpstr>PowerPoint Presentation</vt:lpstr>
      <vt:lpstr>STATUS SIGNALS</vt:lpstr>
      <vt:lpstr>TYPICAL SEQUENCE OF BUS CYCLE</vt:lpstr>
      <vt:lpstr>MINIMUM MODE BUS TIMING DIAGRAM-INPUT</vt:lpstr>
      <vt:lpstr>MINIMUM MODE BUS TIMING DIAGRAM-OUTPUT</vt:lpstr>
      <vt:lpstr>INTERRUPT ACKNOWLEDGEMENT</vt:lpstr>
      <vt:lpstr>PowerPoint Presentation</vt:lpstr>
      <vt:lpstr>BUS REQUEST AND GRANT TIMING FOR MINIMUM MODE</vt:lpstr>
      <vt:lpstr>PowerPoint Presentation</vt:lpstr>
      <vt:lpstr>MAXIMUM MODE BUS TIMING DIAGRAM-INPUT</vt:lpstr>
      <vt:lpstr>MAXIMUM MODE BUS TIMING DIAGRAM-OUTPUT</vt:lpstr>
      <vt:lpstr>BUS REQUEST AND GRANT TIMING FOR MAXIMUM MODE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faculty</cp:lastModifiedBy>
  <cp:revision>37</cp:revision>
  <dcterms:created xsi:type="dcterms:W3CDTF">2011-02-26T05:17:44Z</dcterms:created>
  <dcterms:modified xsi:type="dcterms:W3CDTF">2012-03-14T05:41:13Z</dcterms:modified>
</cp:coreProperties>
</file>