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3657600"/>
          </a:xfrm>
        </p:spPr>
        <p:txBody>
          <a:bodyPr>
            <a:normAutofit/>
          </a:bodyPr>
          <a:lstStyle/>
          <a:p>
            <a:r>
              <a:rPr sz="5400" i="1" smtClean="0"/>
              <a:t>Intel 80286 </a:t>
            </a:r>
            <a:r>
              <a:rPr sz="6600" i="1" smtClean="0"/>
              <a:t>Microprocessor</a:t>
            </a:r>
            <a:endParaRPr lang="en-US" sz="6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80286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16-bit processor</a:t>
            </a:r>
          </a:p>
          <a:p>
            <a:r>
              <a:rPr lang="en-US" dirty="0" smtClean="0"/>
              <a:t>1st family member designed specifically for use as the CPU in a </a:t>
            </a:r>
            <a:r>
              <a:rPr lang="en-US" smtClean="0"/>
              <a:t>multiuser </a:t>
            </a:r>
            <a:r>
              <a:rPr lang="en-US" smtClean="0"/>
              <a:t>computer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Multiuser-multitasking O.S.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CPU runs the user programs on a timesharing basis. An O.S. which co-ordinates this is referred to as </a:t>
            </a:r>
            <a:r>
              <a:rPr lang="en-US" dirty="0" smtClean="0">
                <a:solidFill>
                  <a:srgbClr val="C00000"/>
                </a:solidFill>
              </a:rPr>
              <a:t>Multi-user O.S.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 program or a section of a program for each user is referred to as a task or a process, so a multi-user O.S. is also called as a </a:t>
            </a:r>
            <a:r>
              <a:rPr lang="en-US" dirty="0" smtClean="0">
                <a:solidFill>
                  <a:srgbClr val="C00000"/>
                </a:solidFill>
              </a:rPr>
              <a:t>Multi-Tasking O.S.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80286(16-bit microprocessor)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16-bit ALU</a:t>
            </a:r>
          </a:p>
          <a:p>
            <a:r>
              <a:rPr lang="en-US" dirty="0" smtClean="0"/>
              <a:t> Maximum segment size 64k</a:t>
            </a:r>
          </a:p>
          <a:p>
            <a:r>
              <a:rPr lang="en-US" dirty="0" smtClean="0"/>
              <a:t> Uses a math coprocessor 80287</a:t>
            </a:r>
          </a:p>
          <a:p>
            <a:r>
              <a:rPr lang="en-US" dirty="0" smtClean="0"/>
              <a:t> Can operate in any of the 2 memory </a:t>
            </a:r>
            <a:r>
              <a:rPr lang="en-US" dirty="0" err="1" smtClean="0"/>
              <a:t>modes,viz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– Real Address mode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– Protected virtual address mode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Address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Physical address=Segment Base + Offset Address</a:t>
            </a:r>
          </a:p>
          <a:p>
            <a:r>
              <a:rPr lang="en-US" dirty="0" smtClean="0"/>
              <a:t>Maximum physical address 1Mb.</a:t>
            </a:r>
          </a:p>
          <a:p>
            <a:r>
              <a:rPr lang="en-US" dirty="0" smtClean="0"/>
              <a:t> Uses CS, ES, DS, SS as base registers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Protected Virtual Address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address unit functions as a complete MMU(Memory management Unit).</a:t>
            </a:r>
          </a:p>
          <a:p>
            <a:r>
              <a:rPr lang="en-US" dirty="0" smtClean="0"/>
              <a:t> It uses all 24 address lines to access upto16Mbytes of Physical memory</a:t>
            </a:r>
          </a:p>
          <a:p>
            <a:r>
              <a:rPr lang="en-US" dirty="0" smtClean="0"/>
              <a:t>Provides up to 1Gb. of virtual memory using the descriptor table scheme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 of 80286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075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47</TotalTime>
  <Words>181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Intel 80286 Microprocessor</vt:lpstr>
      <vt:lpstr>80286 </vt:lpstr>
      <vt:lpstr>Multiuser-multitasking O.S. concept</vt:lpstr>
      <vt:lpstr>Intel 80286(16-bit microprocessor)</vt:lpstr>
      <vt:lpstr>Real Address mode</vt:lpstr>
      <vt:lpstr>Protected Virtual Address Mode</vt:lpstr>
      <vt:lpstr>Architecture of 80286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80286 Microprocessor</dc:title>
  <dc:creator/>
  <cp:lastModifiedBy>test</cp:lastModifiedBy>
  <cp:revision>14</cp:revision>
  <dcterms:created xsi:type="dcterms:W3CDTF">2006-08-16T00:00:00Z</dcterms:created>
  <dcterms:modified xsi:type="dcterms:W3CDTF">2012-04-13T05:23:14Z</dcterms:modified>
</cp:coreProperties>
</file>