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1" r:id="rId4"/>
    <p:sldId id="262" r:id="rId5"/>
    <p:sldId id="264" r:id="rId6"/>
    <p:sldId id="265" r:id="rId7"/>
    <p:sldId id="258" r:id="rId8"/>
    <p:sldId id="272" r:id="rId9"/>
    <p:sldId id="260" r:id="rId10"/>
    <p:sldId id="276" r:id="rId11"/>
    <p:sldId id="266" r:id="rId12"/>
    <p:sldId id="267" r:id="rId13"/>
    <p:sldId id="273" r:id="rId14"/>
    <p:sldId id="278" r:id="rId15"/>
    <p:sldId id="274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379A9-3573-4284-A970-82A6F0489AED}" type="datetimeFigureOut">
              <a:rPr lang="en-IN" smtClean="0"/>
              <a:t>04-02-2013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41A65-AF4F-4ECD-9269-E5F894B14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15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908B2-33EF-4362-A12F-C41F4D6EB63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908B2-33EF-4362-A12F-C41F4D6EB63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908B2-33EF-4362-A12F-C41F4D6EB63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string manipulation Instructions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8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/>
              <a:t>data segment</a:t>
            </a:r>
          </a:p>
          <a:p>
            <a:pPr>
              <a:buNone/>
            </a:pPr>
            <a:r>
              <a:rPr lang="en-US" sz="1200" dirty="0" err="1" smtClean="0"/>
              <a:t>str</a:t>
            </a:r>
            <a:r>
              <a:rPr lang="en-US" sz="1200" dirty="0" smtClean="0"/>
              <a:t> db "welcome to MIT$"</a:t>
            </a:r>
          </a:p>
          <a:p>
            <a:pPr>
              <a:buNone/>
            </a:pPr>
            <a:r>
              <a:rPr lang="en-US" sz="1200" dirty="0" err="1" smtClean="0"/>
              <a:t>len</a:t>
            </a:r>
            <a:r>
              <a:rPr lang="en-US" sz="1200" dirty="0" smtClean="0"/>
              <a:t> </a:t>
            </a:r>
            <a:r>
              <a:rPr lang="en-US" sz="1200" dirty="0" err="1" smtClean="0"/>
              <a:t>equ</a:t>
            </a:r>
            <a:r>
              <a:rPr lang="en-US" sz="1200" dirty="0" smtClean="0"/>
              <a:t> ($-</a:t>
            </a:r>
            <a:r>
              <a:rPr lang="en-US" sz="1200" dirty="0" err="1" smtClean="0"/>
              <a:t>str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input db "welcome to MIT$"</a:t>
            </a:r>
          </a:p>
          <a:p>
            <a:pPr>
              <a:buNone/>
            </a:pPr>
            <a:r>
              <a:rPr lang="en-US" sz="1200" dirty="0" err="1" smtClean="0"/>
              <a:t>aa</a:t>
            </a:r>
            <a:r>
              <a:rPr lang="en-US" sz="1200" dirty="0" smtClean="0"/>
              <a:t> db ?</a:t>
            </a:r>
          </a:p>
          <a:p>
            <a:pPr>
              <a:buNone/>
            </a:pPr>
            <a:r>
              <a:rPr lang="en-US" sz="1200" dirty="0" smtClean="0"/>
              <a:t>data ends</a:t>
            </a:r>
          </a:p>
          <a:p>
            <a:pPr>
              <a:buNone/>
            </a:pPr>
            <a:r>
              <a:rPr lang="en-US" sz="1200" dirty="0" smtClean="0"/>
              <a:t>code segment</a:t>
            </a:r>
          </a:p>
          <a:p>
            <a:pPr>
              <a:buNone/>
            </a:pPr>
            <a:r>
              <a:rPr lang="en-US" sz="1200" dirty="0" smtClean="0"/>
              <a:t>assume </a:t>
            </a:r>
            <a:r>
              <a:rPr lang="en-US" sz="1200" dirty="0" err="1" smtClean="0"/>
              <a:t>cs:code</a:t>
            </a:r>
            <a:r>
              <a:rPr lang="en-US" sz="1200" dirty="0" smtClean="0"/>
              <a:t>, </a:t>
            </a:r>
            <a:r>
              <a:rPr lang="en-US" sz="1200" dirty="0" err="1" smtClean="0"/>
              <a:t>ds:data</a:t>
            </a:r>
            <a:r>
              <a:rPr lang="en-US" sz="1200" dirty="0" smtClean="0"/>
              <a:t>, </a:t>
            </a:r>
            <a:r>
              <a:rPr lang="en-US" sz="1200" dirty="0" err="1" smtClean="0"/>
              <a:t>es:data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start: mov </a:t>
            </a:r>
            <a:r>
              <a:rPr lang="en-US" sz="1200" dirty="0" err="1" smtClean="0"/>
              <a:t>ax,data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mov </a:t>
            </a:r>
            <a:r>
              <a:rPr lang="en-US" sz="1200" dirty="0" err="1" smtClean="0"/>
              <a:t>ds,ax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mov </a:t>
            </a:r>
            <a:r>
              <a:rPr lang="en-US" sz="1200" dirty="0" err="1" smtClean="0"/>
              <a:t>es,ax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lea </a:t>
            </a:r>
            <a:r>
              <a:rPr lang="en-US" sz="1200" dirty="0" err="1" smtClean="0"/>
              <a:t>si,str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lea </a:t>
            </a:r>
            <a:r>
              <a:rPr lang="en-US" sz="1200" dirty="0" err="1" smtClean="0"/>
              <a:t>di,input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mov </a:t>
            </a:r>
            <a:r>
              <a:rPr lang="en-US" sz="1200" dirty="0" err="1" smtClean="0"/>
              <a:t>cx,len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cld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</a:t>
            </a:r>
            <a:r>
              <a:rPr lang="en-US" sz="1200" dirty="0" err="1" smtClean="0"/>
              <a:t>repe</a:t>
            </a:r>
            <a:r>
              <a:rPr lang="en-US" sz="1200" dirty="0" smtClean="0"/>
              <a:t> </a:t>
            </a:r>
            <a:r>
              <a:rPr lang="en-US" sz="1200" dirty="0" err="1" smtClean="0"/>
              <a:t>cmpsb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jne</a:t>
            </a:r>
            <a:r>
              <a:rPr lang="en-US" sz="1200" dirty="0" smtClean="0"/>
              <a:t> do</a:t>
            </a:r>
          </a:p>
          <a:p>
            <a:pPr>
              <a:buNone/>
            </a:pPr>
            <a:r>
              <a:rPr lang="en-US" sz="1200" dirty="0" smtClean="0"/>
              <a:t>        mov al,01</a:t>
            </a:r>
          </a:p>
          <a:p>
            <a:pPr>
              <a:buNone/>
            </a:pPr>
            <a:r>
              <a:rPr lang="en-US" sz="1200" dirty="0" smtClean="0"/>
              <a:t>        mov </a:t>
            </a:r>
            <a:r>
              <a:rPr lang="en-US" sz="1200" dirty="0" err="1" smtClean="0"/>
              <a:t>aa,al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</a:t>
            </a:r>
            <a:r>
              <a:rPr lang="en-US" sz="1200" dirty="0" err="1" smtClean="0"/>
              <a:t>do:mov</a:t>
            </a:r>
            <a:r>
              <a:rPr lang="en-US" sz="1200" dirty="0" smtClean="0"/>
              <a:t> aa,02</a:t>
            </a:r>
          </a:p>
          <a:p>
            <a:pPr>
              <a:buNone/>
            </a:pPr>
            <a:r>
              <a:rPr lang="en-US" sz="1200" dirty="0" smtClean="0"/>
              <a:t>        mov ah,4ch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21h</a:t>
            </a:r>
          </a:p>
          <a:p>
            <a:pPr>
              <a:buNone/>
            </a:pPr>
            <a:r>
              <a:rPr lang="en-US" sz="1200" dirty="0" smtClean="0"/>
              <a:t>        code ends</a:t>
            </a:r>
          </a:p>
          <a:p>
            <a:pPr>
              <a:buNone/>
            </a:pPr>
            <a:r>
              <a:rPr lang="en-US" sz="1200" dirty="0" smtClean="0"/>
              <a:t>        end start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277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" y="838200"/>
            <a:ext cx="541782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924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8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001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912"/>
          </a:xfrm>
        </p:spPr>
        <p:txBody>
          <a:bodyPr>
            <a:normAutofit fontScale="90000"/>
          </a:bodyPr>
          <a:lstStyle/>
          <a:p>
            <a:r>
              <a:rPr lang="en-US" dirty="0"/>
              <a:t>Length of the string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data segment</a:t>
            </a:r>
          </a:p>
          <a:p>
            <a:pPr marL="0" indent="0">
              <a:buNone/>
            </a:pPr>
            <a:r>
              <a:rPr lang="en-IN" dirty="0" err="1"/>
              <a:t>str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 "</a:t>
            </a:r>
            <a:r>
              <a:rPr lang="en-IN" dirty="0" err="1"/>
              <a:t>manipal</a:t>
            </a:r>
            <a:r>
              <a:rPr lang="en-IN" dirty="0"/>
              <a:t>$"</a:t>
            </a:r>
          </a:p>
          <a:p>
            <a:pPr marL="0" indent="0">
              <a:buNone/>
            </a:pPr>
            <a:r>
              <a:rPr lang="en-IN" dirty="0" err="1"/>
              <a:t>len</a:t>
            </a:r>
            <a:r>
              <a:rPr lang="en-IN" dirty="0"/>
              <a:t> </a:t>
            </a:r>
            <a:r>
              <a:rPr lang="en-IN" dirty="0" err="1"/>
              <a:t>dw</a:t>
            </a:r>
            <a:r>
              <a:rPr lang="en-IN" dirty="0"/>
              <a:t> ?</a:t>
            </a:r>
          </a:p>
          <a:p>
            <a:pPr marL="0" indent="0">
              <a:buNone/>
            </a:pPr>
            <a:r>
              <a:rPr lang="en-IN" dirty="0"/>
              <a:t>data ends</a:t>
            </a:r>
          </a:p>
          <a:p>
            <a:pPr marL="0" indent="0">
              <a:buNone/>
            </a:pPr>
            <a:r>
              <a:rPr lang="en-IN" dirty="0" smtClean="0"/>
              <a:t>code </a:t>
            </a:r>
            <a:r>
              <a:rPr lang="en-IN" dirty="0"/>
              <a:t>segment</a:t>
            </a:r>
          </a:p>
          <a:p>
            <a:pPr marL="0" indent="0">
              <a:buNone/>
            </a:pPr>
            <a:r>
              <a:rPr lang="en-IN" dirty="0"/>
              <a:t>assume </a:t>
            </a:r>
            <a:r>
              <a:rPr lang="en-IN" dirty="0" err="1"/>
              <a:t>cs:code</a:t>
            </a:r>
            <a:r>
              <a:rPr lang="en-IN" dirty="0"/>
              <a:t>, </a:t>
            </a:r>
            <a:r>
              <a:rPr lang="en-IN" dirty="0" err="1"/>
              <a:t>ds:data</a:t>
            </a:r>
            <a:r>
              <a:rPr lang="en-IN" dirty="0"/>
              <a:t>, </a:t>
            </a:r>
            <a:r>
              <a:rPr lang="en-IN" dirty="0" err="1"/>
              <a:t>es:data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start: </a:t>
            </a:r>
            <a:r>
              <a:rPr lang="en-IN" dirty="0" err="1"/>
              <a:t>mov</a:t>
            </a:r>
            <a:r>
              <a:rPr lang="en-IN" dirty="0"/>
              <a:t> </a:t>
            </a:r>
            <a:r>
              <a:rPr lang="en-IN" dirty="0" err="1"/>
              <a:t>ax,data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mov</a:t>
            </a:r>
            <a:r>
              <a:rPr lang="en-IN" dirty="0"/>
              <a:t> </a:t>
            </a:r>
            <a:r>
              <a:rPr lang="en-IN" dirty="0" err="1"/>
              <a:t>ds,ax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mov</a:t>
            </a:r>
            <a:r>
              <a:rPr lang="en-IN" dirty="0"/>
              <a:t> </a:t>
            </a:r>
            <a:r>
              <a:rPr lang="en-IN" dirty="0" err="1" smtClean="0"/>
              <a:t>es,ax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mov</a:t>
            </a:r>
            <a:r>
              <a:rPr lang="en-IN" dirty="0" smtClean="0"/>
              <a:t> al,'$'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/>
              <a:t>lea </a:t>
            </a:r>
            <a:r>
              <a:rPr lang="en-IN" dirty="0" err="1"/>
              <a:t>di,str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mov</a:t>
            </a:r>
            <a:r>
              <a:rPr lang="en-IN" dirty="0"/>
              <a:t> cx,00h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cld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go: </a:t>
            </a:r>
            <a:r>
              <a:rPr lang="en-IN" dirty="0" err="1"/>
              <a:t>inc</a:t>
            </a:r>
            <a:r>
              <a:rPr lang="en-IN" dirty="0"/>
              <a:t> cx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scasb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jnz</a:t>
            </a:r>
            <a:r>
              <a:rPr lang="en-IN" dirty="0"/>
              <a:t> go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dec</a:t>
            </a:r>
            <a:r>
              <a:rPr lang="en-IN" dirty="0"/>
              <a:t> cx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mov</a:t>
            </a:r>
            <a:r>
              <a:rPr lang="en-IN" dirty="0"/>
              <a:t> </a:t>
            </a:r>
            <a:r>
              <a:rPr lang="en-IN" dirty="0" err="1"/>
              <a:t>len,cx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mov</a:t>
            </a:r>
            <a:r>
              <a:rPr lang="en-IN" dirty="0"/>
              <a:t> ah,4ch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21h</a:t>
            </a:r>
          </a:p>
          <a:p>
            <a:pPr marL="0" indent="0">
              <a:buNone/>
            </a:pPr>
            <a:r>
              <a:rPr lang="en-IN" dirty="0"/>
              <a:t>        code ends</a:t>
            </a:r>
          </a:p>
          <a:p>
            <a:pPr marL="0" indent="0">
              <a:buNone/>
            </a:pPr>
            <a:r>
              <a:rPr lang="en-IN" dirty="0"/>
              <a:t>        end start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74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EQU-Equate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give a name to some value or symbol</a:t>
            </a:r>
          </a:p>
          <a:p>
            <a:r>
              <a:rPr lang="en-US" dirty="0" smtClean="0"/>
              <a:t>Each time the assembler finds the given name in the program , it will replace the name with the value or symbol you equated with the name.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err="1" smtClean="0"/>
              <a:t>Correction_factor</a:t>
            </a:r>
            <a:r>
              <a:rPr lang="en-US" dirty="0" smtClean="0"/>
              <a:t> </a:t>
            </a:r>
            <a:r>
              <a:rPr lang="en-US" dirty="0" err="1" smtClean="0"/>
              <a:t>equ</a:t>
            </a:r>
            <a:r>
              <a:rPr lang="en-US" dirty="0" smtClean="0"/>
              <a:t> 03h</a:t>
            </a:r>
          </a:p>
          <a:p>
            <a:pPr marL="0" indent="0">
              <a:buNone/>
            </a:pPr>
            <a:r>
              <a:rPr lang="en-US" dirty="0" smtClean="0"/>
              <a:t>Add </a:t>
            </a:r>
            <a:r>
              <a:rPr lang="en-US" dirty="0" err="1" smtClean="0"/>
              <a:t>al,correction_factor</a:t>
            </a:r>
            <a:r>
              <a:rPr lang="en-US" dirty="0"/>
              <a:t> </a:t>
            </a:r>
            <a:r>
              <a:rPr lang="en-US" dirty="0" smtClean="0"/>
              <a:t>  ; add al,03h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0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Length of the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data segment</a:t>
            </a:r>
          </a:p>
          <a:p>
            <a:pPr>
              <a:buNone/>
            </a:pPr>
            <a:r>
              <a:rPr lang="en-US" dirty="0" err="1" smtClean="0"/>
              <a:t>str</a:t>
            </a:r>
            <a:r>
              <a:rPr lang="en-US" dirty="0" smtClean="0"/>
              <a:t> db "</a:t>
            </a:r>
            <a:r>
              <a:rPr lang="en-US" dirty="0" err="1" smtClean="0"/>
              <a:t>manipal</a:t>
            </a:r>
            <a:r>
              <a:rPr lang="en-US" dirty="0" smtClean="0"/>
              <a:t>$"</a:t>
            </a:r>
          </a:p>
          <a:p>
            <a:pPr>
              <a:buNone/>
            </a:pPr>
            <a:r>
              <a:rPr lang="en-US" dirty="0" err="1" smtClean="0"/>
              <a:t>len</a:t>
            </a:r>
            <a:r>
              <a:rPr lang="en-US" dirty="0" smtClean="0"/>
              <a:t> </a:t>
            </a:r>
            <a:r>
              <a:rPr lang="en-US" dirty="0" err="1" smtClean="0"/>
              <a:t>equ</a:t>
            </a:r>
            <a:r>
              <a:rPr lang="en-US" dirty="0" smtClean="0"/>
              <a:t> ($-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strlen</a:t>
            </a:r>
            <a:r>
              <a:rPr lang="en-US" dirty="0" smtClean="0"/>
              <a:t> </a:t>
            </a:r>
            <a:r>
              <a:rPr lang="en-US" dirty="0" err="1" smtClean="0"/>
              <a:t>dw</a:t>
            </a:r>
            <a:r>
              <a:rPr lang="en-US" dirty="0" smtClean="0"/>
              <a:t> ?</a:t>
            </a:r>
          </a:p>
          <a:p>
            <a:pPr>
              <a:buNone/>
            </a:pPr>
            <a:r>
              <a:rPr lang="en-US" dirty="0" smtClean="0"/>
              <a:t>data ends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code segment</a:t>
            </a:r>
          </a:p>
          <a:p>
            <a:pPr>
              <a:buNone/>
            </a:pPr>
            <a:r>
              <a:rPr lang="en-US" dirty="0" smtClean="0"/>
              <a:t>assume </a:t>
            </a:r>
            <a:r>
              <a:rPr lang="en-US" dirty="0" err="1" smtClean="0"/>
              <a:t>cs:code</a:t>
            </a:r>
            <a:r>
              <a:rPr lang="en-US" dirty="0" smtClean="0"/>
              <a:t>, </a:t>
            </a:r>
            <a:r>
              <a:rPr lang="en-US" dirty="0" err="1" smtClean="0"/>
              <a:t>ds:data</a:t>
            </a:r>
            <a:r>
              <a:rPr lang="en-US" dirty="0" smtClean="0"/>
              <a:t>, </a:t>
            </a:r>
            <a:r>
              <a:rPr lang="en-US" dirty="0" err="1" smtClean="0"/>
              <a:t>es:data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start: mov </a:t>
            </a:r>
            <a:r>
              <a:rPr lang="en-US" dirty="0" err="1" smtClean="0"/>
              <a:t>ax,data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mov </a:t>
            </a:r>
            <a:r>
              <a:rPr lang="en-US" dirty="0" err="1" smtClean="0"/>
              <a:t>ds,ax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mov </a:t>
            </a:r>
            <a:r>
              <a:rPr lang="en-US" dirty="0" err="1" smtClean="0"/>
              <a:t>es,ax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mov </a:t>
            </a:r>
            <a:r>
              <a:rPr lang="en-US" dirty="0" err="1" smtClean="0"/>
              <a:t>cx,len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mov </a:t>
            </a:r>
            <a:r>
              <a:rPr lang="en-US" dirty="0" err="1" smtClean="0"/>
              <a:t>strlen,cx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mov ah,4ch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21h</a:t>
            </a:r>
          </a:p>
          <a:p>
            <a:pPr>
              <a:buNone/>
            </a:pPr>
            <a:r>
              <a:rPr lang="en-US" dirty="0" smtClean="0"/>
              <a:t>        code ends</a:t>
            </a:r>
          </a:p>
          <a:p>
            <a:pPr>
              <a:buNone/>
            </a:pPr>
            <a:r>
              <a:rPr lang="en-US" dirty="0" smtClean="0"/>
              <a:t>        end start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8001000" cy="5486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67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7924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6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String-Introduction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is a series of bytes or a series of words in sequential memory locations.</a:t>
            </a:r>
          </a:p>
          <a:p>
            <a:r>
              <a:rPr lang="en-US" dirty="0" smtClean="0"/>
              <a:t>Index registers</a:t>
            </a:r>
          </a:p>
          <a:p>
            <a:pPr marL="0" indent="0">
              <a:buNone/>
            </a:pPr>
            <a:r>
              <a:rPr lang="en-US" dirty="0" smtClean="0"/>
              <a:t>	- SI (Data segment)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DI (Extra segment)</a:t>
            </a:r>
          </a:p>
          <a:p>
            <a:r>
              <a:rPr lang="en-US" dirty="0" smtClean="0"/>
              <a:t>Direction Flag (DF)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DF=0 -&gt;increment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DF=1 -&gt;decrement</a:t>
            </a:r>
          </a:p>
          <a:p>
            <a:r>
              <a:rPr lang="en-US" dirty="0" smtClean="0"/>
              <a:t>Counter CX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44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CLD: Clear Direction Flag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 direction </a:t>
            </a:r>
            <a:r>
              <a:rPr lang="en-US" smtClean="0"/>
              <a:t>flag to 0</a:t>
            </a:r>
            <a:endParaRPr lang="en-US" dirty="0" smtClean="0"/>
          </a:p>
          <a:p>
            <a:r>
              <a:rPr lang="en-US" dirty="0" smtClean="0"/>
              <a:t>DF=0, SI and DI will automatically be incremented when one of the string instructions, such as MOVS, CMPS, or SCAS, Executes</a:t>
            </a:r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4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 Set Direction Flag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/>
              <a:t>direction flag to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 smtClean="0"/>
              <a:t>DF=1, </a:t>
            </a:r>
            <a:r>
              <a:rPr lang="en-US" dirty="0"/>
              <a:t>SI and DI will automatically be </a:t>
            </a:r>
            <a:r>
              <a:rPr lang="en-US" dirty="0" smtClean="0"/>
              <a:t>decremented </a:t>
            </a:r>
            <a:r>
              <a:rPr lang="en-US" dirty="0"/>
              <a:t>when one of the string instructions, such as MOVS, CMPS, or SCAS, Executes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STD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68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22078"/>
            <a:ext cx="8153399" cy="831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53209"/>
            <a:ext cx="8153400" cy="465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4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REPE/REPZ</a:t>
            </a:r>
            <a:r>
              <a:rPr lang="en-US" sz="3200" dirty="0" smtClean="0"/>
              <a:t>: Repeat if Equal/Zero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Termination condition: CX=0 or ZF=1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>
                <a:solidFill>
                  <a:srgbClr val="00B0F0"/>
                </a:solidFill>
              </a:rPr>
              <a:t>REPNE/REPNZ</a:t>
            </a:r>
            <a:r>
              <a:rPr lang="en-US" sz="3200" dirty="0"/>
              <a:t>: Repeat if </a:t>
            </a:r>
            <a:r>
              <a:rPr lang="en-US" sz="3200" dirty="0" smtClean="0"/>
              <a:t> not Equal/Zero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Termination condition: CX=0 or </a:t>
            </a:r>
            <a:r>
              <a:rPr lang="en-US" sz="3200" dirty="0" smtClean="0"/>
              <a:t>ZF=0</a:t>
            </a:r>
            <a:endParaRPr lang="en-IN" sz="3200" dirty="0"/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842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MOVS/MOVSB/MOVSW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1"/>
            <a:ext cx="8305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75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Mov string byte or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data segment</a:t>
            </a:r>
          </a:p>
          <a:p>
            <a:pPr>
              <a:buNone/>
            </a:pPr>
            <a:r>
              <a:rPr lang="en-US" dirty="0" err="1" smtClean="0"/>
              <a:t>tr</a:t>
            </a:r>
            <a:r>
              <a:rPr lang="en-US" dirty="0" smtClean="0"/>
              <a:t> db "</a:t>
            </a:r>
            <a:r>
              <a:rPr lang="en-US" dirty="0" err="1" smtClean="0"/>
              <a:t>tis</a:t>
            </a:r>
            <a:r>
              <a:rPr lang="en-US" dirty="0" smtClean="0"/>
              <a:t> time for a new home$"</a:t>
            </a:r>
          </a:p>
          <a:p>
            <a:pPr>
              <a:buNone/>
            </a:pPr>
            <a:r>
              <a:rPr lang="en-US" dirty="0" smtClean="0"/>
              <a:t>new db 23 dup(0)</a:t>
            </a:r>
          </a:p>
          <a:p>
            <a:pPr>
              <a:buNone/>
            </a:pPr>
            <a:r>
              <a:rPr lang="en-US" dirty="0" smtClean="0"/>
              <a:t>data ends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code segment</a:t>
            </a:r>
          </a:p>
          <a:p>
            <a:pPr>
              <a:buNone/>
            </a:pPr>
            <a:r>
              <a:rPr lang="en-US" dirty="0" smtClean="0"/>
              <a:t>assume </a:t>
            </a:r>
            <a:r>
              <a:rPr lang="en-US" dirty="0" err="1" smtClean="0"/>
              <a:t>cs:code</a:t>
            </a:r>
            <a:r>
              <a:rPr lang="en-US" dirty="0" smtClean="0"/>
              <a:t>, </a:t>
            </a:r>
            <a:r>
              <a:rPr lang="en-US" dirty="0" err="1" smtClean="0"/>
              <a:t>ds:data,es:data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start: mov </a:t>
            </a:r>
            <a:r>
              <a:rPr lang="en-US" dirty="0" err="1" smtClean="0"/>
              <a:t>ax,data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mov </a:t>
            </a:r>
            <a:r>
              <a:rPr lang="en-US" dirty="0" err="1" smtClean="0"/>
              <a:t>ds,ax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mov </a:t>
            </a:r>
            <a:r>
              <a:rPr lang="en-US" dirty="0" err="1" smtClean="0"/>
              <a:t>es,ax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lea </a:t>
            </a:r>
            <a:r>
              <a:rPr lang="en-US" dirty="0" err="1" smtClean="0"/>
              <a:t>si,str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lea </a:t>
            </a:r>
            <a:r>
              <a:rPr lang="en-US" dirty="0" err="1" smtClean="0"/>
              <a:t>di,new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mov cx,23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cld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rep </a:t>
            </a:r>
            <a:r>
              <a:rPr lang="en-US" dirty="0" err="1" smtClean="0"/>
              <a:t>movsb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mov ah,4ch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21h</a:t>
            </a:r>
          </a:p>
          <a:p>
            <a:pPr>
              <a:buNone/>
            </a:pPr>
            <a:r>
              <a:rPr lang="en-US" dirty="0" smtClean="0"/>
              <a:t>   code ends</a:t>
            </a:r>
          </a:p>
          <a:p>
            <a:pPr>
              <a:buNone/>
            </a:pPr>
            <a:r>
              <a:rPr lang="en-US" dirty="0" smtClean="0"/>
              <a:t>   end start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9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5943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8001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37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974</TotalTime>
  <Words>460</Words>
  <Application>Microsoft Office PowerPoint</Application>
  <PresentationFormat>On-screen Show (4:3)</PresentationFormat>
  <Paragraphs>123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string manipulation Instructions </vt:lpstr>
      <vt:lpstr>String-Introduction</vt:lpstr>
      <vt:lpstr>CLD: Clear Direction Flag</vt:lpstr>
      <vt:lpstr>STD: Set Direction Flag</vt:lpstr>
      <vt:lpstr>PowerPoint Presentation</vt:lpstr>
      <vt:lpstr>REP….</vt:lpstr>
      <vt:lpstr>MOVS/MOVSB/MOVSW</vt:lpstr>
      <vt:lpstr>Mov string byte or word</vt:lpstr>
      <vt:lpstr>Example</vt:lpstr>
      <vt:lpstr>String comparison</vt:lpstr>
      <vt:lpstr>PowerPoint Presentation</vt:lpstr>
      <vt:lpstr>PowerPoint Presentation</vt:lpstr>
      <vt:lpstr>Length of the string</vt:lpstr>
      <vt:lpstr>EQU-Equate</vt:lpstr>
      <vt:lpstr>Length of the string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manipulation Instructions </dc:title>
  <dc:creator>D.CENITTA</dc:creator>
  <cp:lastModifiedBy>test</cp:lastModifiedBy>
  <cp:revision>72</cp:revision>
  <dcterms:created xsi:type="dcterms:W3CDTF">2006-08-16T00:00:00Z</dcterms:created>
  <dcterms:modified xsi:type="dcterms:W3CDTF">2013-02-04T10:35:03Z</dcterms:modified>
</cp:coreProperties>
</file>