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70" r:id="rId4"/>
    <p:sldId id="278" r:id="rId5"/>
    <p:sldId id="275" r:id="rId6"/>
    <p:sldId id="276" r:id="rId7"/>
    <p:sldId id="264" r:id="rId8"/>
    <p:sldId id="267" r:id="rId9"/>
    <p:sldId id="266" r:id="rId10"/>
    <p:sldId id="271" r:id="rId11"/>
    <p:sldId id="272" r:id="rId12"/>
    <p:sldId id="273" r:id="rId13"/>
    <p:sldId id="274" r:id="rId14"/>
    <p:sldId id="277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Interrupts and interrupt responses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458200" cy="624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2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DIVIDE-BY-ZERO INTERRUPT-TYPE O</a:t>
            </a:r>
          </a:p>
          <a:p>
            <a:r>
              <a:rPr lang="en-US" dirty="0" smtClean="0"/>
              <a:t>Whenever the quotient from a DIV or IDIV operation is too large to fit in the destination register</a:t>
            </a:r>
          </a:p>
          <a:p>
            <a:r>
              <a:rPr lang="en-US" dirty="0" smtClean="0"/>
              <a:t>Divide a number by 0. the result is infinity, which is too large to fit in AX or AL.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SINGLE-STEP INTERRUPT-TYPE 1</a:t>
            </a:r>
          </a:p>
          <a:p>
            <a:r>
              <a:rPr lang="en-US" dirty="0" smtClean="0"/>
              <a:t>TF=1</a:t>
            </a:r>
          </a:p>
          <a:p>
            <a:r>
              <a:rPr lang="en-US" dirty="0" smtClean="0"/>
              <a:t>Execute one instruction and stop.</a:t>
            </a:r>
          </a:p>
          <a:p>
            <a:r>
              <a:rPr lang="en-US" dirty="0" smtClean="0"/>
              <a:t>After execution of each instruction , 8086 automatically jumps to 00004h to fetch 4 bytes for CS:IP of the ISR(interrupt service routine)</a:t>
            </a:r>
          </a:p>
          <a:p>
            <a:r>
              <a:rPr lang="en-US" dirty="0" smtClean="0"/>
              <a:t>The job of ISR is to dump the registers on to the screen.</a:t>
            </a:r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2906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NONMASKABLE INTERRUPT-TYPE 2</a:t>
            </a:r>
          </a:p>
          <a:p>
            <a:r>
              <a:rPr lang="en-US" dirty="0" smtClean="0"/>
              <a:t>When ever the NMI pin of the 8086 is activated by a high signal (5v), the </a:t>
            </a:r>
            <a:r>
              <a:rPr lang="en-US" dirty="0"/>
              <a:t>CPU </a:t>
            </a:r>
            <a:r>
              <a:rPr lang="en-US" dirty="0" smtClean="0"/>
              <a:t>jumps to physical memory location 00008 to fetch CS:IP of the ISR associated with NMI.</a:t>
            </a:r>
          </a:p>
          <a:p>
            <a:r>
              <a:rPr lang="en-US" dirty="0" smtClean="0"/>
              <a:t>Example: save data incase of power failure</a:t>
            </a:r>
          </a:p>
          <a:p>
            <a:pPr marL="0" indent="0">
              <a:buNone/>
            </a:pPr>
            <a:endParaRPr lang="en-US" b="1" u="sng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BREAKPOINT INTERRUPT-TYPE 3</a:t>
            </a:r>
          </a:p>
          <a:p>
            <a:r>
              <a:rPr lang="en-US" dirty="0" smtClean="0"/>
              <a:t>A break point is used to examine the </a:t>
            </a:r>
            <a:r>
              <a:rPr lang="en-US" dirty="0" err="1" smtClean="0"/>
              <a:t>cpu</a:t>
            </a:r>
            <a:r>
              <a:rPr lang="en-US" dirty="0" smtClean="0"/>
              <a:t> and memory after the execution of a group of instruction.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777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O</a:t>
            </a:r>
            <a:r>
              <a:rPr lang="en-US" b="1" u="sng" dirty="0" smtClean="0">
                <a:solidFill>
                  <a:srgbClr val="C00000"/>
                </a:solidFill>
              </a:rPr>
              <a:t>VERFLOW INTERRUPT-TYPE 4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6581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3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SOFTWARE INTERRUPTS-TYPES 0 THROUGH 255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INTR INTERRUPTS-TYPES 0 THROUGH 255</a:t>
            </a:r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PRIORITY OF 8086 INTERRUPTS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886200"/>
            <a:ext cx="71913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884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62050"/>
            <a:ext cx="82296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8305799" cy="365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4343401"/>
            <a:ext cx="8153399" cy="2114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45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- interrupt program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decrements the </a:t>
            </a:r>
            <a:r>
              <a:rPr lang="en-US" dirty="0" err="1"/>
              <a:t>sp</a:t>
            </a:r>
            <a:r>
              <a:rPr lang="en-US" dirty="0"/>
              <a:t> by 2 and pushes the flag registers on the stack.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Decrement the </a:t>
            </a:r>
            <a:r>
              <a:rPr lang="en-US" dirty="0" err="1" smtClean="0"/>
              <a:t>sp</a:t>
            </a:r>
            <a:r>
              <a:rPr lang="en-US" dirty="0" smtClean="0"/>
              <a:t> by 2 and push the content of CS onto the stack.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Decrement the </a:t>
            </a:r>
            <a:r>
              <a:rPr lang="en-US" dirty="0" err="1" smtClean="0"/>
              <a:t>sp</a:t>
            </a:r>
            <a:r>
              <a:rPr lang="en-US" dirty="0" smtClean="0"/>
              <a:t> by 2 and push the offset of the next instruction after the INT number instruction on the stack.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a new value for IP from an absolute memory address of 4 times the type specified in the instruction. For an INT 8 instruction, for example, the new IP will be read from address 00020h.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a new value for CS from an absolute memory address of 4 times the type specified in the instruction plus 2. For an INT 8 instruction, for example, the new value of CS will be read </a:t>
            </a:r>
            <a:r>
              <a:rPr lang="en-US" smtClean="0"/>
              <a:t>from address 00022h.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Reset both IF and TF. Other flags are not affected.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IRET</a:t>
            </a:r>
            <a:r>
              <a:rPr lang="en-US" dirty="0"/>
              <a:t>-Interrupt return</a:t>
            </a:r>
          </a:p>
          <a:p>
            <a:pPr marL="0" indent="0">
              <a:buNone/>
            </a:pPr>
            <a:r>
              <a:rPr lang="en-US" dirty="0"/>
              <a:t>	-used at the end of the interrupt service procedure to return execution to the interrupt program.</a:t>
            </a:r>
            <a:endParaRPr lang="en-IN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INTO</a:t>
            </a:r>
            <a:r>
              <a:rPr lang="en-US" dirty="0" smtClean="0"/>
              <a:t>- interrupt on overflow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Decrement the SP by 2 and push the flags onto the stack.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Decrement the SP by 2 and push CS onto the stack.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Decrement the SP by 2 and push the offset of the next instruction after the INTO instruction onto the stack.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Reset  TF and IF. Other flags are not affected. To do the call , the 8086 will read a new value for IP from address 00010H and a new value of CS from address 00012H.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76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382000" cy="571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64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3058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31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4526280"/>
            <a:ext cx="8229600" cy="4389120"/>
          </a:xfrm>
        </p:spPr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2296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38600"/>
            <a:ext cx="8229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2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decrements the </a:t>
            </a:r>
            <a:r>
              <a:rPr lang="en-US" dirty="0" err="1" smtClean="0"/>
              <a:t>sp</a:t>
            </a:r>
            <a:r>
              <a:rPr lang="en-US" dirty="0" smtClean="0"/>
              <a:t> by 2 and pushes the flag registers on the stack.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disables the 8086 INTR interrupt input by clearing the IF in the flag 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resets the TF in the flag 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decrements the SP by 2 and pushes the current CS register contents on the stack.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decrements the SP again by 2 and pushes the current IP contents on the stack.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does an indirect far jump</a:t>
            </a:r>
            <a:r>
              <a:rPr lang="en-US" dirty="0"/>
              <a:t> To the start of </a:t>
            </a:r>
            <a:r>
              <a:rPr lang="en-US" dirty="0" smtClean="0"/>
              <a:t>the procedure you wrote to respond to the interrupt.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229599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8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1421</TotalTime>
  <Words>429</Words>
  <Application>Microsoft Office PowerPoint</Application>
  <PresentationFormat>On-screen Show (4:3)</PresentationFormat>
  <Paragraphs>41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Interrupts and interrupt responses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Sequence of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D.CENITTA</dc:creator>
  <cp:lastModifiedBy>ACER</cp:lastModifiedBy>
  <cp:revision>64</cp:revision>
  <dcterms:created xsi:type="dcterms:W3CDTF">2006-08-16T00:00:00Z</dcterms:created>
  <dcterms:modified xsi:type="dcterms:W3CDTF">2014-04-03T09:35:16Z</dcterms:modified>
</cp:coreProperties>
</file>