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86" r:id="rId3"/>
    <p:sldId id="287" r:id="rId4"/>
    <p:sldId id="288" r:id="rId5"/>
    <p:sldId id="289" r:id="rId6"/>
    <p:sldId id="282" r:id="rId7"/>
    <p:sldId id="283" r:id="rId8"/>
    <p:sldId id="284" r:id="rId9"/>
    <p:sldId id="285" r:id="rId10"/>
    <p:sldId id="29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41D6D-31E8-4161-A36D-B6F78B730787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6CDD5-1363-41AC-858D-7B938A4EA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6CDD5-1363-41AC-858D-7B938A4EA0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82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6CDD5-1363-41AC-858D-7B938A4EA0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9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8087 math coprocessor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Pythagoras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00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smtClean="0"/>
              <a:t>segment word public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Side_a</a:t>
            </a:r>
            <a:r>
              <a:rPr lang="en-US" dirty="0"/>
              <a:t> </a:t>
            </a:r>
            <a:r>
              <a:rPr lang="en-US" dirty="0" err="1"/>
              <a:t>dd</a:t>
            </a:r>
            <a:r>
              <a:rPr lang="en-US" dirty="0"/>
              <a:t> 3.0</a:t>
            </a:r>
          </a:p>
          <a:p>
            <a:pPr marL="0" indent="0">
              <a:buNone/>
            </a:pPr>
            <a:r>
              <a:rPr lang="en-US" dirty="0" err="1"/>
              <a:t>Side_b</a:t>
            </a:r>
            <a:r>
              <a:rPr lang="en-US" dirty="0"/>
              <a:t> </a:t>
            </a:r>
            <a:r>
              <a:rPr lang="en-US" dirty="0" err="1"/>
              <a:t>dd</a:t>
            </a:r>
            <a:r>
              <a:rPr lang="en-US" dirty="0"/>
              <a:t> 4.0</a:t>
            </a:r>
          </a:p>
          <a:p>
            <a:pPr marL="0" indent="0">
              <a:buNone/>
            </a:pPr>
            <a:r>
              <a:rPr lang="en-US" dirty="0"/>
              <a:t>Result </a:t>
            </a:r>
            <a:r>
              <a:rPr lang="en-US" dirty="0" err="1"/>
              <a:t>dd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 err="1"/>
              <a:t>Ctrl_word</a:t>
            </a:r>
            <a:r>
              <a:rPr lang="en-US" dirty="0"/>
              <a:t> </a:t>
            </a:r>
            <a:r>
              <a:rPr lang="en-US" dirty="0" err="1"/>
              <a:t>dw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 err="1"/>
              <a:t>Status_word</a:t>
            </a:r>
            <a:r>
              <a:rPr lang="en-US" dirty="0"/>
              <a:t> </a:t>
            </a:r>
            <a:r>
              <a:rPr lang="en-US" dirty="0" err="1"/>
              <a:t>dw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Data ends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 </a:t>
            </a:r>
            <a:r>
              <a:rPr lang="en-US" dirty="0" smtClean="0"/>
              <a:t>segment word </a:t>
            </a:r>
            <a:r>
              <a:rPr lang="en-US" dirty="0" err="1" smtClean="0"/>
              <a:t>puplic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Assume </a:t>
            </a:r>
            <a:r>
              <a:rPr lang="en-US" dirty="0" err="1"/>
              <a:t>cs</a:t>
            </a:r>
            <a:r>
              <a:rPr lang="en-US" dirty="0"/>
              <a:t>: code, </a:t>
            </a:r>
            <a:r>
              <a:rPr lang="en-US" dirty="0" err="1"/>
              <a:t>ds:data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Start: 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ax,data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ds,ax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FINIT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ctrl_word,03ffh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FLDCW </a:t>
            </a:r>
            <a:r>
              <a:rPr lang="en-US" dirty="0" err="1" smtClean="0"/>
              <a:t>ctrl_word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FLD </a:t>
            </a:r>
            <a:r>
              <a:rPr lang="en-US" dirty="0" err="1" smtClean="0"/>
              <a:t>side_a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FMUL ST,ST(0)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38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	FLD </a:t>
            </a:r>
            <a:r>
              <a:rPr lang="en-US" dirty="0" err="1" smtClean="0"/>
              <a:t>side_b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FMUL </a:t>
            </a:r>
            <a:r>
              <a:rPr lang="en-US" dirty="0"/>
              <a:t>ST,ST(0)</a:t>
            </a:r>
          </a:p>
          <a:p>
            <a:pPr marL="0" indent="0">
              <a:buNone/>
            </a:pPr>
            <a:r>
              <a:rPr lang="en-US" dirty="0" smtClean="0"/>
              <a:t>	FADD </a:t>
            </a:r>
            <a:r>
              <a:rPr lang="en-US" dirty="0" err="1" smtClean="0"/>
              <a:t>St,ST</a:t>
            </a:r>
            <a:r>
              <a:rPr lang="en-US" dirty="0" smtClean="0"/>
              <a:t>(1)</a:t>
            </a:r>
          </a:p>
          <a:p>
            <a:pPr marL="0" indent="0">
              <a:buNone/>
            </a:pPr>
            <a:r>
              <a:rPr lang="en-US" dirty="0" smtClean="0"/>
              <a:t>	FSQRT</a:t>
            </a:r>
          </a:p>
          <a:p>
            <a:pPr marL="0" indent="0">
              <a:buNone/>
            </a:pPr>
            <a:r>
              <a:rPr lang="en-US" dirty="0" smtClean="0"/>
              <a:t>	FSTSW </a:t>
            </a:r>
            <a:r>
              <a:rPr lang="en-US" dirty="0" err="1" smtClean="0"/>
              <a:t>status_word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ax,status_word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AND al,0BFH</a:t>
            </a:r>
          </a:p>
          <a:p>
            <a:pPr marL="0" indent="0">
              <a:buNone/>
            </a:pPr>
            <a:r>
              <a:rPr lang="en-US" dirty="0" smtClean="0"/>
              <a:t>	JNZ stop</a:t>
            </a:r>
          </a:p>
          <a:p>
            <a:pPr marL="0" indent="0">
              <a:buNone/>
            </a:pPr>
            <a:r>
              <a:rPr lang="en-US" dirty="0" smtClean="0"/>
              <a:t>	FSTP result</a:t>
            </a:r>
          </a:p>
          <a:p>
            <a:pPr marL="0" indent="0">
              <a:buNone/>
            </a:pPr>
            <a:r>
              <a:rPr lang="en-US" dirty="0" smtClean="0"/>
              <a:t>Stop: 	NOP</a:t>
            </a:r>
          </a:p>
          <a:p>
            <a:pPr marL="0" indent="0">
              <a:buNone/>
            </a:pPr>
            <a:r>
              <a:rPr lang="en-US" dirty="0" smtClean="0"/>
              <a:t>Code ends</a:t>
            </a:r>
          </a:p>
          <a:p>
            <a:pPr marL="0" indent="0">
              <a:buNone/>
            </a:pPr>
            <a:r>
              <a:rPr lang="en-US" dirty="0" smtClean="0"/>
              <a:t>End start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4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8087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Types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Binary integer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Packed Decimal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Real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Assembler Directive</a:t>
            </a:r>
          </a:p>
          <a:p>
            <a:r>
              <a:rPr lang="en-US" dirty="0" smtClean="0"/>
              <a:t>Word integer</a:t>
            </a:r>
            <a:r>
              <a:rPr lang="en-US" dirty="0" smtClean="0">
                <a:sym typeface="Wingdings" pitchFamily="2" charset="2"/>
              </a:rPr>
              <a:t>16 </a:t>
            </a:r>
            <a:r>
              <a:rPr lang="en-US" dirty="0" err="1" smtClean="0">
                <a:sym typeface="Wingdings" pitchFamily="2" charset="2"/>
              </a:rPr>
              <a:t>bitsDW</a:t>
            </a:r>
            <a:r>
              <a:rPr lang="en-US" dirty="0" smtClean="0">
                <a:sym typeface="Wingdings" pitchFamily="2" charset="2"/>
              </a:rPr>
              <a:t>(Define Word)</a:t>
            </a:r>
          </a:p>
          <a:p>
            <a:r>
              <a:rPr lang="en-US" dirty="0" smtClean="0">
                <a:sym typeface="Wingdings" pitchFamily="2" charset="2"/>
              </a:rPr>
              <a:t>Short integer 32 </a:t>
            </a:r>
            <a:r>
              <a:rPr lang="en-US" dirty="0" err="1" smtClean="0">
                <a:sym typeface="Wingdings" pitchFamily="2" charset="2"/>
              </a:rPr>
              <a:t>bitsDD</a:t>
            </a:r>
            <a:r>
              <a:rPr lang="en-US" dirty="0" smtClean="0">
                <a:sym typeface="Wingdings" pitchFamily="2" charset="2"/>
              </a:rPr>
              <a:t>(Define </a:t>
            </a:r>
            <a:r>
              <a:rPr lang="en-US" dirty="0" err="1" smtClean="0">
                <a:sym typeface="Wingdings" pitchFamily="2" charset="2"/>
              </a:rPr>
              <a:t>DoubleWord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r>
              <a:rPr lang="en-US" dirty="0" smtClean="0">
                <a:sym typeface="Wingdings" pitchFamily="2" charset="2"/>
              </a:rPr>
              <a:t>Long Integer 64 </a:t>
            </a:r>
            <a:r>
              <a:rPr lang="en-US" dirty="0" err="1" smtClean="0">
                <a:sym typeface="Wingdings" pitchFamily="2" charset="2"/>
              </a:rPr>
              <a:t>bitsDQ</a:t>
            </a:r>
            <a:r>
              <a:rPr lang="en-US" dirty="0" smtClean="0">
                <a:sym typeface="Wingdings" pitchFamily="2" charset="2"/>
              </a:rPr>
              <a:t>(Define </a:t>
            </a:r>
            <a:r>
              <a:rPr lang="en-US" dirty="0" err="1" smtClean="0">
                <a:sym typeface="Wingdings" pitchFamily="2" charset="2"/>
              </a:rPr>
              <a:t>Quadword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458200" cy="236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32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Packed Decimal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Assembler Directive</a:t>
            </a:r>
          </a:p>
          <a:p>
            <a:pPr marL="0" indent="0">
              <a:buNone/>
            </a:pPr>
            <a:r>
              <a:rPr lang="en-US" dirty="0" smtClean="0"/>
              <a:t>Packed Decimal</a:t>
            </a:r>
            <a:r>
              <a:rPr lang="en-US" dirty="0" smtClean="0">
                <a:sym typeface="Wingdings" pitchFamily="2" charset="2"/>
              </a:rPr>
              <a:t>80 </a:t>
            </a:r>
            <a:r>
              <a:rPr lang="en-US" dirty="0" err="1" smtClean="0">
                <a:sym typeface="Wingdings" pitchFamily="2" charset="2"/>
              </a:rPr>
              <a:t>bitsDT</a:t>
            </a:r>
            <a:r>
              <a:rPr lang="en-US" dirty="0" smtClean="0">
                <a:sym typeface="Wingdings" pitchFamily="2" charset="2"/>
              </a:rPr>
              <a:t>(Define </a:t>
            </a:r>
            <a:r>
              <a:rPr lang="en-US" dirty="0" err="1" smtClean="0">
                <a:sym typeface="Wingdings" pitchFamily="2" charset="2"/>
              </a:rPr>
              <a:t>TenBytes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077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32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Assembler Directive</a:t>
            </a:r>
          </a:p>
          <a:p>
            <a:r>
              <a:rPr lang="en-US" dirty="0" smtClean="0">
                <a:sym typeface="Wingdings" pitchFamily="2" charset="2"/>
              </a:rPr>
              <a:t>Short real32 </a:t>
            </a:r>
            <a:r>
              <a:rPr lang="en-US" dirty="0" err="1">
                <a:sym typeface="Wingdings" pitchFamily="2" charset="2"/>
              </a:rPr>
              <a:t>bits</a:t>
            </a:r>
            <a:r>
              <a:rPr lang="en-US" dirty="0" err="1" smtClean="0">
                <a:sym typeface="Wingdings" pitchFamily="2" charset="2"/>
              </a:rPr>
              <a:t>DD</a:t>
            </a:r>
            <a:r>
              <a:rPr lang="en-US" dirty="0" smtClean="0">
                <a:sym typeface="Wingdings" pitchFamily="2" charset="2"/>
              </a:rPr>
              <a:t>(Define </a:t>
            </a:r>
            <a:r>
              <a:rPr lang="en-US" dirty="0" err="1" smtClean="0">
                <a:sym typeface="Wingdings" pitchFamily="2" charset="2"/>
              </a:rPr>
              <a:t>DoubleWord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r>
              <a:rPr lang="en-US" dirty="0" smtClean="0">
                <a:sym typeface="Wingdings" pitchFamily="2" charset="2"/>
              </a:rPr>
              <a:t>Long Real 64 </a:t>
            </a:r>
            <a:r>
              <a:rPr lang="en-US" dirty="0" err="1">
                <a:sym typeface="Wingdings" pitchFamily="2" charset="2"/>
              </a:rPr>
              <a:t>bitsDD</a:t>
            </a:r>
            <a:r>
              <a:rPr lang="en-US" dirty="0">
                <a:sym typeface="Wingdings" pitchFamily="2" charset="2"/>
              </a:rPr>
              <a:t>(Define </a:t>
            </a:r>
            <a:r>
              <a:rPr lang="en-US" dirty="0" err="1" smtClean="0">
                <a:sym typeface="Wingdings" pitchFamily="2" charset="2"/>
              </a:rPr>
              <a:t>QuadWord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r>
              <a:rPr lang="en-US" dirty="0" smtClean="0">
                <a:sym typeface="Wingdings" pitchFamily="2" charset="2"/>
              </a:rPr>
              <a:t>Temporary Real 80 </a:t>
            </a:r>
            <a:r>
              <a:rPr lang="en-US" dirty="0" err="1">
                <a:sym typeface="Wingdings" pitchFamily="2" charset="2"/>
              </a:rPr>
              <a:t>bits</a:t>
            </a:r>
            <a:r>
              <a:rPr lang="en-US" dirty="0" err="1" smtClean="0">
                <a:sym typeface="Wingdings" pitchFamily="2" charset="2"/>
              </a:rPr>
              <a:t>DT</a:t>
            </a:r>
            <a:r>
              <a:rPr lang="en-US" dirty="0" smtClean="0">
                <a:sym typeface="Wingdings" pitchFamily="2" charset="2"/>
              </a:rPr>
              <a:t>(Define </a:t>
            </a:r>
            <a:r>
              <a:rPr lang="en-US" dirty="0" err="1" smtClean="0">
                <a:sym typeface="Wingdings" pitchFamily="2" charset="2"/>
              </a:rPr>
              <a:t>TenBytes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1"/>
            <a:ext cx="7772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484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8087 Internal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382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1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word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001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18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</a:t>
            </a:r>
            <a:r>
              <a:rPr lang="en-US" smtClean="0"/>
              <a:t>word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077199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7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8087 stack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30580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34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3669</TotalTime>
  <Words>137</Words>
  <Application>Microsoft Office PowerPoint</Application>
  <PresentationFormat>On-screen Show (4:3)</PresentationFormat>
  <Paragraphs>72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The 8087 math coprocessor</vt:lpstr>
      <vt:lpstr>8087 Data Types</vt:lpstr>
      <vt:lpstr>Binary Integers</vt:lpstr>
      <vt:lpstr>Packed Decimal Numbers</vt:lpstr>
      <vt:lpstr>Real Numbers</vt:lpstr>
      <vt:lpstr>The 8087 Internal Architecture</vt:lpstr>
      <vt:lpstr>Control word format</vt:lpstr>
      <vt:lpstr>Status word format</vt:lpstr>
      <vt:lpstr>8087 stack operation</vt:lpstr>
      <vt:lpstr>Pythagoras Theorem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8087 coprocessor</dc:title>
  <dc:creator>ACER</dc:creator>
  <cp:lastModifiedBy>ACER</cp:lastModifiedBy>
  <cp:revision>109</cp:revision>
  <dcterms:created xsi:type="dcterms:W3CDTF">2006-08-16T00:00:00Z</dcterms:created>
  <dcterms:modified xsi:type="dcterms:W3CDTF">2014-04-04T09:43:27Z</dcterms:modified>
</cp:coreProperties>
</file>