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02/09/13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C1A191-71D1-41A1-A101-41615191C1A1}" type="slidenum">
              <a:rPr lang="en-IN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02/09/13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414131-2131-41E1-B111-713181616171}" type="slidenum">
              <a:rPr lang="en-IN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420E"/>
                </a:solidFill>
                <a:latin typeface="Calibri"/>
              </a:rPr>
              <a:t>Liang-Barsky Line Clipping Algorithm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648"/>
            <a:ext cx="914364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99044" y="3207224"/>
            <a:ext cx="272775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79677" y="2674962"/>
            <a:ext cx="204717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00148" y="3138984"/>
            <a:ext cx="204717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Mahe</cp:lastModifiedBy>
  <cp:revision>2</cp:revision>
  <dcterms:modified xsi:type="dcterms:W3CDTF">2014-09-02T04:19:17Z</dcterms:modified>
</cp:coreProperties>
</file>