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C85C-4202-478A-9FF7-538BA9FF4DE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D177-C703-460E-9497-B71360CB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70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2015-10-14T08:42:57Z</dcterms:created>
  <dcterms:modified xsi:type="dcterms:W3CDTF">2015-10-14T08:43:40Z</dcterms:modified>
</cp:coreProperties>
</file>