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5" autoAdjust="0"/>
  </p:normalViewPr>
  <p:slideViewPr>
    <p:cSldViewPr>
      <p:cViewPr varScale="1">
        <p:scale>
          <a:sx n="59" d="100"/>
          <a:sy n="59" d="100"/>
        </p:scale>
        <p:origin x="-16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DB15-04DB-4780-8ACF-941E7AD78D5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046F-FDF6-4C34-88D7-C339BAD1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2015-10-14T05:12:15Z</dcterms:created>
  <dcterms:modified xsi:type="dcterms:W3CDTF">2015-10-14T05:28:36Z</dcterms:modified>
</cp:coreProperties>
</file>