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3E8D5-9667-46EB-94F2-DA1EA3E047CE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7F5B5-8B4F-4E67-B5D7-595E8172E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623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3E8D5-9667-46EB-94F2-DA1EA3E047CE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7F5B5-8B4F-4E67-B5D7-595E8172E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704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3E8D5-9667-46EB-94F2-DA1EA3E047CE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7F5B5-8B4F-4E67-B5D7-595E8172E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795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3E8D5-9667-46EB-94F2-DA1EA3E047CE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7F5B5-8B4F-4E67-B5D7-595E8172E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374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3E8D5-9667-46EB-94F2-DA1EA3E047CE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7F5B5-8B4F-4E67-B5D7-595E8172E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845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3E8D5-9667-46EB-94F2-DA1EA3E047CE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7F5B5-8B4F-4E67-B5D7-595E8172E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123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3E8D5-9667-46EB-94F2-DA1EA3E047CE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7F5B5-8B4F-4E67-B5D7-595E8172E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4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3E8D5-9667-46EB-94F2-DA1EA3E047CE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7F5B5-8B4F-4E67-B5D7-595E8172E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326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3E8D5-9667-46EB-94F2-DA1EA3E047CE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7F5B5-8B4F-4E67-B5D7-595E8172E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808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3E8D5-9667-46EB-94F2-DA1EA3E047CE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7F5B5-8B4F-4E67-B5D7-595E8172E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550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3E8D5-9667-46EB-94F2-DA1EA3E047CE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7F5B5-8B4F-4E67-B5D7-595E8172E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202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3E8D5-9667-46EB-94F2-DA1EA3E047CE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7F5B5-8B4F-4E67-B5D7-595E8172E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249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4" name="Picture 20" descr="http://www.csci.csusb.edu/dick/samples/uml.ac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8825" y="2295525"/>
            <a:ext cx="3686175" cy="212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286000" y="838200"/>
            <a:ext cx="1544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Basic  Symbols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012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52600" y="990600"/>
            <a:ext cx="4986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Activity Diagram for complaint logging </a:t>
            </a:r>
            <a:r>
              <a:rPr lang="en-US" smtClean="0"/>
              <a:t>for product 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83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18" descr="http://warren.chinalle.com/wp-content/uploads/2008/01/activityDiagram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25" y="1715294"/>
            <a:ext cx="5238750" cy="429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1518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10</Words>
  <Application>Microsoft Office PowerPoint</Application>
  <PresentationFormat>On-screen Show (4:3)</PresentationFormat>
  <Paragraphs>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Acer</cp:lastModifiedBy>
  <cp:revision>6</cp:revision>
  <dcterms:created xsi:type="dcterms:W3CDTF">2015-09-01T16:49:02Z</dcterms:created>
  <dcterms:modified xsi:type="dcterms:W3CDTF">2015-09-08T06:40:58Z</dcterms:modified>
</cp:coreProperties>
</file>