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5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B080-90C5-4694-9916-7E24359EF0D8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191EC-9D91-44A4-B0B9-BCCA4351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network connections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Apart from this other methods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1   disconnect()</a:t>
            </a:r>
          </a:p>
          <a:p>
            <a:endParaRPr lang="en-US" dirty="0" smtClean="0"/>
          </a:p>
          <a:p>
            <a:r>
              <a:rPr lang="en-US" dirty="0" smtClean="0"/>
              <a:t>This method releases this connection so that its resources may be either reused or closed</a:t>
            </a:r>
          </a:p>
          <a:p>
            <a:pPr marL="0" indent="0">
              <a:buNone/>
            </a:pPr>
            <a:r>
              <a:rPr lang="en-US" dirty="0" smtClean="0"/>
              <a:t>  2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getRequestMethod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This method returns the request method which will be used to make the request to the remote HTTP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 err="1" smtClean="0"/>
              <a:t>getResponseCode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This method returns response code returned by the remote HTTP server</a:t>
            </a:r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en-US" dirty="0" err="1" smtClean="0"/>
              <a:t>setRequestMethod</a:t>
            </a:r>
            <a:r>
              <a:rPr lang="en-US" dirty="0" smtClean="0"/>
              <a:t> (String method)</a:t>
            </a:r>
          </a:p>
          <a:p>
            <a:endParaRPr lang="en-US" dirty="0" smtClean="0"/>
          </a:p>
          <a:p>
            <a:r>
              <a:rPr lang="en-US" dirty="0" smtClean="0"/>
              <a:t>This method Sets the request command which will be sent to the remote HTTP server</a:t>
            </a:r>
          </a:p>
          <a:p>
            <a:pPr marL="0" indent="0">
              <a:buNone/>
            </a:pPr>
            <a:r>
              <a:rPr lang="en-US" smtClean="0"/>
              <a:t>5 usingProxy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This method returns whether this connection uses a proxy server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To perform the network operations, your application manifest must include the following permissions:</a:t>
            </a:r>
          </a:p>
          <a:p>
            <a:pPr marL="0" indent="0">
              <a:buNone/>
            </a:pPr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="</a:t>
            </a:r>
            <a:r>
              <a:rPr lang="en-US" dirty="0" err="1" smtClean="0"/>
              <a:t>android.permission.INTERNET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="</a:t>
            </a:r>
            <a:r>
              <a:rPr lang="en-US" dirty="0" err="1" smtClean="0"/>
              <a:t>android.permission.ACCESS_NETWORK_STATE</a:t>
            </a:r>
            <a:r>
              <a:rPr lang="en-US" dirty="0" smtClean="0"/>
              <a:t>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an HTTP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network-connected Android apps use HTTP to send and receive data. </a:t>
            </a:r>
          </a:p>
          <a:p>
            <a:r>
              <a:rPr lang="en-US" dirty="0" smtClean="0"/>
              <a:t>The Android platform includes the </a:t>
            </a:r>
            <a:r>
              <a:rPr lang="en-US" dirty="0" err="1" smtClean="0"/>
              <a:t>HttpURLConnection</a:t>
            </a:r>
            <a:r>
              <a:rPr lang="en-US" dirty="0" smtClean="0"/>
              <a:t> client, which supports HTTPS, streaming uploads and downloads, configurable timeouts, IPv6, and connection pooling.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Network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you perform any network operations, you must first check that are you connected to that network or internet.</a:t>
            </a:r>
          </a:p>
          <a:p>
            <a:r>
              <a:rPr lang="en-US" dirty="0" smtClean="0"/>
              <a:t> For this android provides </a:t>
            </a:r>
            <a:r>
              <a:rPr lang="en-US" b="1" u="sng" dirty="0" smtClean="0"/>
              <a:t>ConnectivityManager class</a:t>
            </a:r>
            <a:r>
              <a:rPr lang="en-US" dirty="0" smtClean="0"/>
              <a:t>. You need to instantiate an object of this class by calling </a:t>
            </a:r>
            <a:r>
              <a:rPr lang="en-US" b="1" u="sng" dirty="0" smtClean="0"/>
              <a:t>getSystemService() </a:t>
            </a:r>
            <a:r>
              <a:rPr lang="en-US" dirty="0" smtClean="0"/>
              <a:t>method. Its syntax is given below −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ConnectivityManager check = (ConnectivityManager)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this.context.getSystemService</a:t>
            </a:r>
            <a:r>
              <a:rPr lang="en-US" dirty="0" smtClean="0"/>
              <a:t>(</a:t>
            </a:r>
            <a:r>
              <a:rPr lang="en-US" dirty="0" err="1" smtClean="0"/>
              <a:t>Context.CONNECTIVITY_SERVICE</a:t>
            </a:r>
            <a:r>
              <a:rPr lang="en-US" dirty="0" smtClean="0"/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instantiate the object of ConnectivityManager class, you can use </a:t>
            </a:r>
            <a:r>
              <a:rPr lang="en-US" b="1" u="sng" dirty="0" smtClean="0"/>
              <a:t>getAllNetworkInfo</a:t>
            </a:r>
            <a:r>
              <a:rPr lang="en-US" dirty="0" smtClean="0"/>
              <a:t> method to get the information of all the networks. </a:t>
            </a:r>
          </a:p>
          <a:p>
            <a:r>
              <a:rPr lang="en-US" dirty="0" smtClean="0"/>
              <a:t>This method returns an array of </a:t>
            </a:r>
            <a:r>
              <a:rPr lang="en-US" b="1" u="sng" dirty="0" smtClean="0"/>
              <a:t>NetworkInfo</a:t>
            </a:r>
            <a:r>
              <a:rPr lang="en-US" dirty="0" smtClean="0"/>
              <a:t>. So you have to receive it like this.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NetworkInfo[] info = </a:t>
            </a:r>
            <a:r>
              <a:rPr lang="en-US" dirty="0" err="1" smtClean="0"/>
              <a:t>check.getAllNetworkInfo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last thing you need to do is to check Connected State of the network. Its syntax is given below −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info.length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   if (info[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getState</a:t>
            </a:r>
            <a:r>
              <a:rPr lang="en-US" dirty="0" smtClean="0"/>
              <a:t>() == </a:t>
            </a:r>
            <a:r>
              <a:rPr lang="en-US" dirty="0" err="1" smtClean="0"/>
              <a:t>NetworkInfo.State.CONNECTED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Toast.makeText</a:t>
            </a:r>
            <a:r>
              <a:rPr lang="en-US" dirty="0" smtClean="0"/>
              <a:t>(context, "Internet is connected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Toast.LENGTH_SHORT</a:t>
            </a:r>
            <a:r>
              <a:rPr lang="en-US" dirty="0" smtClean="0"/>
              <a:t>).show();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Network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checking that you are connected to the internet, you can perform any network operation. </a:t>
            </a:r>
          </a:p>
          <a:p>
            <a:r>
              <a:rPr lang="en-US" dirty="0" smtClean="0"/>
              <a:t>Example:- </a:t>
            </a:r>
          </a:p>
          <a:p>
            <a:r>
              <a:rPr lang="en-US" dirty="0" smtClean="0"/>
              <a:t>fetching the html of a website from a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Android provides </a:t>
            </a:r>
            <a:r>
              <a:rPr lang="en-US" dirty="0" err="1" smtClean="0"/>
              <a:t>HttpURLConnection</a:t>
            </a:r>
            <a:r>
              <a:rPr lang="en-US" dirty="0" smtClean="0"/>
              <a:t> and URL class to handle these operations. You need to instantiate an object of URL class by providing the link of website. Its syntax is as follows −</a:t>
            </a:r>
          </a:p>
          <a:p>
            <a:endParaRPr lang="en-US" dirty="0" smtClean="0"/>
          </a:p>
          <a:p>
            <a:r>
              <a:rPr lang="en-US" dirty="0" smtClean="0"/>
              <a:t>String link = "http://www.google.com";</a:t>
            </a:r>
          </a:p>
          <a:p>
            <a:r>
              <a:rPr lang="en-US" dirty="0" smtClean="0"/>
              <a:t>URL </a:t>
            </a:r>
            <a:r>
              <a:rPr lang="en-US" dirty="0" err="1" smtClean="0"/>
              <a:t>url</a:t>
            </a:r>
            <a:r>
              <a:rPr lang="en-US" dirty="0" smtClean="0"/>
              <a:t> = new URL(link);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that you need to call </a:t>
            </a:r>
            <a:r>
              <a:rPr lang="en-US" b="1" u="sng" dirty="0" err="1" smtClean="0"/>
              <a:t>openConnection</a:t>
            </a:r>
            <a:r>
              <a:rPr lang="en-US" b="1" u="sng" dirty="0" smtClean="0"/>
              <a:t> </a:t>
            </a:r>
            <a:r>
              <a:rPr lang="en-US" dirty="0" smtClean="0"/>
              <a:t>method of </a:t>
            </a:r>
            <a:r>
              <a:rPr lang="en-US" dirty="0" err="1" smtClean="0"/>
              <a:t>url</a:t>
            </a:r>
            <a:r>
              <a:rPr lang="en-US" dirty="0" smtClean="0"/>
              <a:t> class and receive it in a </a:t>
            </a:r>
            <a:r>
              <a:rPr lang="en-US" dirty="0" err="1" smtClean="0"/>
              <a:t>HttpURLConnection</a:t>
            </a:r>
            <a:r>
              <a:rPr lang="en-US" dirty="0" smtClean="0"/>
              <a:t> object. After that you need to call the connect method of </a:t>
            </a:r>
            <a:r>
              <a:rPr lang="en-US" dirty="0" err="1" smtClean="0"/>
              <a:t>HttpURLConnection</a:t>
            </a:r>
            <a:r>
              <a:rPr lang="en-US" dirty="0" smtClean="0"/>
              <a:t> class.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HttpURLConnection</a:t>
            </a:r>
            <a:r>
              <a:rPr lang="en-US" dirty="0" smtClean="0"/>
              <a:t> conn = (</a:t>
            </a:r>
            <a:r>
              <a:rPr lang="en-US" dirty="0" err="1" smtClean="0"/>
              <a:t>HttpURLConnection</a:t>
            </a:r>
            <a:r>
              <a:rPr lang="en-US" dirty="0" smtClean="0"/>
              <a:t>) </a:t>
            </a:r>
            <a:r>
              <a:rPr lang="en-US" dirty="0" err="1" smtClean="0"/>
              <a:t>url.openConnection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conn.connect</a:t>
            </a:r>
            <a:r>
              <a:rPr lang="en-US" dirty="0" smtClean="0"/>
              <a:t>();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And the last thing you need to do is to fetch the HTML from the website. For this you will use </a:t>
            </a:r>
            <a:r>
              <a:rPr lang="en-US" dirty="0" err="1" smtClean="0"/>
              <a:t>InputStream</a:t>
            </a:r>
            <a:r>
              <a:rPr lang="en-US" dirty="0" smtClean="0"/>
              <a:t> and </a:t>
            </a:r>
            <a:r>
              <a:rPr lang="en-US" dirty="0" err="1" smtClean="0"/>
              <a:t>BufferedReader</a:t>
            </a:r>
            <a:r>
              <a:rPr lang="en-US" dirty="0" smtClean="0"/>
              <a:t> class. Its syntax is given below −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InputStream</a:t>
            </a:r>
            <a:r>
              <a:rPr lang="en-US" dirty="0" smtClean="0"/>
              <a:t> is = </a:t>
            </a:r>
            <a:r>
              <a:rPr lang="en-US" dirty="0" err="1" smtClean="0"/>
              <a:t>conn.getInputStream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BufferedReader</a:t>
            </a:r>
            <a:r>
              <a:rPr lang="en-US" dirty="0" smtClean="0"/>
              <a:t> reader =new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(is, "UTF-8"));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webPage</a:t>
            </a:r>
            <a:r>
              <a:rPr lang="en-US" dirty="0" smtClean="0"/>
              <a:t> = "",data="";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((data = </a:t>
            </a:r>
            <a:r>
              <a:rPr lang="en-US" dirty="0" err="1" smtClean="0"/>
              <a:t>reader.readLine</a:t>
            </a:r>
            <a:r>
              <a:rPr lang="en-US" dirty="0" smtClean="0"/>
              <a:t>()) != null){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webPage</a:t>
            </a:r>
            <a:r>
              <a:rPr lang="en-US" dirty="0" smtClean="0"/>
              <a:t> += data + "\n";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537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Adding network connections</vt:lpstr>
      <vt:lpstr>Connecting to the Network</vt:lpstr>
      <vt:lpstr>Choose an HTTP Client</vt:lpstr>
      <vt:lpstr>Checking Network Connection</vt:lpstr>
      <vt:lpstr>PowerPoint Presentation</vt:lpstr>
      <vt:lpstr>PowerPoint Presentation</vt:lpstr>
      <vt:lpstr>Performing Network Operations</vt:lpstr>
      <vt:lpstr>PowerPoint Presentation</vt:lpstr>
      <vt:lpstr>PowerPoint Presentation</vt:lpstr>
      <vt:lpstr>Apart from this other methods are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network connections</dc:title>
  <dc:creator>Mahe</dc:creator>
  <cp:lastModifiedBy>Mahe</cp:lastModifiedBy>
  <cp:revision>6</cp:revision>
  <dcterms:created xsi:type="dcterms:W3CDTF">2015-11-06T08:48:13Z</dcterms:created>
  <dcterms:modified xsi:type="dcterms:W3CDTF">2015-11-11T04:54:40Z</dcterms:modified>
</cp:coreProperties>
</file>