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5636" autoAdjust="0"/>
  </p:normalViewPr>
  <p:slideViewPr>
    <p:cSldViewPr snapToGrid="0">
      <p:cViewPr>
        <p:scale>
          <a:sx n="60" d="100"/>
          <a:sy n="60" d="100"/>
        </p:scale>
        <p:origin x="1140" y="42"/>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C555B5-DA94-4BC7-918B-70AA562778E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A0C7E9-8245-4837-9844-FCF446E89DF7}">
      <dgm:prSet phldrT="[Text]"/>
      <dgm:spPr/>
      <dgm:t>
        <a:bodyPr/>
        <a:lstStyle/>
        <a:p>
          <a:r>
            <a:rPr lang="en-US" dirty="0" smtClean="0"/>
            <a:t>System</a:t>
          </a:r>
          <a:endParaRPr lang="en-US" dirty="0"/>
        </a:p>
      </dgm:t>
    </dgm:pt>
    <dgm:pt modelId="{80452662-573B-4D5A-BC9D-22DF71B6CAEF}" type="parTrans" cxnId="{714B6020-23D1-4C27-9D25-5249149C2C26}">
      <dgm:prSet/>
      <dgm:spPr/>
      <dgm:t>
        <a:bodyPr/>
        <a:lstStyle/>
        <a:p>
          <a:endParaRPr lang="en-US"/>
        </a:p>
      </dgm:t>
    </dgm:pt>
    <dgm:pt modelId="{0A9664B8-CFBE-487F-BBC9-41794DED05E5}" type="sibTrans" cxnId="{714B6020-23D1-4C27-9D25-5249149C2C26}">
      <dgm:prSet/>
      <dgm:spPr/>
      <dgm:t>
        <a:bodyPr/>
        <a:lstStyle/>
        <a:p>
          <a:endParaRPr lang="en-US"/>
        </a:p>
      </dgm:t>
    </dgm:pt>
    <dgm:pt modelId="{564F848E-E831-40F7-AAE9-6B75E3816944}">
      <dgm:prSet phldrT="[Text]"/>
      <dgm:spPr/>
      <dgm:t>
        <a:bodyPr/>
        <a:lstStyle/>
        <a:p>
          <a:r>
            <a:rPr lang="en-US" dirty="0" smtClean="0"/>
            <a:t>Integration</a:t>
          </a:r>
          <a:endParaRPr lang="en-US" dirty="0"/>
        </a:p>
      </dgm:t>
    </dgm:pt>
    <dgm:pt modelId="{21E9FCA4-34BF-43D8-91B5-ED690E8AE924}" type="parTrans" cxnId="{9C339AE6-8792-4B3B-B1AA-7867988B841D}">
      <dgm:prSet/>
      <dgm:spPr/>
      <dgm:t>
        <a:bodyPr/>
        <a:lstStyle/>
        <a:p>
          <a:endParaRPr lang="en-US"/>
        </a:p>
      </dgm:t>
    </dgm:pt>
    <dgm:pt modelId="{CE25EDDF-D698-4851-BABF-BFFCB5AA4A20}" type="sibTrans" cxnId="{9C339AE6-8792-4B3B-B1AA-7867988B841D}">
      <dgm:prSet/>
      <dgm:spPr/>
      <dgm:t>
        <a:bodyPr/>
        <a:lstStyle/>
        <a:p>
          <a:endParaRPr lang="en-US"/>
        </a:p>
      </dgm:t>
    </dgm:pt>
    <dgm:pt modelId="{731C39C8-BC7C-4C0E-8975-3D06029EAAAC}">
      <dgm:prSet phldrT="[Text]"/>
      <dgm:spPr/>
      <dgm:t>
        <a:bodyPr/>
        <a:lstStyle/>
        <a:p>
          <a:r>
            <a:rPr lang="en-US" dirty="0" smtClean="0"/>
            <a:t>Unit</a:t>
          </a:r>
          <a:endParaRPr lang="en-US" dirty="0"/>
        </a:p>
      </dgm:t>
    </dgm:pt>
    <dgm:pt modelId="{317B314A-F0D3-45A7-844D-CBB29FD8F11B}" type="parTrans" cxnId="{28D92B0C-B78C-4F63-B0D3-D5FB8668BAD5}">
      <dgm:prSet/>
      <dgm:spPr/>
      <dgm:t>
        <a:bodyPr/>
        <a:lstStyle/>
        <a:p>
          <a:endParaRPr lang="en-US"/>
        </a:p>
      </dgm:t>
    </dgm:pt>
    <dgm:pt modelId="{66E69D24-AAC2-450F-9356-140898B6DA73}" type="sibTrans" cxnId="{28D92B0C-B78C-4F63-B0D3-D5FB8668BAD5}">
      <dgm:prSet/>
      <dgm:spPr/>
      <dgm:t>
        <a:bodyPr/>
        <a:lstStyle/>
        <a:p>
          <a:endParaRPr lang="en-US"/>
        </a:p>
      </dgm:t>
    </dgm:pt>
    <dgm:pt modelId="{CFFC25B9-20AF-4B00-898D-E09DBB75A79E}">
      <dgm:prSet phldrT="[Text]"/>
      <dgm:spPr/>
      <dgm:t>
        <a:bodyPr/>
        <a:lstStyle/>
        <a:p>
          <a:r>
            <a:rPr lang="en-US" dirty="0" smtClean="0"/>
            <a:t>Unit</a:t>
          </a:r>
          <a:endParaRPr lang="en-US" dirty="0"/>
        </a:p>
      </dgm:t>
    </dgm:pt>
    <dgm:pt modelId="{A2B51BED-3CF2-4829-8197-41E8F15242E4}" type="parTrans" cxnId="{5EE4C097-9771-4477-A91E-0F91C1283961}">
      <dgm:prSet/>
      <dgm:spPr/>
      <dgm:t>
        <a:bodyPr/>
        <a:lstStyle/>
        <a:p>
          <a:endParaRPr lang="en-US"/>
        </a:p>
      </dgm:t>
    </dgm:pt>
    <dgm:pt modelId="{327E95F4-6ED7-4117-84C5-06FFCF936D86}" type="sibTrans" cxnId="{5EE4C097-9771-4477-A91E-0F91C1283961}">
      <dgm:prSet/>
      <dgm:spPr/>
      <dgm:t>
        <a:bodyPr/>
        <a:lstStyle/>
        <a:p>
          <a:endParaRPr lang="en-US"/>
        </a:p>
      </dgm:t>
    </dgm:pt>
    <dgm:pt modelId="{1A47E8C9-6717-4997-AE6C-9F600CE20134}">
      <dgm:prSet phldrT="[Text]"/>
      <dgm:spPr/>
      <dgm:t>
        <a:bodyPr/>
        <a:lstStyle/>
        <a:p>
          <a:r>
            <a:rPr lang="en-US" dirty="0" smtClean="0"/>
            <a:t>Integration</a:t>
          </a:r>
          <a:endParaRPr lang="en-US" dirty="0"/>
        </a:p>
      </dgm:t>
    </dgm:pt>
    <dgm:pt modelId="{900E3C4C-B9E9-435B-809D-D1888D667514}" type="parTrans" cxnId="{5BD6DDB9-9A69-43BA-BD01-CDDFBA63073B}">
      <dgm:prSet/>
      <dgm:spPr/>
      <dgm:t>
        <a:bodyPr/>
        <a:lstStyle/>
        <a:p>
          <a:endParaRPr lang="en-US"/>
        </a:p>
      </dgm:t>
    </dgm:pt>
    <dgm:pt modelId="{900F510C-2D23-4356-9023-47ACFA9A4438}" type="sibTrans" cxnId="{5BD6DDB9-9A69-43BA-BD01-CDDFBA63073B}">
      <dgm:prSet/>
      <dgm:spPr/>
      <dgm:t>
        <a:bodyPr/>
        <a:lstStyle/>
        <a:p>
          <a:endParaRPr lang="en-US"/>
        </a:p>
      </dgm:t>
    </dgm:pt>
    <dgm:pt modelId="{7D9C4A72-DB39-4409-BC2F-41619EE52283}">
      <dgm:prSet phldrT="[Text]"/>
      <dgm:spPr/>
      <dgm:t>
        <a:bodyPr/>
        <a:lstStyle/>
        <a:p>
          <a:r>
            <a:rPr lang="en-US" dirty="0" smtClean="0"/>
            <a:t>Unit</a:t>
          </a:r>
          <a:endParaRPr lang="en-US" dirty="0"/>
        </a:p>
      </dgm:t>
    </dgm:pt>
    <dgm:pt modelId="{3475A5A3-767B-4011-9C46-D0B3263A96D9}" type="parTrans" cxnId="{C23CA44F-8F09-43BA-9F7C-2CE72724C03B}">
      <dgm:prSet/>
      <dgm:spPr/>
      <dgm:t>
        <a:bodyPr/>
        <a:lstStyle/>
        <a:p>
          <a:endParaRPr lang="en-US"/>
        </a:p>
      </dgm:t>
    </dgm:pt>
    <dgm:pt modelId="{B6EC6690-E2F6-454E-A539-A555E112B90F}" type="sibTrans" cxnId="{C23CA44F-8F09-43BA-9F7C-2CE72724C03B}">
      <dgm:prSet/>
      <dgm:spPr/>
      <dgm:t>
        <a:bodyPr/>
        <a:lstStyle/>
        <a:p>
          <a:endParaRPr lang="en-US"/>
        </a:p>
      </dgm:t>
    </dgm:pt>
    <dgm:pt modelId="{7D5F6CE2-533F-463B-9AF8-AD10BC9ACB2E}" type="pres">
      <dgm:prSet presAssocID="{93C555B5-DA94-4BC7-918B-70AA562778E9}" presName="hierChild1" presStyleCnt="0">
        <dgm:presLayoutVars>
          <dgm:chPref val="1"/>
          <dgm:dir/>
          <dgm:animOne val="branch"/>
          <dgm:animLvl val="lvl"/>
          <dgm:resizeHandles/>
        </dgm:presLayoutVars>
      </dgm:prSet>
      <dgm:spPr/>
      <dgm:t>
        <a:bodyPr/>
        <a:lstStyle/>
        <a:p>
          <a:endParaRPr lang="en-US"/>
        </a:p>
      </dgm:t>
    </dgm:pt>
    <dgm:pt modelId="{3687894C-F15A-4EAE-8111-A1B23CF6AF82}" type="pres">
      <dgm:prSet presAssocID="{4EA0C7E9-8245-4837-9844-FCF446E89DF7}" presName="hierRoot1" presStyleCnt="0"/>
      <dgm:spPr/>
    </dgm:pt>
    <dgm:pt modelId="{56D18B3A-4273-416C-A10F-765D6E2387F3}" type="pres">
      <dgm:prSet presAssocID="{4EA0C7E9-8245-4837-9844-FCF446E89DF7}" presName="composite" presStyleCnt="0"/>
      <dgm:spPr/>
    </dgm:pt>
    <dgm:pt modelId="{B85BABFE-8C4E-4B3B-AD39-835350EE90B3}" type="pres">
      <dgm:prSet presAssocID="{4EA0C7E9-8245-4837-9844-FCF446E89DF7}" presName="background" presStyleLbl="node0" presStyleIdx="0" presStyleCnt="1"/>
      <dgm:spPr/>
    </dgm:pt>
    <dgm:pt modelId="{75CA7851-565D-4A5D-9DA1-0AA611ABB569}" type="pres">
      <dgm:prSet presAssocID="{4EA0C7E9-8245-4837-9844-FCF446E89DF7}" presName="text" presStyleLbl="fgAcc0" presStyleIdx="0" presStyleCnt="1">
        <dgm:presLayoutVars>
          <dgm:chPref val="3"/>
        </dgm:presLayoutVars>
      </dgm:prSet>
      <dgm:spPr/>
      <dgm:t>
        <a:bodyPr/>
        <a:lstStyle/>
        <a:p>
          <a:endParaRPr lang="en-US"/>
        </a:p>
      </dgm:t>
    </dgm:pt>
    <dgm:pt modelId="{2F8FCB3A-167F-49B7-9EA1-B86DD13626B3}" type="pres">
      <dgm:prSet presAssocID="{4EA0C7E9-8245-4837-9844-FCF446E89DF7}" presName="hierChild2" presStyleCnt="0"/>
      <dgm:spPr/>
    </dgm:pt>
    <dgm:pt modelId="{569B19D3-F225-4E66-A88E-33C4410B5E05}" type="pres">
      <dgm:prSet presAssocID="{21E9FCA4-34BF-43D8-91B5-ED690E8AE924}" presName="Name10" presStyleLbl="parChTrans1D2" presStyleIdx="0" presStyleCnt="2"/>
      <dgm:spPr/>
      <dgm:t>
        <a:bodyPr/>
        <a:lstStyle/>
        <a:p>
          <a:endParaRPr lang="en-US"/>
        </a:p>
      </dgm:t>
    </dgm:pt>
    <dgm:pt modelId="{8784DB90-F23F-451B-87B8-39FB890E2559}" type="pres">
      <dgm:prSet presAssocID="{564F848E-E831-40F7-AAE9-6B75E3816944}" presName="hierRoot2" presStyleCnt="0"/>
      <dgm:spPr/>
    </dgm:pt>
    <dgm:pt modelId="{25582E36-7277-4B7E-A6FE-2263B35E58DF}" type="pres">
      <dgm:prSet presAssocID="{564F848E-E831-40F7-AAE9-6B75E3816944}" presName="composite2" presStyleCnt="0"/>
      <dgm:spPr/>
    </dgm:pt>
    <dgm:pt modelId="{2C6906B4-8A77-48D1-B9DE-C957D13300B5}" type="pres">
      <dgm:prSet presAssocID="{564F848E-E831-40F7-AAE9-6B75E3816944}" presName="background2" presStyleLbl="node2" presStyleIdx="0" presStyleCnt="2"/>
      <dgm:spPr/>
    </dgm:pt>
    <dgm:pt modelId="{EA5CE52F-C56C-470A-82F2-69A14B4A8D55}" type="pres">
      <dgm:prSet presAssocID="{564F848E-E831-40F7-AAE9-6B75E3816944}" presName="text2" presStyleLbl="fgAcc2" presStyleIdx="0" presStyleCnt="2">
        <dgm:presLayoutVars>
          <dgm:chPref val="3"/>
        </dgm:presLayoutVars>
      </dgm:prSet>
      <dgm:spPr/>
      <dgm:t>
        <a:bodyPr/>
        <a:lstStyle/>
        <a:p>
          <a:endParaRPr lang="en-US"/>
        </a:p>
      </dgm:t>
    </dgm:pt>
    <dgm:pt modelId="{79A4BC31-9F9A-4260-9A67-D6DA738D34C5}" type="pres">
      <dgm:prSet presAssocID="{564F848E-E831-40F7-AAE9-6B75E3816944}" presName="hierChild3" presStyleCnt="0"/>
      <dgm:spPr/>
    </dgm:pt>
    <dgm:pt modelId="{DB4E07F8-1866-425B-B9B7-882F737697C7}" type="pres">
      <dgm:prSet presAssocID="{317B314A-F0D3-45A7-844D-CBB29FD8F11B}" presName="Name17" presStyleLbl="parChTrans1D3" presStyleIdx="0" presStyleCnt="3"/>
      <dgm:spPr/>
      <dgm:t>
        <a:bodyPr/>
        <a:lstStyle/>
        <a:p>
          <a:endParaRPr lang="en-US"/>
        </a:p>
      </dgm:t>
    </dgm:pt>
    <dgm:pt modelId="{C1C3230D-396F-4B7B-A5D2-A0BF6F332D59}" type="pres">
      <dgm:prSet presAssocID="{731C39C8-BC7C-4C0E-8975-3D06029EAAAC}" presName="hierRoot3" presStyleCnt="0"/>
      <dgm:spPr/>
    </dgm:pt>
    <dgm:pt modelId="{DCE15277-9FC3-4877-90F8-D3E4F0AB6089}" type="pres">
      <dgm:prSet presAssocID="{731C39C8-BC7C-4C0E-8975-3D06029EAAAC}" presName="composite3" presStyleCnt="0"/>
      <dgm:spPr/>
    </dgm:pt>
    <dgm:pt modelId="{D194817C-8759-4C46-B2BE-00E563971F25}" type="pres">
      <dgm:prSet presAssocID="{731C39C8-BC7C-4C0E-8975-3D06029EAAAC}" presName="background3" presStyleLbl="node3" presStyleIdx="0" presStyleCnt="3"/>
      <dgm:spPr/>
    </dgm:pt>
    <dgm:pt modelId="{D8843A64-7739-468B-B155-910D4B2E0302}" type="pres">
      <dgm:prSet presAssocID="{731C39C8-BC7C-4C0E-8975-3D06029EAAAC}" presName="text3" presStyleLbl="fgAcc3" presStyleIdx="0" presStyleCnt="3">
        <dgm:presLayoutVars>
          <dgm:chPref val="3"/>
        </dgm:presLayoutVars>
      </dgm:prSet>
      <dgm:spPr/>
      <dgm:t>
        <a:bodyPr/>
        <a:lstStyle/>
        <a:p>
          <a:endParaRPr lang="en-US"/>
        </a:p>
      </dgm:t>
    </dgm:pt>
    <dgm:pt modelId="{7EFA051B-7D09-4607-A394-9D72C8E39390}" type="pres">
      <dgm:prSet presAssocID="{731C39C8-BC7C-4C0E-8975-3D06029EAAAC}" presName="hierChild4" presStyleCnt="0"/>
      <dgm:spPr/>
    </dgm:pt>
    <dgm:pt modelId="{82A273D7-8A37-4D7F-8B65-6BEB46F215F8}" type="pres">
      <dgm:prSet presAssocID="{A2B51BED-3CF2-4829-8197-41E8F15242E4}" presName="Name17" presStyleLbl="parChTrans1D3" presStyleIdx="1" presStyleCnt="3"/>
      <dgm:spPr/>
      <dgm:t>
        <a:bodyPr/>
        <a:lstStyle/>
        <a:p>
          <a:endParaRPr lang="en-US"/>
        </a:p>
      </dgm:t>
    </dgm:pt>
    <dgm:pt modelId="{38CAB942-3148-4476-992B-6E2DA92F3AA9}" type="pres">
      <dgm:prSet presAssocID="{CFFC25B9-20AF-4B00-898D-E09DBB75A79E}" presName="hierRoot3" presStyleCnt="0"/>
      <dgm:spPr/>
    </dgm:pt>
    <dgm:pt modelId="{36B83216-50D2-4F23-8EC1-21157AF832B6}" type="pres">
      <dgm:prSet presAssocID="{CFFC25B9-20AF-4B00-898D-E09DBB75A79E}" presName="composite3" presStyleCnt="0"/>
      <dgm:spPr/>
    </dgm:pt>
    <dgm:pt modelId="{FC11D68D-717F-43F1-AEDC-74DEE18E6B86}" type="pres">
      <dgm:prSet presAssocID="{CFFC25B9-20AF-4B00-898D-E09DBB75A79E}" presName="background3" presStyleLbl="node3" presStyleIdx="1" presStyleCnt="3"/>
      <dgm:spPr/>
    </dgm:pt>
    <dgm:pt modelId="{AD7FABA2-8569-4D3C-9752-FB9771FDCED2}" type="pres">
      <dgm:prSet presAssocID="{CFFC25B9-20AF-4B00-898D-E09DBB75A79E}" presName="text3" presStyleLbl="fgAcc3" presStyleIdx="1" presStyleCnt="3">
        <dgm:presLayoutVars>
          <dgm:chPref val="3"/>
        </dgm:presLayoutVars>
      </dgm:prSet>
      <dgm:spPr/>
      <dgm:t>
        <a:bodyPr/>
        <a:lstStyle/>
        <a:p>
          <a:endParaRPr lang="en-US"/>
        </a:p>
      </dgm:t>
    </dgm:pt>
    <dgm:pt modelId="{ECB3B3BA-3C19-4D2E-856A-4C9ABD111FA1}" type="pres">
      <dgm:prSet presAssocID="{CFFC25B9-20AF-4B00-898D-E09DBB75A79E}" presName="hierChild4" presStyleCnt="0"/>
      <dgm:spPr/>
    </dgm:pt>
    <dgm:pt modelId="{67AAC1FE-103B-47EB-A137-0EBC6A52C05B}" type="pres">
      <dgm:prSet presAssocID="{900E3C4C-B9E9-435B-809D-D1888D667514}" presName="Name10" presStyleLbl="parChTrans1D2" presStyleIdx="1" presStyleCnt="2"/>
      <dgm:spPr/>
      <dgm:t>
        <a:bodyPr/>
        <a:lstStyle/>
        <a:p>
          <a:endParaRPr lang="en-US"/>
        </a:p>
      </dgm:t>
    </dgm:pt>
    <dgm:pt modelId="{E225B422-4893-4934-BADD-6282756681D5}" type="pres">
      <dgm:prSet presAssocID="{1A47E8C9-6717-4997-AE6C-9F600CE20134}" presName="hierRoot2" presStyleCnt="0"/>
      <dgm:spPr/>
    </dgm:pt>
    <dgm:pt modelId="{BB2E05AB-EEA5-449F-87EA-17FC4E024917}" type="pres">
      <dgm:prSet presAssocID="{1A47E8C9-6717-4997-AE6C-9F600CE20134}" presName="composite2" presStyleCnt="0"/>
      <dgm:spPr/>
    </dgm:pt>
    <dgm:pt modelId="{541EBCE1-E17D-4CE0-AFD2-B2CAEEFC99FD}" type="pres">
      <dgm:prSet presAssocID="{1A47E8C9-6717-4997-AE6C-9F600CE20134}" presName="background2" presStyleLbl="node2" presStyleIdx="1" presStyleCnt="2"/>
      <dgm:spPr/>
    </dgm:pt>
    <dgm:pt modelId="{4C6F587F-940B-4C4E-B3D0-C84F99E7900E}" type="pres">
      <dgm:prSet presAssocID="{1A47E8C9-6717-4997-AE6C-9F600CE20134}" presName="text2" presStyleLbl="fgAcc2" presStyleIdx="1" presStyleCnt="2">
        <dgm:presLayoutVars>
          <dgm:chPref val="3"/>
        </dgm:presLayoutVars>
      </dgm:prSet>
      <dgm:spPr/>
      <dgm:t>
        <a:bodyPr/>
        <a:lstStyle/>
        <a:p>
          <a:endParaRPr lang="en-US"/>
        </a:p>
      </dgm:t>
    </dgm:pt>
    <dgm:pt modelId="{54B72D49-1302-49B3-B5E9-2114641BC908}" type="pres">
      <dgm:prSet presAssocID="{1A47E8C9-6717-4997-AE6C-9F600CE20134}" presName="hierChild3" presStyleCnt="0"/>
      <dgm:spPr/>
    </dgm:pt>
    <dgm:pt modelId="{E2825972-0B28-466C-8103-B6F99D84837B}" type="pres">
      <dgm:prSet presAssocID="{3475A5A3-767B-4011-9C46-D0B3263A96D9}" presName="Name17" presStyleLbl="parChTrans1D3" presStyleIdx="2" presStyleCnt="3"/>
      <dgm:spPr/>
      <dgm:t>
        <a:bodyPr/>
        <a:lstStyle/>
        <a:p>
          <a:endParaRPr lang="en-US"/>
        </a:p>
      </dgm:t>
    </dgm:pt>
    <dgm:pt modelId="{B31480CF-4C8D-42BE-B8D3-AA33EB035E51}" type="pres">
      <dgm:prSet presAssocID="{7D9C4A72-DB39-4409-BC2F-41619EE52283}" presName="hierRoot3" presStyleCnt="0"/>
      <dgm:spPr/>
    </dgm:pt>
    <dgm:pt modelId="{D615BE4D-9199-4F74-80E4-40F169F30BFD}" type="pres">
      <dgm:prSet presAssocID="{7D9C4A72-DB39-4409-BC2F-41619EE52283}" presName="composite3" presStyleCnt="0"/>
      <dgm:spPr/>
    </dgm:pt>
    <dgm:pt modelId="{40A3882A-5D0B-413B-B0F4-D7ECCAEAD72A}" type="pres">
      <dgm:prSet presAssocID="{7D9C4A72-DB39-4409-BC2F-41619EE52283}" presName="background3" presStyleLbl="node3" presStyleIdx="2" presStyleCnt="3"/>
      <dgm:spPr/>
    </dgm:pt>
    <dgm:pt modelId="{E163EC22-D0E8-4BBD-A734-D0FF753B0363}" type="pres">
      <dgm:prSet presAssocID="{7D9C4A72-DB39-4409-BC2F-41619EE52283}" presName="text3" presStyleLbl="fgAcc3" presStyleIdx="2" presStyleCnt="3">
        <dgm:presLayoutVars>
          <dgm:chPref val="3"/>
        </dgm:presLayoutVars>
      </dgm:prSet>
      <dgm:spPr/>
      <dgm:t>
        <a:bodyPr/>
        <a:lstStyle/>
        <a:p>
          <a:endParaRPr lang="en-US"/>
        </a:p>
      </dgm:t>
    </dgm:pt>
    <dgm:pt modelId="{B2430551-36CE-42D3-9716-2BDC80A1491D}" type="pres">
      <dgm:prSet presAssocID="{7D9C4A72-DB39-4409-BC2F-41619EE52283}" presName="hierChild4" presStyleCnt="0"/>
      <dgm:spPr/>
    </dgm:pt>
  </dgm:ptLst>
  <dgm:cxnLst>
    <dgm:cxn modelId="{388AF7CB-0FD0-4C39-99F9-7D5D938146AD}" type="presOf" srcId="{A2B51BED-3CF2-4829-8197-41E8F15242E4}" destId="{82A273D7-8A37-4D7F-8B65-6BEB46F215F8}" srcOrd="0" destOrd="0" presId="urn:microsoft.com/office/officeart/2005/8/layout/hierarchy1"/>
    <dgm:cxn modelId="{F826C7EC-0C68-40FF-B7B1-DFADA12869A9}" type="presOf" srcId="{317B314A-F0D3-45A7-844D-CBB29FD8F11B}" destId="{DB4E07F8-1866-425B-B9B7-882F737697C7}" srcOrd="0" destOrd="0" presId="urn:microsoft.com/office/officeart/2005/8/layout/hierarchy1"/>
    <dgm:cxn modelId="{28D92B0C-B78C-4F63-B0D3-D5FB8668BAD5}" srcId="{564F848E-E831-40F7-AAE9-6B75E3816944}" destId="{731C39C8-BC7C-4C0E-8975-3D06029EAAAC}" srcOrd="0" destOrd="0" parTransId="{317B314A-F0D3-45A7-844D-CBB29FD8F11B}" sibTransId="{66E69D24-AAC2-450F-9356-140898B6DA73}"/>
    <dgm:cxn modelId="{714B6020-23D1-4C27-9D25-5249149C2C26}" srcId="{93C555B5-DA94-4BC7-918B-70AA562778E9}" destId="{4EA0C7E9-8245-4837-9844-FCF446E89DF7}" srcOrd="0" destOrd="0" parTransId="{80452662-573B-4D5A-BC9D-22DF71B6CAEF}" sibTransId="{0A9664B8-CFBE-487F-BBC9-41794DED05E5}"/>
    <dgm:cxn modelId="{9C339AE6-8792-4B3B-B1AA-7867988B841D}" srcId="{4EA0C7E9-8245-4837-9844-FCF446E89DF7}" destId="{564F848E-E831-40F7-AAE9-6B75E3816944}" srcOrd="0" destOrd="0" parTransId="{21E9FCA4-34BF-43D8-91B5-ED690E8AE924}" sibTransId="{CE25EDDF-D698-4851-BABF-BFFCB5AA4A20}"/>
    <dgm:cxn modelId="{870C22C2-9129-43DE-AAED-B3226C5B5A2C}" type="presOf" srcId="{7D9C4A72-DB39-4409-BC2F-41619EE52283}" destId="{E163EC22-D0E8-4BBD-A734-D0FF753B0363}" srcOrd="0" destOrd="0" presId="urn:microsoft.com/office/officeart/2005/8/layout/hierarchy1"/>
    <dgm:cxn modelId="{0CD44CAF-8D64-45A5-89A2-3F546BA2A0D3}" type="presOf" srcId="{CFFC25B9-20AF-4B00-898D-E09DBB75A79E}" destId="{AD7FABA2-8569-4D3C-9752-FB9771FDCED2}" srcOrd="0" destOrd="0" presId="urn:microsoft.com/office/officeart/2005/8/layout/hierarchy1"/>
    <dgm:cxn modelId="{514D4DEE-FB2A-4EF3-9CE5-28B0B89AF1D7}" type="presOf" srcId="{731C39C8-BC7C-4C0E-8975-3D06029EAAAC}" destId="{D8843A64-7739-468B-B155-910D4B2E0302}" srcOrd="0" destOrd="0" presId="urn:microsoft.com/office/officeart/2005/8/layout/hierarchy1"/>
    <dgm:cxn modelId="{2EB8C4EF-6066-4005-A72C-8714C390F92C}" type="presOf" srcId="{21E9FCA4-34BF-43D8-91B5-ED690E8AE924}" destId="{569B19D3-F225-4E66-A88E-33C4410B5E05}" srcOrd="0" destOrd="0" presId="urn:microsoft.com/office/officeart/2005/8/layout/hierarchy1"/>
    <dgm:cxn modelId="{C23CA44F-8F09-43BA-9F7C-2CE72724C03B}" srcId="{1A47E8C9-6717-4997-AE6C-9F600CE20134}" destId="{7D9C4A72-DB39-4409-BC2F-41619EE52283}" srcOrd="0" destOrd="0" parTransId="{3475A5A3-767B-4011-9C46-D0B3263A96D9}" sibTransId="{B6EC6690-E2F6-454E-A539-A555E112B90F}"/>
    <dgm:cxn modelId="{364EB2E7-CA73-4F24-A82F-1AD073ABE122}" type="presOf" srcId="{4EA0C7E9-8245-4837-9844-FCF446E89DF7}" destId="{75CA7851-565D-4A5D-9DA1-0AA611ABB569}" srcOrd="0" destOrd="0" presId="urn:microsoft.com/office/officeart/2005/8/layout/hierarchy1"/>
    <dgm:cxn modelId="{13027005-69D4-49E5-867A-52E7EB0234D7}" type="presOf" srcId="{3475A5A3-767B-4011-9C46-D0B3263A96D9}" destId="{E2825972-0B28-466C-8103-B6F99D84837B}" srcOrd="0" destOrd="0" presId="urn:microsoft.com/office/officeart/2005/8/layout/hierarchy1"/>
    <dgm:cxn modelId="{7B35B36E-0608-4DE1-AFC4-7286380E8989}" type="presOf" srcId="{1A47E8C9-6717-4997-AE6C-9F600CE20134}" destId="{4C6F587F-940B-4C4E-B3D0-C84F99E7900E}" srcOrd="0" destOrd="0" presId="urn:microsoft.com/office/officeart/2005/8/layout/hierarchy1"/>
    <dgm:cxn modelId="{5605C96A-D034-407C-A769-E3B6EBA6DBF5}" type="presOf" srcId="{564F848E-E831-40F7-AAE9-6B75E3816944}" destId="{EA5CE52F-C56C-470A-82F2-69A14B4A8D55}" srcOrd="0" destOrd="0" presId="urn:microsoft.com/office/officeart/2005/8/layout/hierarchy1"/>
    <dgm:cxn modelId="{5BD6DDB9-9A69-43BA-BD01-CDDFBA63073B}" srcId="{4EA0C7E9-8245-4837-9844-FCF446E89DF7}" destId="{1A47E8C9-6717-4997-AE6C-9F600CE20134}" srcOrd="1" destOrd="0" parTransId="{900E3C4C-B9E9-435B-809D-D1888D667514}" sibTransId="{900F510C-2D23-4356-9023-47ACFA9A4438}"/>
    <dgm:cxn modelId="{DB8B68DA-29E7-49FB-9BD2-5F0BF98C754A}" type="presOf" srcId="{900E3C4C-B9E9-435B-809D-D1888D667514}" destId="{67AAC1FE-103B-47EB-A137-0EBC6A52C05B}" srcOrd="0" destOrd="0" presId="urn:microsoft.com/office/officeart/2005/8/layout/hierarchy1"/>
    <dgm:cxn modelId="{5EE4C097-9771-4477-A91E-0F91C1283961}" srcId="{564F848E-E831-40F7-AAE9-6B75E3816944}" destId="{CFFC25B9-20AF-4B00-898D-E09DBB75A79E}" srcOrd="1" destOrd="0" parTransId="{A2B51BED-3CF2-4829-8197-41E8F15242E4}" sibTransId="{327E95F4-6ED7-4117-84C5-06FFCF936D86}"/>
    <dgm:cxn modelId="{A207EC65-AAA0-43F2-BAC2-42BEE7B95350}" type="presOf" srcId="{93C555B5-DA94-4BC7-918B-70AA562778E9}" destId="{7D5F6CE2-533F-463B-9AF8-AD10BC9ACB2E}" srcOrd="0" destOrd="0" presId="urn:microsoft.com/office/officeart/2005/8/layout/hierarchy1"/>
    <dgm:cxn modelId="{871F453E-7FDE-4A7E-AC5E-13BDBB7B4473}" type="presParOf" srcId="{7D5F6CE2-533F-463B-9AF8-AD10BC9ACB2E}" destId="{3687894C-F15A-4EAE-8111-A1B23CF6AF82}" srcOrd="0" destOrd="0" presId="urn:microsoft.com/office/officeart/2005/8/layout/hierarchy1"/>
    <dgm:cxn modelId="{352AE467-EC43-4A12-BF77-B704727192CC}" type="presParOf" srcId="{3687894C-F15A-4EAE-8111-A1B23CF6AF82}" destId="{56D18B3A-4273-416C-A10F-765D6E2387F3}" srcOrd="0" destOrd="0" presId="urn:microsoft.com/office/officeart/2005/8/layout/hierarchy1"/>
    <dgm:cxn modelId="{E3F92185-7F47-4171-98AD-53C7854230BE}" type="presParOf" srcId="{56D18B3A-4273-416C-A10F-765D6E2387F3}" destId="{B85BABFE-8C4E-4B3B-AD39-835350EE90B3}" srcOrd="0" destOrd="0" presId="urn:microsoft.com/office/officeart/2005/8/layout/hierarchy1"/>
    <dgm:cxn modelId="{4D5CBA26-1C51-4EE6-AEBD-DF913442EA79}" type="presParOf" srcId="{56D18B3A-4273-416C-A10F-765D6E2387F3}" destId="{75CA7851-565D-4A5D-9DA1-0AA611ABB569}" srcOrd="1" destOrd="0" presId="urn:microsoft.com/office/officeart/2005/8/layout/hierarchy1"/>
    <dgm:cxn modelId="{630DB1DB-4D1C-4985-9004-0590F6D726B5}" type="presParOf" srcId="{3687894C-F15A-4EAE-8111-A1B23CF6AF82}" destId="{2F8FCB3A-167F-49B7-9EA1-B86DD13626B3}" srcOrd="1" destOrd="0" presId="urn:microsoft.com/office/officeart/2005/8/layout/hierarchy1"/>
    <dgm:cxn modelId="{8A9D2BB6-23EE-4194-BE98-C6A1570B7B37}" type="presParOf" srcId="{2F8FCB3A-167F-49B7-9EA1-B86DD13626B3}" destId="{569B19D3-F225-4E66-A88E-33C4410B5E05}" srcOrd="0" destOrd="0" presId="urn:microsoft.com/office/officeart/2005/8/layout/hierarchy1"/>
    <dgm:cxn modelId="{0EB71FE9-72FA-46BD-8436-6B314383C209}" type="presParOf" srcId="{2F8FCB3A-167F-49B7-9EA1-B86DD13626B3}" destId="{8784DB90-F23F-451B-87B8-39FB890E2559}" srcOrd="1" destOrd="0" presId="urn:microsoft.com/office/officeart/2005/8/layout/hierarchy1"/>
    <dgm:cxn modelId="{5EAF68F2-9040-4276-9AB1-0ED51E51FFC5}" type="presParOf" srcId="{8784DB90-F23F-451B-87B8-39FB890E2559}" destId="{25582E36-7277-4B7E-A6FE-2263B35E58DF}" srcOrd="0" destOrd="0" presId="urn:microsoft.com/office/officeart/2005/8/layout/hierarchy1"/>
    <dgm:cxn modelId="{5439C5A4-0879-40BF-AC8F-9A72437B5A86}" type="presParOf" srcId="{25582E36-7277-4B7E-A6FE-2263B35E58DF}" destId="{2C6906B4-8A77-48D1-B9DE-C957D13300B5}" srcOrd="0" destOrd="0" presId="urn:microsoft.com/office/officeart/2005/8/layout/hierarchy1"/>
    <dgm:cxn modelId="{1B283DAF-BCE4-43DF-AD22-F5D3A2CB69C7}" type="presParOf" srcId="{25582E36-7277-4B7E-A6FE-2263B35E58DF}" destId="{EA5CE52F-C56C-470A-82F2-69A14B4A8D55}" srcOrd="1" destOrd="0" presId="urn:microsoft.com/office/officeart/2005/8/layout/hierarchy1"/>
    <dgm:cxn modelId="{03AF00C9-0747-4F9F-9C6D-E006E176D4E9}" type="presParOf" srcId="{8784DB90-F23F-451B-87B8-39FB890E2559}" destId="{79A4BC31-9F9A-4260-9A67-D6DA738D34C5}" srcOrd="1" destOrd="0" presId="urn:microsoft.com/office/officeart/2005/8/layout/hierarchy1"/>
    <dgm:cxn modelId="{1B2D3D14-95E6-4C7A-A0E2-7C1CF177265C}" type="presParOf" srcId="{79A4BC31-9F9A-4260-9A67-D6DA738D34C5}" destId="{DB4E07F8-1866-425B-B9B7-882F737697C7}" srcOrd="0" destOrd="0" presId="urn:microsoft.com/office/officeart/2005/8/layout/hierarchy1"/>
    <dgm:cxn modelId="{918A91A9-504D-4E1E-A019-29526225F1E0}" type="presParOf" srcId="{79A4BC31-9F9A-4260-9A67-D6DA738D34C5}" destId="{C1C3230D-396F-4B7B-A5D2-A0BF6F332D59}" srcOrd="1" destOrd="0" presId="urn:microsoft.com/office/officeart/2005/8/layout/hierarchy1"/>
    <dgm:cxn modelId="{E661547D-4AA7-4756-9C4F-54A7D002068E}" type="presParOf" srcId="{C1C3230D-396F-4B7B-A5D2-A0BF6F332D59}" destId="{DCE15277-9FC3-4877-90F8-D3E4F0AB6089}" srcOrd="0" destOrd="0" presId="urn:microsoft.com/office/officeart/2005/8/layout/hierarchy1"/>
    <dgm:cxn modelId="{F41D13D2-7BE7-4C59-98B0-3BEF6AFA4B1B}" type="presParOf" srcId="{DCE15277-9FC3-4877-90F8-D3E4F0AB6089}" destId="{D194817C-8759-4C46-B2BE-00E563971F25}" srcOrd="0" destOrd="0" presId="urn:microsoft.com/office/officeart/2005/8/layout/hierarchy1"/>
    <dgm:cxn modelId="{7529E89B-3CE8-40C8-A442-8D12271E5F6B}" type="presParOf" srcId="{DCE15277-9FC3-4877-90F8-D3E4F0AB6089}" destId="{D8843A64-7739-468B-B155-910D4B2E0302}" srcOrd="1" destOrd="0" presId="urn:microsoft.com/office/officeart/2005/8/layout/hierarchy1"/>
    <dgm:cxn modelId="{676CAF4D-E4FD-4734-B6FC-F4279BAC30CF}" type="presParOf" srcId="{C1C3230D-396F-4B7B-A5D2-A0BF6F332D59}" destId="{7EFA051B-7D09-4607-A394-9D72C8E39390}" srcOrd="1" destOrd="0" presId="urn:microsoft.com/office/officeart/2005/8/layout/hierarchy1"/>
    <dgm:cxn modelId="{D005145D-A41D-458D-90D0-F3A7B1378B94}" type="presParOf" srcId="{79A4BC31-9F9A-4260-9A67-D6DA738D34C5}" destId="{82A273D7-8A37-4D7F-8B65-6BEB46F215F8}" srcOrd="2" destOrd="0" presId="urn:microsoft.com/office/officeart/2005/8/layout/hierarchy1"/>
    <dgm:cxn modelId="{EC19B054-B43F-4C87-BDC9-99FEC615E7B6}" type="presParOf" srcId="{79A4BC31-9F9A-4260-9A67-D6DA738D34C5}" destId="{38CAB942-3148-4476-992B-6E2DA92F3AA9}" srcOrd="3" destOrd="0" presId="urn:microsoft.com/office/officeart/2005/8/layout/hierarchy1"/>
    <dgm:cxn modelId="{3592001B-9850-4598-8C31-CA6854046DFC}" type="presParOf" srcId="{38CAB942-3148-4476-992B-6E2DA92F3AA9}" destId="{36B83216-50D2-4F23-8EC1-21157AF832B6}" srcOrd="0" destOrd="0" presId="urn:microsoft.com/office/officeart/2005/8/layout/hierarchy1"/>
    <dgm:cxn modelId="{A26C5250-6BA0-48ED-91EB-359ADC3ADE8B}" type="presParOf" srcId="{36B83216-50D2-4F23-8EC1-21157AF832B6}" destId="{FC11D68D-717F-43F1-AEDC-74DEE18E6B86}" srcOrd="0" destOrd="0" presId="urn:microsoft.com/office/officeart/2005/8/layout/hierarchy1"/>
    <dgm:cxn modelId="{729130F0-2A85-4BDA-A3DA-05FE2BB0894A}" type="presParOf" srcId="{36B83216-50D2-4F23-8EC1-21157AF832B6}" destId="{AD7FABA2-8569-4D3C-9752-FB9771FDCED2}" srcOrd="1" destOrd="0" presId="urn:microsoft.com/office/officeart/2005/8/layout/hierarchy1"/>
    <dgm:cxn modelId="{59423F1F-2E9E-41C2-BC7F-2F73ADBC1954}" type="presParOf" srcId="{38CAB942-3148-4476-992B-6E2DA92F3AA9}" destId="{ECB3B3BA-3C19-4D2E-856A-4C9ABD111FA1}" srcOrd="1" destOrd="0" presId="urn:microsoft.com/office/officeart/2005/8/layout/hierarchy1"/>
    <dgm:cxn modelId="{FF6D09B7-9E49-4BAB-8C89-2E96CD90DF8A}" type="presParOf" srcId="{2F8FCB3A-167F-49B7-9EA1-B86DD13626B3}" destId="{67AAC1FE-103B-47EB-A137-0EBC6A52C05B}" srcOrd="2" destOrd="0" presId="urn:microsoft.com/office/officeart/2005/8/layout/hierarchy1"/>
    <dgm:cxn modelId="{77FFEA83-4C20-4ED5-9E8D-DBCBFE0C1493}" type="presParOf" srcId="{2F8FCB3A-167F-49B7-9EA1-B86DD13626B3}" destId="{E225B422-4893-4934-BADD-6282756681D5}" srcOrd="3" destOrd="0" presId="urn:microsoft.com/office/officeart/2005/8/layout/hierarchy1"/>
    <dgm:cxn modelId="{D197C07A-F12E-4E8A-B4E9-3440AB695274}" type="presParOf" srcId="{E225B422-4893-4934-BADD-6282756681D5}" destId="{BB2E05AB-EEA5-449F-87EA-17FC4E024917}" srcOrd="0" destOrd="0" presId="urn:microsoft.com/office/officeart/2005/8/layout/hierarchy1"/>
    <dgm:cxn modelId="{A54A728B-054C-456B-88BC-06EC2732E778}" type="presParOf" srcId="{BB2E05AB-EEA5-449F-87EA-17FC4E024917}" destId="{541EBCE1-E17D-4CE0-AFD2-B2CAEEFC99FD}" srcOrd="0" destOrd="0" presId="urn:microsoft.com/office/officeart/2005/8/layout/hierarchy1"/>
    <dgm:cxn modelId="{637A401E-973F-478B-BBA6-C116C71E844A}" type="presParOf" srcId="{BB2E05AB-EEA5-449F-87EA-17FC4E024917}" destId="{4C6F587F-940B-4C4E-B3D0-C84F99E7900E}" srcOrd="1" destOrd="0" presId="urn:microsoft.com/office/officeart/2005/8/layout/hierarchy1"/>
    <dgm:cxn modelId="{B595228C-073F-41EA-AB6D-4542525CEBA2}" type="presParOf" srcId="{E225B422-4893-4934-BADD-6282756681D5}" destId="{54B72D49-1302-49B3-B5E9-2114641BC908}" srcOrd="1" destOrd="0" presId="urn:microsoft.com/office/officeart/2005/8/layout/hierarchy1"/>
    <dgm:cxn modelId="{AA312009-0E9B-43AB-B994-BFB51D8043CB}" type="presParOf" srcId="{54B72D49-1302-49B3-B5E9-2114641BC908}" destId="{E2825972-0B28-466C-8103-B6F99D84837B}" srcOrd="0" destOrd="0" presId="urn:microsoft.com/office/officeart/2005/8/layout/hierarchy1"/>
    <dgm:cxn modelId="{25BD599F-88BF-48BF-86EA-E47D662E1BE0}" type="presParOf" srcId="{54B72D49-1302-49B3-B5E9-2114641BC908}" destId="{B31480CF-4C8D-42BE-B8D3-AA33EB035E51}" srcOrd="1" destOrd="0" presId="urn:microsoft.com/office/officeart/2005/8/layout/hierarchy1"/>
    <dgm:cxn modelId="{5887922C-5100-45BF-8410-3E1D862EF5C8}" type="presParOf" srcId="{B31480CF-4C8D-42BE-B8D3-AA33EB035E51}" destId="{D615BE4D-9199-4F74-80E4-40F169F30BFD}" srcOrd="0" destOrd="0" presId="urn:microsoft.com/office/officeart/2005/8/layout/hierarchy1"/>
    <dgm:cxn modelId="{399893FF-D11A-46EB-AB33-106E3690FF38}" type="presParOf" srcId="{D615BE4D-9199-4F74-80E4-40F169F30BFD}" destId="{40A3882A-5D0B-413B-B0F4-D7ECCAEAD72A}" srcOrd="0" destOrd="0" presId="urn:microsoft.com/office/officeart/2005/8/layout/hierarchy1"/>
    <dgm:cxn modelId="{8A0FB983-94B2-47E3-9097-5A460A3957B5}" type="presParOf" srcId="{D615BE4D-9199-4F74-80E4-40F169F30BFD}" destId="{E163EC22-D0E8-4BBD-A734-D0FF753B0363}" srcOrd="1" destOrd="0" presId="urn:microsoft.com/office/officeart/2005/8/layout/hierarchy1"/>
    <dgm:cxn modelId="{814C5BF0-6EBD-448B-8333-18EDC43B23FA}" type="presParOf" srcId="{B31480CF-4C8D-42BE-B8D3-AA33EB035E51}" destId="{B2430551-36CE-42D3-9716-2BDC80A149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25972-0B28-466C-8103-B6F99D84837B}">
      <dsp:nvSpPr>
        <dsp:cNvPr id="0" name=""/>
        <dsp:cNvSpPr/>
      </dsp:nvSpPr>
      <dsp:spPr>
        <a:xfrm>
          <a:off x="6793549" y="2422075"/>
          <a:ext cx="91440" cy="451224"/>
        </a:xfrm>
        <a:custGeom>
          <a:avLst/>
          <a:gdLst/>
          <a:ahLst/>
          <a:cxnLst/>
          <a:rect l="0" t="0" r="0" b="0"/>
          <a:pathLst>
            <a:path>
              <a:moveTo>
                <a:pt x="45720" y="0"/>
              </a:moveTo>
              <a:lnTo>
                <a:pt x="45720" y="45122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AAC1FE-103B-47EB-A137-0EBC6A52C05B}">
      <dsp:nvSpPr>
        <dsp:cNvPr id="0" name=""/>
        <dsp:cNvSpPr/>
      </dsp:nvSpPr>
      <dsp:spPr>
        <a:xfrm>
          <a:off x="5417072" y="985656"/>
          <a:ext cx="1422197" cy="451224"/>
        </a:xfrm>
        <a:custGeom>
          <a:avLst/>
          <a:gdLst/>
          <a:ahLst/>
          <a:cxnLst/>
          <a:rect l="0" t="0" r="0" b="0"/>
          <a:pathLst>
            <a:path>
              <a:moveTo>
                <a:pt x="0" y="0"/>
              </a:moveTo>
              <a:lnTo>
                <a:pt x="0" y="307496"/>
              </a:lnTo>
              <a:lnTo>
                <a:pt x="1422197" y="307496"/>
              </a:lnTo>
              <a:lnTo>
                <a:pt x="1422197" y="45122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A273D7-8A37-4D7F-8B65-6BEB46F215F8}">
      <dsp:nvSpPr>
        <dsp:cNvPr id="0" name=""/>
        <dsp:cNvSpPr/>
      </dsp:nvSpPr>
      <dsp:spPr>
        <a:xfrm>
          <a:off x="3994874" y="2422075"/>
          <a:ext cx="948131" cy="451224"/>
        </a:xfrm>
        <a:custGeom>
          <a:avLst/>
          <a:gdLst/>
          <a:ahLst/>
          <a:cxnLst/>
          <a:rect l="0" t="0" r="0" b="0"/>
          <a:pathLst>
            <a:path>
              <a:moveTo>
                <a:pt x="0" y="0"/>
              </a:moveTo>
              <a:lnTo>
                <a:pt x="0" y="307496"/>
              </a:lnTo>
              <a:lnTo>
                <a:pt x="948131" y="307496"/>
              </a:lnTo>
              <a:lnTo>
                <a:pt x="948131" y="45122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E07F8-1866-425B-B9B7-882F737697C7}">
      <dsp:nvSpPr>
        <dsp:cNvPr id="0" name=""/>
        <dsp:cNvSpPr/>
      </dsp:nvSpPr>
      <dsp:spPr>
        <a:xfrm>
          <a:off x="3046742" y="2422075"/>
          <a:ext cx="948131" cy="451224"/>
        </a:xfrm>
        <a:custGeom>
          <a:avLst/>
          <a:gdLst/>
          <a:ahLst/>
          <a:cxnLst/>
          <a:rect l="0" t="0" r="0" b="0"/>
          <a:pathLst>
            <a:path>
              <a:moveTo>
                <a:pt x="948131" y="0"/>
              </a:moveTo>
              <a:lnTo>
                <a:pt x="948131" y="307496"/>
              </a:lnTo>
              <a:lnTo>
                <a:pt x="0" y="307496"/>
              </a:lnTo>
              <a:lnTo>
                <a:pt x="0" y="45122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B19D3-F225-4E66-A88E-33C4410B5E05}">
      <dsp:nvSpPr>
        <dsp:cNvPr id="0" name=""/>
        <dsp:cNvSpPr/>
      </dsp:nvSpPr>
      <dsp:spPr>
        <a:xfrm>
          <a:off x="3994874" y="985656"/>
          <a:ext cx="1422197" cy="451224"/>
        </a:xfrm>
        <a:custGeom>
          <a:avLst/>
          <a:gdLst/>
          <a:ahLst/>
          <a:cxnLst/>
          <a:rect l="0" t="0" r="0" b="0"/>
          <a:pathLst>
            <a:path>
              <a:moveTo>
                <a:pt x="1422197" y="0"/>
              </a:moveTo>
              <a:lnTo>
                <a:pt x="1422197" y="307496"/>
              </a:lnTo>
              <a:lnTo>
                <a:pt x="0" y="307496"/>
              </a:lnTo>
              <a:lnTo>
                <a:pt x="0" y="45122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BABFE-8C4E-4B3B-AD39-835350EE90B3}">
      <dsp:nvSpPr>
        <dsp:cNvPr id="0" name=""/>
        <dsp:cNvSpPr/>
      </dsp:nvSpPr>
      <dsp:spPr>
        <a:xfrm>
          <a:off x="4641327" y="460"/>
          <a:ext cx="1551488" cy="9851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A7851-565D-4A5D-9DA1-0AA611ABB569}">
      <dsp:nvSpPr>
        <dsp:cNvPr id="0" name=""/>
        <dsp:cNvSpPr/>
      </dsp:nvSpPr>
      <dsp:spPr>
        <a:xfrm>
          <a:off x="4813715" y="164229"/>
          <a:ext cx="1551488" cy="9851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System</a:t>
          </a:r>
          <a:endParaRPr lang="en-US" sz="2300" kern="1200" dirty="0"/>
        </a:p>
      </dsp:txBody>
      <dsp:txXfrm>
        <a:off x="4842570" y="193084"/>
        <a:ext cx="1493778" cy="927485"/>
      </dsp:txXfrm>
    </dsp:sp>
    <dsp:sp modelId="{2C6906B4-8A77-48D1-B9DE-C957D13300B5}">
      <dsp:nvSpPr>
        <dsp:cNvPr id="0" name=""/>
        <dsp:cNvSpPr/>
      </dsp:nvSpPr>
      <dsp:spPr>
        <a:xfrm>
          <a:off x="3219130" y="1436880"/>
          <a:ext cx="1551488" cy="9851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CE52F-C56C-470A-82F2-69A14B4A8D55}">
      <dsp:nvSpPr>
        <dsp:cNvPr id="0" name=""/>
        <dsp:cNvSpPr/>
      </dsp:nvSpPr>
      <dsp:spPr>
        <a:xfrm>
          <a:off x="3391517" y="1600649"/>
          <a:ext cx="1551488" cy="9851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Integration</a:t>
          </a:r>
          <a:endParaRPr lang="en-US" sz="2300" kern="1200" dirty="0"/>
        </a:p>
      </dsp:txBody>
      <dsp:txXfrm>
        <a:off x="3420372" y="1629504"/>
        <a:ext cx="1493778" cy="927485"/>
      </dsp:txXfrm>
    </dsp:sp>
    <dsp:sp modelId="{D194817C-8759-4C46-B2BE-00E563971F25}">
      <dsp:nvSpPr>
        <dsp:cNvPr id="0" name=""/>
        <dsp:cNvSpPr/>
      </dsp:nvSpPr>
      <dsp:spPr>
        <a:xfrm>
          <a:off x="2270998" y="2873300"/>
          <a:ext cx="1551488" cy="9851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843A64-7739-468B-B155-910D4B2E0302}">
      <dsp:nvSpPr>
        <dsp:cNvPr id="0" name=""/>
        <dsp:cNvSpPr/>
      </dsp:nvSpPr>
      <dsp:spPr>
        <a:xfrm>
          <a:off x="2443385" y="3037068"/>
          <a:ext cx="1551488" cy="9851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Unit</a:t>
          </a:r>
          <a:endParaRPr lang="en-US" sz="2300" kern="1200" dirty="0"/>
        </a:p>
      </dsp:txBody>
      <dsp:txXfrm>
        <a:off x="2472240" y="3065923"/>
        <a:ext cx="1493778" cy="927485"/>
      </dsp:txXfrm>
    </dsp:sp>
    <dsp:sp modelId="{FC11D68D-717F-43F1-AEDC-74DEE18E6B86}">
      <dsp:nvSpPr>
        <dsp:cNvPr id="0" name=""/>
        <dsp:cNvSpPr/>
      </dsp:nvSpPr>
      <dsp:spPr>
        <a:xfrm>
          <a:off x="4167261" y="2873300"/>
          <a:ext cx="1551488" cy="9851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FABA2-8569-4D3C-9752-FB9771FDCED2}">
      <dsp:nvSpPr>
        <dsp:cNvPr id="0" name=""/>
        <dsp:cNvSpPr/>
      </dsp:nvSpPr>
      <dsp:spPr>
        <a:xfrm>
          <a:off x="4339649" y="3037068"/>
          <a:ext cx="1551488" cy="9851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Unit</a:t>
          </a:r>
          <a:endParaRPr lang="en-US" sz="2300" kern="1200" dirty="0"/>
        </a:p>
      </dsp:txBody>
      <dsp:txXfrm>
        <a:off x="4368504" y="3065923"/>
        <a:ext cx="1493778" cy="927485"/>
      </dsp:txXfrm>
    </dsp:sp>
    <dsp:sp modelId="{541EBCE1-E17D-4CE0-AFD2-B2CAEEFC99FD}">
      <dsp:nvSpPr>
        <dsp:cNvPr id="0" name=""/>
        <dsp:cNvSpPr/>
      </dsp:nvSpPr>
      <dsp:spPr>
        <a:xfrm>
          <a:off x="6063525" y="1436880"/>
          <a:ext cx="1551488" cy="9851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F587F-940B-4C4E-B3D0-C84F99E7900E}">
      <dsp:nvSpPr>
        <dsp:cNvPr id="0" name=""/>
        <dsp:cNvSpPr/>
      </dsp:nvSpPr>
      <dsp:spPr>
        <a:xfrm>
          <a:off x="6235913" y="1600649"/>
          <a:ext cx="1551488" cy="9851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Integration</a:t>
          </a:r>
          <a:endParaRPr lang="en-US" sz="2300" kern="1200" dirty="0"/>
        </a:p>
      </dsp:txBody>
      <dsp:txXfrm>
        <a:off x="6264768" y="1629504"/>
        <a:ext cx="1493778" cy="927485"/>
      </dsp:txXfrm>
    </dsp:sp>
    <dsp:sp modelId="{40A3882A-5D0B-413B-B0F4-D7ECCAEAD72A}">
      <dsp:nvSpPr>
        <dsp:cNvPr id="0" name=""/>
        <dsp:cNvSpPr/>
      </dsp:nvSpPr>
      <dsp:spPr>
        <a:xfrm>
          <a:off x="6063525" y="2873300"/>
          <a:ext cx="1551488" cy="9851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3EC22-D0E8-4BBD-A734-D0FF753B0363}">
      <dsp:nvSpPr>
        <dsp:cNvPr id="0" name=""/>
        <dsp:cNvSpPr/>
      </dsp:nvSpPr>
      <dsp:spPr>
        <a:xfrm>
          <a:off x="6235913" y="3037068"/>
          <a:ext cx="1551488" cy="9851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Unit</a:t>
          </a:r>
          <a:endParaRPr lang="en-US" sz="2300" kern="1200" dirty="0"/>
        </a:p>
      </dsp:txBody>
      <dsp:txXfrm>
        <a:off x="6264768" y="3065923"/>
        <a:ext cx="1493778" cy="9274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8A319-35D3-41EE-BB2E-A1F3AE576B0E}" type="datetimeFigureOut">
              <a:rPr lang="en-IN" smtClean="0"/>
              <a:t>18-11-2015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E7786-1439-4D29-B13A-3C90C8F1329D}" type="slidenum">
              <a:rPr lang="en-IN" smtClean="0"/>
              <a:t>‹#›</a:t>
            </a:fld>
            <a:endParaRPr lang="en-IN"/>
          </a:p>
        </p:txBody>
      </p:sp>
    </p:spTree>
    <p:extLst>
      <p:ext uri="{BB962C8B-B14F-4D97-AF65-F5344CB8AC3E}">
        <p14:creationId xmlns:p14="http://schemas.microsoft.com/office/powerpoint/2010/main" val="119925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ActivityInstrumentationTestCase2 extends the JUnit core </a:t>
            </a:r>
            <a:r>
              <a:rPr lang="en-US" sz="1200" b="0" i="0" u="none" strike="noStrike" kern="1200" baseline="0" dirty="0" err="1" smtClean="0">
                <a:solidFill>
                  <a:schemeClr val="tx1"/>
                </a:solidFill>
                <a:latin typeface="+mn-lt"/>
                <a:ea typeface="+mn-ea"/>
                <a:cs typeface="+mn-cs"/>
              </a:rPr>
              <a:t>TestCase</a:t>
            </a:r>
            <a:r>
              <a:rPr lang="en-US" sz="1200" b="0" i="0" u="none" strike="noStrike" kern="1200" baseline="0" dirty="0" smtClean="0">
                <a:solidFill>
                  <a:schemeClr val="tx1"/>
                </a:solidFill>
                <a:latin typeface="+mn-lt"/>
                <a:ea typeface="+mn-ea"/>
                <a:cs typeface="+mn-cs"/>
              </a:rPr>
              <a:t> class” . Using the instrumentation framework is easy for experienced JUnit developers because it is based on the JUnit Framework. “This allows using the standard JUnit assert-functionality for verifying expected and actual behavior in the GUI caused by user interactions or fired events.</a:t>
            </a:r>
            <a:endParaRPr lang="en-IN" dirty="0"/>
          </a:p>
        </p:txBody>
      </p:sp>
      <p:sp>
        <p:nvSpPr>
          <p:cNvPr id="4" name="Slide Number Placeholder 3"/>
          <p:cNvSpPr>
            <a:spLocks noGrp="1"/>
          </p:cNvSpPr>
          <p:nvPr>
            <p:ph type="sldNum" sz="quarter" idx="10"/>
          </p:nvPr>
        </p:nvSpPr>
        <p:spPr/>
        <p:txBody>
          <a:bodyPr/>
          <a:lstStyle/>
          <a:p>
            <a:fld id="{4F0E7786-1439-4D29-B13A-3C90C8F1329D}" type="slidenum">
              <a:rPr lang="en-IN" smtClean="0"/>
              <a:t>11</a:t>
            </a:fld>
            <a:endParaRPr lang="en-IN"/>
          </a:p>
        </p:txBody>
      </p:sp>
    </p:spTree>
    <p:extLst>
      <p:ext uri="{BB962C8B-B14F-4D97-AF65-F5344CB8AC3E}">
        <p14:creationId xmlns:p14="http://schemas.microsoft.com/office/powerpoint/2010/main" val="120434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Static: abstraction</a:t>
            </a:r>
            <a:r>
              <a:rPr lang="en-IN" baseline="0" dirty="0" smtClean="0"/>
              <a:t> of control and data flow info in the form of </a:t>
            </a:r>
            <a:r>
              <a:rPr lang="en-IN" baseline="0" dirty="0" err="1" smtClean="0"/>
              <a:t>def</a:t>
            </a:r>
            <a:r>
              <a:rPr lang="en-IN" baseline="0" dirty="0" smtClean="0"/>
              <a:t>-use graphs</a:t>
            </a:r>
          </a:p>
          <a:p>
            <a:endParaRPr lang="en-IN" baseline="0" dirty="0" smtClean="0"/>
          </a:p>
          <a:p>
            <a:r>
              <a:rPr lang="en-IN" baseline="0" dirty="0" err="1" smtClean="0"/>
              <a:t>Reqmt</a:t>
            </a:r>
            <a:r>
              <a:rPr lang="en-IN" baseline="0" dirty="0" smtClean="0"/>
              <a:t>:  Based on above info, set of testing </a:t>
            </a:r>
            <a:r>
              <a:rPr lang="en-IN" baseline="0" dirty="0" err="1" smtClean="0"/>
              <a:t>reqmts</a:t>
            </a:r>
            <a:r>
              <a:rPr lang="en-IN" baseline="0" dirty="0" smtClean="0"/>
              <a:t> is computed</a:t>
            </a:r>
          </a:p>
          <a:p>
            <a:endParaRPr lang="en-IN" baseline="0" dirty="0" smtClean="0"/>
          </a:p>
          <a:p>
            <a:r>
              <a:rPr lang="en-IN" baseline="0" dirty="0" err="1" smtClean="0"/>
              <a:t>Inst</a:t>
            </a:r>
            <a:r>
              <a:rPr lang="en-IN" baseline="0" dirty="0" smtClean="0"/>
              <a:t>: To measure which </a:t>
            </a:r>
            <a:r>
              <a:rPr lang="en-IN" baseline="0" dirty="0" err="1" smtClean="0"/>
              <a:t>reqmts</a:t>
            </a:r>
            <a:r>
              <a:rPr lang="en-IN" baseline="0" dirty="0" smtClean="0"/>
              <a:t> are executed are executed by which pieces of code. Inserting extra code is a way of doing this. Produces a list of traces reporting the program execution.</a:t>
            </a:r>
          </a:p>
          <a:p>
            <a:endParaRPr lang="en-IN" baseline="0" dirty="0" smtClean="0"/>
          </a:p>
          <a:p>
            <a:r>
              <a:rPr lang="en-IN" dirty="0" err="1" smtClean="0"/>
              <a:t>Cov</a:t>
            </a:r>
            <a:r>
              <a:rPr lang="en-IN" dirty="0" smtClean="0"/>
              <a:t>. Ana: Compute how many </a:t>
            </a:r>
            <a:r>
              <a:rPr lang="en-IN" dirty="0" err="1" smtClean="0"/>
              <a:t>reqmts</a:t>
            </a:r>
            <a:r>
              <a:rPr lang="en-IN" dirty="0" smtClean="0"/>
              <a:t> have been</a:t>
            </a:r>
            <a:r>
              <a:rPr lang="en-IN" baseline="0" dirty="0" smtClean="0"/>
              <a:t> covered. Give indication of how to improve the test by showing which </a:t>
            </a:r>
            <a:r>
              <a:rPr lang="en-IN" baseline="0" dirty="0" err="1" smtClean="0"/>
              <a:t>reqmts</a:t>
            </a:r>
            <a:r>
              <a:rPr lang="en-IN" baseline="0" dirty="0" smtClean="0"/>
              <a:t> have not </a:t>
            </a:r>
            <a:r>
              <a:rPr lang="en-IN" baseline="0" dirty="0" err="1" smtClean="0"/>
              <a:t>benn</a:t>
            </a:r>
            <a:r>
              <a:rPr lang="en-IN" baseline="0" dirty="0" smtClean="0"/>
              <a:t> satisfied/</a:t>
            </a:r>
            <a:endParaRPr lang="en-IN" dirty="0"/>
          </a:p>
        </p:txBody>
      </p:sp>
      <p:sp>
        <p:nvSpPr>
          <p:cNvPr id="4" name="Slide Number Placeholder 3"/>
          <p:cNvSpPr>
            <a:spLocks noGrp="1"/>
          </p:cNvSpPr>
          <p:nvPr>
            <p:ph type="sldNum" sz="quarter" idx="10"/>
          </p:nvPr>
        </p:nvSpPr>
        <p:spPr/>
        <p:txBody>
          <a:bodyPr/>
          <a:lstStyle/>
          <a:p>
            <a:fld id="{4F0E7786-1439-4D29-B13A-3C90C8F1329D}" type="slidenum">
              <a:rPr lang="en-IN" smtClean="0"/>
              <a:t>12</a:t>
            </a:fld>
            <a:endParaRPr lang="en-IN"/>
          </a:p>
        </p:txBody>
      </p:sp>
    </p:spTree>
    <p:extLst>
      <p:ext uri="{BB962C8B-B14F-4D97-AF65-F5344CB8AC3E}">
        <p14:creationId xmlns:p14="http://schemas.microsoft.com/office/powerpoint/2010/main" val="424882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1)</a:t>
            </a:r>
            <a:r>
              <a:rPr lang="en-US" dirty="0" smtClean="0"/>
              <a:t> determines the IP address and the port to which the connection to send trace data should be established </a:t>
            </a:r>
            <a:endParaRPr lang="en-IN" baseline="0" dirty="0" smtClean="0"/>
          </a:p>
          <a:p>
            <a:endParaRPr lang="en-IN" baseline="0" dirty="0" smtClean="0"/>
          </a:p>
          <a:p>
            <a:r>
              <a:rPr lang="en-IN" baseline="0" dirty="0" smtClean="0"/>
              <a:t>2)</a:t>
            </a:r>
            <a:r>
              <a:rPr lang="en-US" dirty="0" smtClean="0"/>
              <a:t> allows the instrumented code to identify itself to the test server when sending trace data. </a:t>
            </a:r>
            <a:endParaRPr lang="en-IN" baseline="0" dirty="0" smtClean="0"/>
          </a:p>
          <a:p>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3)</a:t>
            </a:r>
            <a:r>
              <a:rPr lang="en-US" dirty="0" smtClean="0"/>
              <a:t> If provided, it instructs the code inserted in the instrumented code to store all the trace data until the end of execution and then, send it at once to the test server. The data is stored in a tem file in the mobile device’s file system. </a:t>
            </a:r>
          </a:p>
          <a:p>
            <a:endParaRPr lang="en-IN" baseline="0" dirty="0" smtClean="0"/>
          </a:p>
          <a:p>
            <a:r>
              <a:rPr lang="en-IN" dirty="0" smtClean="0"/>
              <a:t>4)</a:t>
            </a:r>
            <a:r>
              <a:rPr lang="en-US" dirty="0" smtClean="0"/>
              <a:t> is a parameter, which helps tester to determine the amount of memory that could be used by the instrumented code to store and trace data before deciding to send it to the test server. </a:t>
            </a:r>
          </a:p>
          <a:p>
            <a:endParaRPr lang="en-US" dirty="0" smtClean="0"/>
          </a:p>
          <a:p>
            <a:r>
              <a:rPr lang="en-US" dirty="0" smtClean="0"/>
              <a:t>5)</a:t>
            </a:r>
            <a:r>
              <a:rPr lang="en-US" baseline="0" dirty="0" smtClean="0"/>
              <a:t> Controls connection behavior. Single code is generally made. </a:t>
            </a:r>
            <a:endParaRPr lang="en-IN"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the cost of keeping the connection open is restrictive, this parameter can be used to instruct the instrumented code to create a connection each time it is needed. </a:t>
            </a:r>
          </a:p>
          <a:p>
            <a:endParaRPr lang="en-US" baseline="0" dirty="0" smtClean="0"/>
          </a:p>
          <a:p>
            <a:endParaRPr lang="en-US" baseline="0" dirty="0" smtClean="0"/>
          </a:p>
          <a:p>
            <a:endParaRPr lang="en-IN" dirty="0"/>
          </a:p>
        </p:txBody>
      </p:sp>
      <p:sp>
        <p:nvSpPr>
          <p:cNvPr id="4" name="Slide Number Placeholder 3"/>
          <p:cNvSpPr>
            <a:spLocks noGrp="1"/>
          </p:cNvSpPr>
          <p:nvPr>
            <p:ph type="sldNum" sz="quarter" idx="10"/>
          </p:nvPr>
        </p:nvSpPr>
        <p:spPr/>
        <p:txBody>
          <a:bodyPr/>
          <a:lstStyle/>
          <a:p>
            <a:fld id="{4F0E7786-1439-4D29-B13A-3C90C8F1329D}" type="slidenum">
              <a:rPr lang="en-IN" smtClean="0"/>
              <a:t>13</a:t>
            </a:fld>
            <a:endParaRPr lang="en-IN"/>
          </a:p>
        </p:txBody>
      </p:sp>
    </p:spTree>
    <p:extLst>
      <p:ext uri="{BB962C8B-B14F-4D97-AF65-F5344CB8AC3E}">
        <p14:creationId xmlns:p14="http://schemas.microsoft.com/office/powerpoint/2010/main" val="1442107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UI for testers. Runs on workstation</a:t>
            </a:r>
          </a:p>
          <a:p>
            <a:endParaRPr lang="en-IN" dirty="0" smtClean="0"/>
          </a:p>
          <a:p>
            <a:r>
              <a:rPr lang="en-IN" dirty="0" smtClean="0"/>
              <a:t>Test control executes test scripts. Simulated ops, receives </a:t>
            </a:r>
            <a:r>
              <a:rPr lang="en-IN" dirty="0" err="1" smtClean="0"/>
              <a:t>sreenshots</a:t>
            </a:r>
            <a:endParaRPr lang="en-IN" dirty="0" smtClean="0"/>
          </a:p>
          <a:p>
            <a:endParaRPr lang="en-IN" dirty="0" smtClean="0"/>
          </a:p>
          <a:p>
            <a:r>
              <a:rPr lang="en-IN" dirty="0" smtClean="0"/>
              <a:t>Comm. Layer connects device agent and test control layer</a:t>
            </a:r>
          </a:p>
          <a:p>
            <a:endParaRPr lang="en-IN" dirty="0" smtClean="0"/>
          </a:p>
          <a:p>
            <a:r>
              <a:rPr lang="en-IN" dirty="0" smtClean="0"/>
              <a:t>Device agent receives commands from upper layer, executes</a:t>
            </a:r>
            <a:r>
              <a:rPr lang="en-IN" baseline="0" dirty="0" smtClean="0"/>
              <a:t> and sends status of target back.</a:t>
            </a:r>
            <a:endParaRPr lang="en-IN"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fld id="{4F0E7786-1439-4D29-B13A-3C90C8F1329D}" type="slidenum">
              <a:rPr lang="en-IN" smtClean="0"/>
              <a:t>14</a:t>
            </a:fld>
            <a:endParaRPr lang="en-IN"/>
          </a:p>
        </p:txBody>
      </p:sp>
    </p:spTree>
    <p:extLst>
      <p:ext uri="{BB962C8B-B14F-4D97-AF65-F5344CB8AC3E}">
        <p14:creationId xmlns:p14="http://schemas.microsoft.com/office/powerpoint/2010/main" val="309432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smtClean="0">
              <a:solidFill>
                <a:schemeClr val="tx1"/>
              </a:solidFill>
              <a:latin typeface="+mn-lt"/>
              <a:ea typeface="+mn-ea"/>
              <a:cs typeface="+mn-cs"/>
            </a:endParaRPr>
          </a:p>
          <a:p>
            <a:pPr marL="228600" indent="-228600">
              <a:buAutoNum type="arabicParenR"/>
            </a:pPr>
            <a:r>
              <a:rPr lang="en-US" sz="1200" b="0" i="0" u="none" strike="noStrike" kern="1200" baseline="0" dirty="0" smtClean="0">
                <a:solidFill>
                  <a:schemeClr val="tx1"/>
                </a:solidFill>
                <a:latin typeface="+mn-lt"/>
                <a:ea typeface="+mn-ea"/>
                <a:cs typeface="+mn-cs"/>
              </a:rPr>
              <a:t>Make configurations on the target device and the test environment. </a:t>
            </a:r>
          </a:p>
          <a:p>
            <a:pPr marL="228600" indent="-228600">
              <a:buAutoNum type="arabicParenR"/>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Make test plans and write test scripts in the script editor manually or generate test scripts using the virtual devices.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3) Scripts are scheduled to run.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“When scripts are interpreted, the script interpreter uses the uniform interfaces provided by communication layer to send simulated keys or other input information to the Device Agent running in the target device and then the script interpreter suspends itself”[6].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5) Device Agent simulates the keys in the target device and returns the screenshots and results to the process monitor module with the help of the communication module. “The Device Agent may also notify the test process monitor about the sensitive events automatically”.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6) After receiving feedback, the test process monitor will activate the script interpreter. The next statements are saved as test results in the test resource library. </a:t>
            </a:r>
          </a:p>
          <a:p>
            <a:endParaRPr lang="en-IN" dirty="0"/>
          </a:p>
        </p:txBody>
      </p:sp>
      <p:sp>
        <p:nvSpPr>
          <p:cNvPr id="4" name="Slide Number Placeholder 3"/>
          <p:cNvSpPr>
            <a:spLocks noGrp="1"/>
          </p:cNvSpPr>
          <p:nvPr>
            <p:ph type="sldNum" sz="quarter" idx="10"/>
          </p:nvPr>
        </p:nvSpPr>
        <p:spPr/>
        <p:txBody>
          <a:bodyPr/>
          <a:lstStyle/>
          <a:p>
            <a:fld id="{4F0E7786-1439-4D29-B13A-3C90C8F1329D}" type="slidenum">
              <a:rPr lang="en-IN" smtClean="0"/>
              <a:t>15</a:t>
            </a:fld>
            <a:endParaRPr lang="en-IN"/>
          </a:p>
        </p:txBody>
      </p:sp>
    </p:spTree>
    <p:extLst>
      <p:ext uri="{BB962C8B-B14F-4D97-AF65-F5344CB8AC3E}">
        <p14:creationId xmlns:p14="http://schemas.microsoft.com/office/powerpoint/2010/main" val="17908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11/18/2015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11/18/2015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11/18/2015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Testing in Android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7562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Framework</a:t>
            </a:r>
            <a:endParaRPr lang="en-IN" dirty="0"/>
          </a:p>
        </p:txBody>
      </p:sp>
      <p:pic>
        <p:nvPicPr>
          <p:cNvPr id="4" name="Content Placeholder 3"/>
          <p:cNvPicPr>
            <a:picLocks noGrp="1" noChangeAspect="1"/>
          </p:cNvPicPr>
          <p:nvPr>
            <p:ph idx="1"/>
          </p:nvPr>
        </p:nvPicPr>
        <p:blipFill>
          <a:blip r:embed="rId2"/>
          <a:stretch>
            <a:fillRect/>
          </a:stretch>
        </p:blipFill>
        <p:spPr>
          <a:xfrm>
            <a:off x="659729" y="2047116"/>
            <a:ext cx="3746004" cy="4006031"/>
          </a:xfrm>
          <a:prstGeom prst="rect">
            <a:avLst/>
          </a:prstGeom>
        </p:spPr>
      </p:pic>
      <p:sp>
        <p:nvSpPr>
          <p:cNvPr id="6" name="TextBox 5"/>
          <p:cNvSpPr txBox="1"/>
          <p:nvPr/>
        </p:nvSpPr>
        <p:spPr>
          <a:xfrm>
            <a:off x="4732421" y="2047116"/>
            <a:ext cx="6304547"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Tools </a:t>
            </a:r>
            <a:r>
              <a:rPr lang="en-US" sz="2000" dirty="0"/>
              <a:t>get information from the project of the application under test </a:t>
            </a:r>
            <a:endParaRPr lang="en-US" sz="2000" dirty="0" smtClean="0"/>
          </a:p>
          <a:p>
            <a:pPr marL="342900" indent="-342900">
              <a:buFont typeface="Arial" panose="020B0604020202020204" pitchFamily="34" charset="0"/>
              <a:buChar char="•"/>
            </a:pPr>
            <a:r>
              <a:rPr lang="en-US" sz="2000" dirty="0" smtClean="0"/>
              <a:t>Use </a:t>
            </a:r>
            <a:r>
              <a:rPr lang="en-US" sz="2000" dirty="0"/>
              <a:t>this information to automatically create the build files, manifest file, and directory structure for the test </a:t>
            </a:r>
            <a:r>
              <a:rPr lang="en-US" sz="2000" dirty="0" smtClean="0"/>
              <a:t>package</a:t>
            </a:r>
          </a:p>
          <a:p>
            <a:pPr marL="342900" indent="-342900">
              <a:buFont typeface="Arial" panose="020B0604020202020204" pitchFamily="34" charset="0"/>
              <a:buChar char="•"/>
            </a:pPr>
            <a:r>
              <a:rPr lang="en-US" sz="2000" dirty="0" err="1" smtClean="0"/>
              <a:t>monkeyRunner</a:t>
            </a:r>
            <a:r>
              <a:rPr lang="en-US" sz="2000" dirty="0" smtClean="0"/>
              <a:t>, </a:t>
            </a:r>
            <a:r>
              <a:rPr lang="en-US" sz="2000" dirty="0"/>
              <a:t>an API testing devices with Python </a:t>
            </a:r>
            <a:r>
              <a:rPr lang="en-US" sz="2000" dirty="0" smtClean="0"/>
              <a:t>programs</a:t>
            </a:r>
          </a:p>
          <a:p>
            <a:pPr marL="342900" indent="-342900">
              <a:buFont typeface="Arial" panose="020B0604020202020204" pitchFamily="34" charset="0"/>
              <a:buChar char="•"/>
            </a:pPr>
            <a:r>
              <a:rPr lang="en-US" sz="2000" dirty="0" smtClean="0"/>
              <a:t> </a:t>
            </a:r>
            <a:r>
              <a:rPr lang="en-US" sz="2000" dirty="0"/>
              <a:t>UI/Application Exerciser Monkey, a command-line tool for stress-testing UIs by sending pseudo-random events to a device. </a:t>
            </a:r>
            <a:endParaRPr lang="en-IN" sz="2000" dirty="0"/>
          </a:p>
        </p:txBody>
      </p:sp>
    </p:spTree>
    <p:extLst>
      <p:ext uri="{BB962C8B-B14F-4D97-AF65-F5344CB8AC3E}">
        <p14:creationId xmlns:p14="http://schemas.microsoft.com/office/powerpoint/2010/main" val="494892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Instrumentation Framework</a:t>
            </a:r>
            <a:endParaRPr lang="en-IN" dirty="0"/>
          </a:p>
        </p:txBody>
      </p:sp>
      <p:sp>
        <p:nvSpPr>
          <p:cNvPr id="3" name="Content Placeholder 2"/>
          <p:cNvSpPr>
            <a:spLocks noGrp="1"/>
          </p:cNvSpPr>
          <p:nvPr>
            <p:ph idx="1"/>
          </p:nvPr>
        </p:nvSpPr>
        <p:spPr>
          <a:xfrm>
            <a:off x="5502442" y="2667801"/>
            <a:ext cx="5669280" cy="4023360"/>
          </a:xfrm>
        </p:spPr>
        <p:txBody>
          <a:bodyPr/>
          <a:lstStyle/>
          <a:p>
            <a:pPr>
              <a:buFont typeface="Wingdings" panose="05000000000000000000" pitchFamily="2" charset="2"/>
              <a:buChar char="§"/>
            </a:pPr>
            <a:r>
              <a:rPr lang="en-IN" dirty="0" smtClean="0"/>
              <a:t> It monitors and diagnoses the application by</a:t>
            </a:r>
          </a:p>
          <a:p>
            <a:pPr lvl="1">
              <a:buFont typeface="Wingdings" panose="05000000000000000000" pitchFamily="2" charset="2"/>
              <a:buChar char="§"/>
            </a:pPr>
            <a:r>
              <a:rPr lang="en-IN" dirty="0" smtClean="0"/>
              <a:t>Tracking code</a:t>
            </a:r>
          </a:p>
          <a:p>
            <a:pPr lvl="1">
              <a:buFont typeface="Wingdings" panose="05000000000000000000" pitchFamily="2" charset="2"/>
              <a:buChar char="§"/>
            </a:pPr>
            <a:r>
              <a:rPr lang="en-IN" dirty="0" smtClean="0"/>
              <a:t>Debugging</a:t>
            </a:r>
          </a:p>
          <a:p>
            <a:pPr lvl="1">
              <a:buFont typeface="Wingdings" panose="05000000000000000000" pitchFamily="2" charset="2"/>
              <a:buChar char="§"/>
            </a:pPr>
            <a:r>
              <a:rPr lang="en-IN" dirty="0" smtClean="0"/>
              <a:t>Performance counters</a:t>
            </a:r>
          </a:p>
          <a:p>
            <a:pPr lvl="1">
              <a:buFont typeface="Wingdings" panose="05000000000000000000" pitchFamily="2" charset="2"/>
              <a:buChar char="§"/>
            </a:pPr>
            <a:r>
              <a:rPr lang="en-IN" dirty="0" smtClean="0"/>
              <a:t>Event logs</a:t>
            </a:r>
            <a:endParaRPr lang="en-IN" dirty="0"/>
          </a:p>
        </p:txBody>
      </p:sp>
      <p:pic>
        <p:nvPicPr>
          <p:cNvPr id="4" name="Picture 3"/>
          <p:cNvPicPr>
            <a:picLocks noChangeAspect="1"/>
          </p:cNvPicPr>
          <p:nvPr/>
        </p:nvPicPr>
        <p:blipFill>
          <a:blip r:embed="rId3"/>
          <a:stretch>
            <a:fillRect/>
          </a:stretch>
        </p:blipFill>
        <p:spPr>
          <a:xfrm>
            <a:off x="476617" y="1888262"/>
            <a:ext cx="4528520" cy="4366748"/>
          </a:xfrm>
          <a:prstGeom prst="rect">
            <a:avLst/>
          </a:prstGeom>
        </p:spPr>
      </p:pic>
    </p:spTree>
    <p:extLst>
      <p:ext uri="{BB962C8B-B14F-4D97-AF65-F5344CB8AC3E}">
        <p14:creationId xmlns:p14="http://schemas.microsoft.com/office/powerpoint/2010/main" val="407892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White Box: </a:t>
            </a:r>
            <a:r>
              <a:rPr lang="en-IN" dirty="0" err="1" smtClean="0"/>
              <a:t>JaBUTi</a:t>
            </a:r>
            <a:r>
              <a:rPr lang="en-IN" dirty="0" smtClean="0"/>
              <a:t>/ME</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Java </a:t>
            </a:r>
            <a:r>
              <a:rPr lang="en-US" dirty="0"/>
              <a:t>Bytecode Understanding and Testing Tool </a:t>
            </a:r>
            <a:r>
              <a:rPr lang="en-US" dirty="0" smtClean="0"/>
              <a:t>is a complete tool suite understanding and testing Java programs and Java-based components</a:t>
            </a:r>
          </a:p>
          <a:p>
            <a:pPr>
              <a:buFont typeface="Arial" panose="020B0604020202020204" pitchFamily="34" charset="0"/>
              <a:buChar char="•"/>
            </a:pPr>
            <a:r>
              <a:rPr lang="en-US" dirty="0"/>
              <a:t> </a:t>
            </a:r>
            <a:r>
              <a:rPr lang="en-US" dirty="0" smtClean="0"/>
              <a:t> Performs the given tasks:</a:t>
            </a:r>
          </a:p>
          <a:p>
            <a:pPr lvl="1">
              <a:buFont typeface="Arial" panose="020B0604020202020204" pitchFamily="34" charset="0"/>
              <a:buChar char="•"/>
            </a:pPr>
            <a:r>
              <a:rPr lang="en-US" dirty="0" smtClean="0"/>
              <a:t>Static analysis</a:t>
            </a:r>
          </a:p>
          <a:p>
            <a:pPr lvl="1">
              <a:buFont typeface="Arial" panose="020B0604020202020204" pitchFamily="34" charset="0"/>
              <a:buChar char="•"/>
            </a:pPr>
            <a:r>
              <a:rPr lang="en-US" dirty="0" smtClean="0"/>
              <a:t>Requirement computation</a:t>
            </a:r>
          </a:p>
          <a:p>
            <a:pPr lvl="1">
              <a:buFont typeface="Arial" panose="020B0604020202020204" pitchFamily="34" charset="0"/>
              <a:buChar char="•"/>
            </a:pPr>
            <a:r>
              <a:rPr lang="en-US" dirty="0" smtClean="0"/>
              <a:t>Code instrumentation</a:t>
            </a:r>
          </a:p>
          <a:p>
            <a:pPr lvl="1">
              <a:buFont typeface="Arial" panose="020B0604020202020204" pitchFamily="34" charset="0"/>
              <a:buChar char="•"/>
            </a:pPr>
            <a:r>
              <a:rPr lang="en-US" dirty="0" smtClean="0"/>
              <a:t>Coverage Analysis</a:t>
            </a:r>
          </a:p>
          <a:p>
            <a:pPr>
              <a:buFont typeface="Arial" panose="020B0604020202020204" pitchFamily="34" charset="0"/>
              <a:buChar char="•"/>
            </a:pPr>
            <a:r>
              <a:rPr lang="en-US" dirty="0" smtClean="0"/>
              <a:t> Its extension in mobile </a:t>
            </a:r>
            <a:r>
              <a:rPr lang="en-US" dirty="0" err="1" smtClean="0"/>
              <a:t>env</a:t>
            </a:r>
            <a:r>
              <a:rPr lang="en-US" dirty="0" smtClean="0"/>
              <a:t>. Is ME</a:t>
            </a:r>
          </a:p>
          <a:p>
            <a:pPr marL="0" indent="0">
              <a:buNone/>
            </a:pPr>
            <a:endParaRPr lang="en-US" dirty="0"/>
          </a:p>
          <a:p>
            <a:pPr marL="201168" lvl="1" indent="0">
              <a:buNone/>
            </a:pPr>
            <a:endParaRPr lang="en-US" dirty="0" smtClean="0"/>
          </a:p>
          <a:p>
            <a:pPr marL="0" indent="0">
              <a:buNone/>
            </a:pPr>
            <a:endParaRPr lang="en-IN" dirty="0"/>
          </a:p>
        </p:txBody>
      </p:sp>
    </p:spTree>
    <p:extLst>
      <p:ext uri="{BB962C8B-B14F-4D97-AF65-F5344CB8AC3E}">
        <p14:creationId xmlns:p14="http://schemas.microsoft.com/office/powerpoint/2010/main" val="3372220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White Box: </a:t>
            </a:r>
            <a:r>
              <a:rPr lang="en-IN" dirty="0" err="1" smtClean="0"/>
              <a:t>JaBUTi</a:t>
            </a:r>
            <a:r>
              <a:rPr lang="en-IN" dirty="0" smtClean="0"/>
              <a:t>/ME parameters</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dirty="0"/>
              <a:t>address of the test </a:t>
            </a:r>
            <a:r>
              <a:rPr lang="en-US" dirty="0" smtClean="0"/>
              <a:t>server</a:t>
            </a:r>
            <a:endParaRPr lang="en-US" dirty="0"/>
          </a:p>
          <a:p>
            <a:pPr>
              <a:buFont typeface="Arial" panose="020B0604020202020204" pitchFamily="34" charset="0"/>
              <a:buChar char="•"/>
            </a:pPr>
            <a:r>
              <a:rPr lang="en-US" dirty="0" smtClean="0"/>
              <a:t> The </a:t>
            </a:r>
            <a:r>
              <a:rPr lang="en-US" dirty="0"/>
              <a:t>identification name of the programming being </a:t>
            </a:r>
            <a:r>
              <a:rPr lang="en-US" dirty="0" smtClean="0"/>
              <a:t>tested</a:t>
            </a:r>
            <a:endParaRPr lang="en-US" dirty="0"/>
          </a:p>
          <a:p>
            <a:pPr>
              <a:buFont typeface="Arial" panose="020B0604020202020204" pitchFamily="34" charset="0"/>
              <a:buChar char="•"/>
            </a:pPr>
            <a:r>
              <a:rPr lang="en-US" dirty="0" smtClean="0"/>
              <a:t> The </a:t>
            </a:r>
            <a:r>
              <a:rPr lang="en-US" dirty="0"/>
              <a:t>name of the file used for temporary storage of trace data is optional. </a:t>
            </a:r>
            <a:endParaRPr lang="en-US" dirty="0"/>
          </a:p>
          <a:p>
            <a:pPr>
              <a:buFont typeface="Arial" panose="020B0604020202020204" pitchFamily="34" charset="0"/>
              <a:buChar char="•"/>
            </a:pPr>
            <a:r>
              <a:rPr lang="en-US" dirty="0" smtClean="0"/>
              <a:t> The </a:t>
            </a:r>
            <a:r>
              <a:rPr lang="en-US" dirty="0"/>
              <a:t>minimum amount of available </a:t>
            </a:r>
            <a:r>
              <a:rPr lang="en-US" dirty="0" smtClean="0"/>
              <a:t>memory</a:t>
            </a:r>
            <a:endParaRPr lang="en-US" dirty="0"/>
          </a:p>
          <a:p>
            <a:pPr>
              <a:buFont typeface="Arial" panose="020B0604020202020204" pitchFamily="34" charset="0"/>
              <a:buChar char="•"/>
            </a:pPr>
            <a:r>
              <a:rPr lang="en-US" dirty="0" smtClean="0"/>
              <a:t>Keep </a:t>
            </a:r>
            <a:r>
              <a:rPr lang="en-US" dirty="0"/>
              <a:t>or not the connection </a:t>
            </a:r>
          </a:p>
          <a:p>
            <a:pPr marL="0" indent="0">
              <a:buNone/>
            </a:pPr>
            <a:endParaRPr lang="en-US" dirty="0"/>
          </a:p>
          <a:p>
            <a:pPr marL="201168" lvl="1" indent="0">
              <a:buNone/>
            </a:pPr>
            <a:endParaRPr lang="en-US" dirty="0" smtClean="0"/>
          </a:p>
          <a:p>
            <a:pPr marL="0" indent="0">
              <a:buNone/>
            </a:pPr>
            <a:endParaRPr lang="en-IN" dirty="0"/>
          </a:p>
        </p:txBody>
      </p:sp>
    </p:spTree>
    <p:extLst>
      <p:ext uri="{BB962C8B-B14F-4D97-AF65-F5344CB8AC3E}">
        <p14:creationId xmlns:p14="http://schemas.microsoft.com/office/powerpoint/2010/main" val="333874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BlackBox</a:t>
            </a:r>
            <a:r>
              <a:rPr lang="en-IN" dirty="0" smtClean="0"/>
              <a:t> : </a:t>
            </a:r>
            <a:r>
              <a:rPr lang="en-IN" dirty="0" err="1" smtClean="0"/>
              <a:t>MobileTest</a:t>
            </a:r>
            <a:r>
              <a:rPr lang="en-IN" dirty="0" smtClean="0"/>
              <a:t> Framework</a:t>
            </a:r>
            <a:endParaRPr lang="en-IN" dirty="0"/>
          </a:p>
        </p:txBody>
      </p:sp>
      <p:pic>
        <p:nvPicPr>
          <p:cNvPr id="4" name="Picture 3"/>
          <p:cNvPicPr>
            <a:picLocks noChangeAspect="1"/>
          </p:cNvPicPr>
          <p:nvPr/>
        </p:nvPicPr>
        <p:blipFill>
          <a:blip r:embed="rId3"/>
          <a:stretch>
            <a:fillRect/>
          </a:stretch>
        </p:blipFill>
        <p:spPr>
          <a:xfrm>
            <a:off x="2522904" y="1987655"/>
            <a:ext cx="6781517" cy="4311091"/>
          </a:xfrm>
          <a:prstGeom prst="rect">
            <a:avLst/>
          </a:prstGeom>
        </p:spPr>
      </p:pic>
    </p:spTree>
    <p:extLst>
      <p:ext uri="{BB962C8B-B14F-4D97-AF65-F5344CB8AC3E}">
        <p14:creationId xmlns:p14="http://schemas.microsoft.com/office/powerpoint/2010/main" val="381684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817049" y="385011"/>
            <a:ext cx="7480488" cy="5483977"/>
          </a:xfrm>
          <a:prstGeom prst="rect">
            <a:avLst/>
          </a:prstGeom>
        </p:spPr>
      </p:pic>
    </p:spTree>
    <p:extLst>
      <p:ext uri="{BB962C8B-B14F-4D97-AF65-F5344CB8AC3E}">
        <p14:creationId xmlns:p14="http://schemas.microsoft.com/office/powerpoint/2010/main" val="310221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 Unit Testing</a:t>
            </a:r>
          </a:p>
          <a:p>
            <a:pPr>
              <a:buFont typeface="Arial" panose="020B0604020202020204" pitchFamily="34" charset="0"/>
              <a:buChar char="•"/>
            </a:pPr>
            <a:r>
              <a:rPr lang="en-IN" dirty="0" smtClean="0"/>
              <a:t> Integration Testing</a:t>
            </a:r>
          </a:p>
          <a:p>
            <a:pPr>
              <a:buFont typeface="Arial" panose="020B0604020202020204" pitchFamily="34" charset="0"/>
              <a:buChar char="•"/>
            </a:pPr>
            <a:r>
              <a:rPr lang="en-IN" dirty="0" smtClean="0"/>
              <a:t> System Testing</a:t>
            </a:r>
          </a:p>
          <a:p>
            <a:pPr>
              <a:buFont typeface="Arial" panose="020B0604020202020204" pitchFamily="34" charset="0"/>
              <a:buChar char="•"/>
            </a:pPr>
            <a:r>
              <a:rPr lang="en-IN" dirty="0" smtClean="0"/>
              <a:t> Regression Testing</a:t>
            </a:r>
          </a:p>
          <a:p>
            <a:pPr>
              <a:buFont typeface="Arial" panose="020B0604020202020204" pitchFamily="34" charset="0"/>
              <a:buChar char="•"/>
            </a:pPr>
            <a:r>
              <a:rPr lang="en-IN" dirty="0" smtClean="0"/>
              <a:t> Compatibility Testing</a:t>
            </a:r>
          </a:p>
          <a:p>
            <a:pPr>
              <a:buFont typeface="Arial" panose="020B0604020202020204" pitchFamily="34" charset="0"/>
              <a:buChar char="•"/>
            </a:pPr>
            <a:r>
              <a:rPr lang="en-IN" dirty="0" smtClean="0"/>
              <a:t> Black Box (Functional)</a:t>
            </a:r>
          </a:p>
          <a:p>
            <a:pPr>
              <a:buFont typeface="Arial" panose="020B0604020202020204" pitchFamily="34" charset="0"/>
              <a:buChar char="•"/>
            </a:pPr>
            <a:r>
              <a:rPr lang="en-IN" dirty="0" smtClean="0"/>
              <a:t> White Box (Structural)</a:t>
            </a:r>
          </a:p>
          <a:p>
            <a:pPr>
              <a:buFont typeface="Arial" panose="020B0604020202020204" pitchFamily="34" charset="0"/>
              <a:buChar char="•"/>
            </a:pPr>
            <a:r>
              <a:rPr lang="en-IN" dirty="0" smtClean="0"/>
              <a:t> UI testing</a:t>
            </a:r>
            <a:endParaRPr lang="en-IN" dirty="0"/>
          </a:p>
        </p:txBody>
      </p:sp>
    </p:spTree>
    <p:extLst>
      <p:ext uri="{BB962C8B-B14F-4D97-AF65-F5344CB8AC3E}">
        <p14:creationId xmlns:p14="http://schemas.microsoft.com/office/powerpoint/2010/main" val="4104849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91068759"/>
              </p:ext>
            </p:extLst>
          </p:nvPr>
        </p:nvGraphicFramePr>
        <p:xfrm>
          <a:off x="874894"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716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Regression (Feedback testing)</a:t>
            </a:r>
            <a:endParaRPr lang="en-IN" dirty="0"/>
          </a:p>
        </p:txBody>
      </p:sp>
      <p:sp>
        <p:nvSpPr>
          <p:cNvPr id="3" name="Content Placeholder 2"/>
          <p:cNvSpPr>
            <a:spLocks noGrp="1"/>
          </p:cNvSpPr>
          <p:nvPr>
            <p:ph idx="1"/>
          </p:nvPr>
        </p:nvSpPr>
        <p:spPr/>
        <p:txBody>
          <a:bodyPr/>
          <a:lstStyle/>
          <a:p>
            <a:pPr marL="0" indent="0">
              <a:buNone/>
            </a:pPr>
            <a:r>
              <a:rPr lang="en-US" dirty="0" smtClean="0"/>
              <a:t>Allows a consistent, repeatable validation of each new release of a mobile application. </a:t>
            </a:r>
          </a:p>
          <a:p>
            <a:pPr marL="0" indent="0">
              <a:buNone/>
            </a:pPr>
            <a:r>
              <a:rPr lang="en-US" dirty="0" smtClean="0"/>
              <a:t>Regression testing ensures that reported product defects have been corrected for each new release and that no new quality problems were introduced in the maintenance process. </a:t>
            </a:r>
            <a:endParaRPr lang="en-IN" dirty="0"/>
          </a:p>
        </p:txBody>
      </p:sp>
    </p:spTree>
    <p:extLst>
      <p:ext uri="{BB962C8B-B14F-4D97-AF65-F5344CB8AC3E}">
        <p14:creationId xmlns:p14="http://schemas.microsoft.com/office/powerpoint/2010/main" val="2513512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Compatibility</a:t>
            </a:r>
            <a:endParaRPr lang="en-IN" dirty="0"/>
          </a:p>
        </p:txBody>
      </p:sp>
      <p:sp>
        <p:nvSpPr>
          <p:cNvPr id="3" name="Content Placeholder 2"/>
          <p:cNvSpPr>
            <a:spLocks noGrp="1"/>
          </p:cNvSpPr>
          <p:nvPr>
            <p:ph idx="1"/>
          </p:nvPr>
        </p:nvSpPr>
        <p:spPr/>
        <p:txBody>
          <a:bodyPr/>
          <a:lstStyle/>
          <a:p>
            <a:r>
              <a:rPr lang="en-US" dirty="0"/>
              <a:t>ensures compatibility of an application with different native device features </a:t>
            </a:r>
            <a:endParaRPr lang="en-IN" dirty="0"/>
          </a:p>
        </p:txBody>
      </p:sp>
    </p:spTree>
    <p:extLst>
      <p:ext uri="{BB962C8B-B14F-4D97-AF65-F5344CB8AC3E}">
        <p14:creationId xmlns:p14="http://schemas.microsoft.com/office/powerpoint/2010/main" val="3046236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&amp; Stress</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useful </a:t>
            </a:r>
            <a:r>
              <a:rPr lang="en-US" dirty="0"/>
              <a:t>to identify performance bottlenecks in high use applications </a:t>
            </a:r>
            <a:endParaRPr lang="en-US" dirty="0" smtClean="0"/>
          </a:p>
          <a:p>
            <a:pPr>
              <a:buFont typeface="Arial" panose="020B0604020202020204" pitchFamily="34" charset="0"/>
              <a:buChar char="•"/>
            </a:pPr>
            <a:r>
              <a:rPr lang="en-US" dirty="0" smtClean="0"/>
              <a:t> generally </a:t>
            </a:r>
            <a:r>
              <a:rPr lang="en-US" dirty="0"/>
              <a:t>involves an automated test suite as this allows easy simulation of a variety of normal, peak, and exceptional load conditions </a:t>
            </a:r>
            <a:endParaRPr lang="en-IN" dirty="0"/>
          </a:p>
        </p:txBody>
      </p:sp>
    </p:spTree>
    <p:extLst>
      <p:ext uri="{BB962C8B-B14F-4D97-AF65-F5344CB8AC3E}">
        <p14:creationId xmlns:p14="http://schemas.microsoft.com/office/powerpoint/2010/main" val="382684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Black Box</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 Core functionality testing as per specification and correct performance.</a:t>
            </a:r>
          </a:p>
          <a:p>
            <a:pPr>
              <a:buFont typeface="Arial" panose="020B0604020202020204" pitchFamily="34" charset="0"/>
              <a:buChar char="•"/>
            </a:pPr>
            <a:r>
              <a:rPr lang="en-IN" dirty="0" smtClean="0"/>
              <a:t>Testing without knowledge of the internal workings of the item being tested</a:t>
            </a:r>
          </a:p>
          <a:p>
            <a:pPr>
              <a:buFont typeface="Arial" panose="020B0604020202020204" pitchFamily="34" charset="0"/>
              <a:buChar char="•"/>
            </a:pPr>
            <a:r>
              <a:rPr lang="en-IN" dirty="0" smtClean="0"/>
              <a:t>Can involve:</a:t>
            </a:r>
          </a:p>
          <a:p>
            <a:pPr lvl="1">
              <a:buFont typeface="Arial" panose="020B0604020202020204" pitchFamily="34" charset="0"/>
              <a:buChar char="•"/>
            </a:pPr>
            <a:r>
              <a:rPr lang="en-IN" dirty="0" smtClean="0"/>
              <a:t>UI</a:t>
            </a:r>
          </a:p>
          <a:p>
            <a:pPr lvl="1">
              <a:buFont typeface="Arial" panose="020B0604020202020204" pitchFamily="34" charset="0"/>
              <a:buChar char="•"/>
            </a:pPr>
            <a:r>
              <a:rPr lang="en-IN" dirty="0" smtClean="0"/>
              <a:t>Networking</a:t>
            </a:r>
          </a:p>
          <a:p>
            <a:pPr lvl="1">
              <a:buFont typeface="Arial" panose="020B0604020202020204" pitchFamily="34" charset="0"/>
              <a:buChar char="•"/>
            </a:pPr>
            <a:r>
              <a:rPr lang="en-IN" dirty="0" smtClean="0"/>
              <a:t>Security</a:t>
            </a:r>
          </a:p>
          <a:p>
            <a:pPr lvl="1">
              <a:buFont typeface="Arial" panose="020B0604020202020204" pitchFamily="34" charset="0"/>
              <a:buChar char="•"/>
            </a:pPr>
            <a:r>
              <a:rPr lang="en-IN" dirty="0" smtClean="0"/>
              <a:t>DB management</a:t>
            </a:r>
            <a:endParaRPr lang="en-IN" dirty="0"/>
          </a:p>
        </p:txBody>
      </p:sp>
    </p:spTree>
    <p:extLst>
      <p:ext uri="{BB962C8B-B14F-4D97-AF65-F5344CB8AC3E}">
        <p14:creationId xmlns:p14="http://schemas.microsoft.com/office/powerpoint/2010/main" val="327682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White Box</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 Based on analysis of internal workings and structure of a piece of software</a:t>
            </a:r>
          </a:p>
          <a:p>
            <a:pPr>
              <a:buFont typeface="Wingdings" panose="05000000000000000000" pitchFamily="2" charset="2"/>
              <a:buChar char="§"/>
            </a:pPr>
            <a:r>
              <a:rPr lang="en-IN" dirty="0"/>
              <a:t> </a:t>
            </a:r>
            <a:r>
              <a:rPr lang="en-IN" dirty="0" smtClean="0"/>
              <a:t>Includes techniques  such as branch and path testing</a:t>
            </a:r>
            <a:endParaRPr lang="en-IN" dirty="0"/>
          </a:p>
        </p:txBody>
      </p:sp>
    </p:spTree>
    <p:extLst>
      <p:ext uri="{BB962C8B-B14F-4D97-AF65-F5344CB8AC3E}">
        <p14:creationId xmlns:p14="http://schemas.microsoft.com/office/powerpoint/2010/main" val="212566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UI</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t> </a:t>
            </a:r>
            <a:r>
              <a:rPr lang="en-IN" dirty="0" smtClean="0"/>
              <a:t>Testing application with a GUI to ensure correct behaviour and state of the UI.</a:t>
            </a:r>
          </a:p>
          <a:p>
            <a:pPr>
              <a:buFont typeface="Arial" panose="020B0604020202020204" pitchFamily="34" charset="0"/>
              <a:buChar char="•"/>
            </a:pPr>
            <a:r>
              <a:rPr lang="en-IN" dirty="0"/>
              <a:t> </a:t>
            </a:r>
            <a:r>
              <a:rPr lang="en-IN" dirty="0" smtClean="0"/>
              <a:t>Verification of</a:t>
            </a:r>
          </a:p>
          <a:p>
            <a:pPr lvl="1">
              <a:buFont typeface="Arial" panose="020B0604020202020204" pitchFamily="34" charset="0"/>
              <a:buChar char="•"/>
            </a:pPr>
            <a:r>
              <a:rPr lang="en-IN" dirty="0" smtClean="0"/>
              <a:t>Data handling</a:t>
            </a:r>
          </a:p>
          <a:p>
            <a:pPr lvl="1">
              <a:buFont typeface="Arial" panose="020B0604020202020204" pitchFamily="34" charset="0"/>
              <a:buChar char="•"/>
            </a:pPr>
            <a:r>
              <a:rPr lang="en-IN" dirty="0" smtClean="0"/>
              <a:t>Control flows</a:t>
            </a:r>
          </a:p>
          <a:p>
            <a:pPr lvl="1">
              <a:buFont typeface="Arial" panose="020B0604020202020204" pitchFamily="34" charset="0"/>
              <a:buChar char="•"/>
            </a:pPr>
            <a:r>
              <a:rPr lang="en-IN" dirty="0" smtClean="0"/>
              <a:t>States</a:t>
            </a:r>
          </a:p>
          <a:p>
            <a:pPr lvl="1">
              <a:buFont typeface="Arial" panose="020B0604020202020204" pitchFamily="34" charset="0"/>
              <a:buChar char="•"/>
            </a:pPr>
            <a:r>
              <a:rPr lang="en-IN" dirty="0" smtClean="0"/>
              <a:t>Dialog and window displays</a:t>
            </a:r>
            <a:endParaRPr lang="en-IN" dirty="0"/>
          </a:p>
        </p:txBody>
      </p:sp>
    </p:spTree>
    <p:extLst>
      <p:ext uri="{BB962C8B-B14F-4D97-AF65-F5344CB8AC3E}">
        <p14:creationId xmlns:p14="http://schemas.microsoft.com/office/powerpoint/2010/main" val="81530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463</TotalTime>
  <Words>932</Words>
  <Application>Microsoft Office PowerPoint</Application>
  <PresentationFormat>Widescreen</PresentationFormat>
  <Paragraphs>113</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Testing in Android</vt:lpstr>
      <vt:lpstr>Methods</vt:lpstr>
      <vt:lpstr>PowerPoint Presentation</vt:lpstr>
      <vt:lpstr>Regression (Feedback testing)</vt:lpstr>
      <vt:lpstr>Compatibility</vt:lpstr>
      <vt:lpstr>Performance &amp; Stress</vt:lpstr>
      <vt:lpstr>Black Box</vt:lpstr>
      <vt:lpstr>White Box</vt:lpstr>
      <vt:lpstr>UI</vt:lpstr>
      <vt:lpstr>Testing Framework</vt:lpstr>
      <vt:lpstr>Instrumentation Framework</vt:lpstr>
      <vt:lpstr>White Box: JaBUTi/ME</vt:lpstr>
      <vt:lpstr>White Box: JaBUTi/ME parameters</vt:lpstr>
      <vt:lpstr>BlackBox : MobileTest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in Android</dc:title>
  <dc:creator>Achal Vaish</dc:creator>
  <cp:lastModifiedBy>Achal Vaish</cp:lastModifiedBy>
  <cp:revision>14</cp:revision>
  <dcterms:created xsi:type="dcterms:W3CDTF">2015-11-17T16:47:46Z</dcterms:created>
  <dcterms:modified xsi:type="dcterms:W3CDTF">2015-11-18T00:59:40Z</dcterms:modified>
</cp:coreProperties>
</file>