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0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1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8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F0B4-7E64-48D9-8680-D87FF42FD8A2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A0A5-721D-48AE-A0C9-7769242F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 Platforms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01" y="806116"/>
            <a:ext cx="11010931" cy="62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Discontinued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Symbian</a:t>
            </a:r>
          </a:p>
          <a:p>
            <a:r>
              <a:rPr lang="en-US" dirty="0" smtClean="0"/>
              <a:t>Palm OS</a:t>
            </a:r>
          </a:p>
          <a:p>
            <a:r>
              <a:rPr lang="en-US" dirty="0" smtClean="0"/>
              <a:t>Web OS</a:t>
            </a:r>
          </a:p>
          <a:p>
            <a:r>
              <a:rPr lang="en-US" dirty="0" err="1" smtClean="0"/>
              <a:t>Maemo</a:t>
            </a:r>
            <a:endParaRPr lang="en-US" dirty="0" smtClean="0"/>
          </a:p>
          <a:p>
            <a:r>
              <a:rPr lang="en-US" dirty="0" smtClean="0"/>
              <a:t>MeeGo</a:t>
            </a:r>
          </a:p>
          <a:p>
            <a:r>
              <a:rPr lang="en-US" dirty="0" smtClean="0"/>
              <a:t>Limo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0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Development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Driven 3 key aspects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Bussiness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 (B2C,B2E,B2B).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profile of the user.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The device that play the App(smart </a:t>
            </a:r>
            <a:r>
              <a:rPr lang="en-US" dirty="0" err="1" smtClean="0"/>
              <a:t>device,connectivity,operating</a:t>
            </a:r>
            <a:r>
              <a:rPr lang="en-US" dirty="0" smtClean="0"/>
              <a:t>     environment).</a:t>
            </a:r>
          </a:p>
          <a:p>
            <a:pPr marL="0" indent="0">
              <a:buNone/>
            </a:pPr>
            <a:r>
              <a:rPr lang="en-US" dirty="0" smtClean="0"/>
              <a:t>Requirements  based on:- user </a:t>
            </a:r>
            <a:r>
              <a:rPr lang="en-US" dirty="0" err="1" smtClean="0"/>
              <a:t>experience,device</a:t>
            </a:r>
            <a:r>
              <a:rPr lang="en-US" dirty="0" smtClean="0"/>
              <a:t> </a:t>
            </a:r>
            <a:r>
              <a:rPr lang="en-US" dirty="0" err="1" smtClean="0"/>
              <a:t>diversity,offline</a:t>
            </a:r>
            <a:r>
              <a:rPr lang="en-US" dirty="0" smtClean="0"/>
              <a:t> </a:t>
            </a:r>
            <a:r>
              <a:rPr lang="en-US" dirty="0" err="1" smtClean="0"/>
              <a:t>capabilities,security,backend</a:t>
            </a:r>
            <a:r>
              <a:rPr lang="en-US" dirty="0" smtClean="0"/>
              <a:t> </a:t>
            </a:r>
            <a:r>
              <a:rPr lang="en-US" dirty="0" err="1" smtClean="0"/>
              <a:t>integration,app</a:t>
            </a:r>
            <a:r>
              <a:rPr lang="en-US" dirty="0" smtClean="0"/>
              <a:t> lifecycle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Native(using native API).</a:t>
            </a:r>
          </a:p>
          <a:p>
            <a:r>
              <a:rPr lang="en-US" dirty="0" smtClean="0"/>
              <a:t>Web (to cater diverse device using a single code),but no native look &amp; feel ,nor leverage high end device capabilities.</a:t>
            </a:r>
          </a:p>
          <a:p>
            <a:r>
              <a:rPr lang="en-US" dirty="0" smtClean="0"/>
              <a:t>Hybrid(built using cross platform).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same codebase of a mobile app can be translated to fit into any of the supported native 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6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 to build apps using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u="sng" dirty="0" smtClean="0"/>
              <a:t>hybrid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1)Web base philosophy:-</a:t>
            </a:r>
          </a:p>
          <a:p>
            <a:pPr marL="0" indent="0">
              <a:buNone/>
            </a:pPr>
            <a:r>
              <a:rPr lang="en-US" dirty="0" smtClean="0"/>
              <a:t>        2 steps to be followed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step 1 – create web app using the usual web approach.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step 2-  Wrap the web app with a native wrapper.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enable the app to leverage the underlying hardware features in a device.</a:t>
            </a:r>
          </a:p>
          <a:p>
            <a:pPr marL="0" indent="0">
              <a:buNone/>
            </a:pPr>
            <a:r>
              <a:rPr lang="en-US" dirty="0" smtClean="0"/>
              <a:t>Framework such as jQuery Mobile or </a:t>
            </a:r>
            <a:r>
              <a:rPr lang="en-US" dirty="0" err="1" smtClean="0"/>
              <a:t>Sencha</a:t>
            </a:r>
            <a:r>
              <a:rPr lang="en-US" dirty="0" smtClean="0"/>
              <a:t> Touch –create web app</a:t>
            </a:r>
          </a:p>
          <a:p>
            <a:pPr marL="0" indent="0">
              <a:buNone/>
            </a:pPr>
            <a:r>
              <a:rPr lang="en-US" dirty="0" smtClean="0"/>
              <a:t>Tools like Adobe phone gap are used to provide native wrapper.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2)Cross-compiler philosophy-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created using web technologies &amp; resultant app cross compiled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the supported mobile native platforms.</a:t>
            </a:r>
          </a:p>
          <a:p>
            <a:pPr marL="0" indent="0">
              <a:buNone/>
            </a:pPr>
            <a:r>
              <a:rPr lang="en-US" dirty="0" smtClean="0"/>
              <a:t>Tools such as </a:t>
            </a:r>
            <a:r>
              <a:rPr lang="en-US" b="1" u="sng" dirty="0" smtClean="0"/>
              <a:t>Appcelerator Titanium </a:t>
            </a:r>
            <a:r>
              <a:rPr lang="en-US" dirty="0" smtClean="0"/>
              <a:t>are used to create these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Middleware philosophy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App is hosted on a middleware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retrieve the app from middleware as &amp; when required.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Middleware server facilitate interaction between the app &amp;enterprise system at backend.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Full-fledged commercial Mobile Development Platform(MADPs)</a:t>
            </a:r>
          </a:p>
          <a:p>
            <a:pPr marL="0" indent="0">
              <a:buNone/>
            </a:pPr>
            <a:r>
              <a:rPr lang="en-US" b="1" dirty="0" smtClean="0"/>
              <a:t>SMP</a:t>
            </a:r>
            <a:r>
              <a:rPr lang="en-US" dirty="0" smtClean="0"/>
              <a:t> or </a:t>
            </a:r>
            <a:r>
              <a:rPr lang="en-US" dirty="0" err="1" smtClean="0"/>
              <a:t>Kony</a:t>
            </a:r>
            <a:r>
              <a:rPr lang="en-US" dirty="0" smtClean="0"/>
              <a:t> are primarily used as middleware.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153" y="144379"/>
            <a:ext cx="11697753" cy="65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dac.socialinput.fr/wp-content/uploads/2014/05/mobile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91" y="637674"/>
            <a:ext cx="10125053" cy="54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</a:rPr>
              <a:t>Competitive Landscape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Operating Systems</a:t>
            </a:r>
          </a:p>
          <a:p>
            <a:pPr lvl="1"/>
            <a:r>
              <a:rPr lang="en-US" altLang="en-US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iPhone</a:t>
            </a:r>
          </a:p>
          <a:p>
            <a:pPr lvl="1"/>
            <a:r>
              <a:rPr lang="en-US" altLang="en-US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BlackBerry</a:t>
            </a:r>
          </a:p>
          <a:p>
            <a:pPr lvl="1"/>
            <a:r>
              <a:rPr lang="en-US" altLang="en-US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Windows Mobile</a:t>
            </a:r>
          </a:p>
          <a:p>
            <a:pPr lvl="1"/>
            <a:r>
              <a:rPr lang="en-US" altLang="en-US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Android</a:t>
            </a:r>
          </a:p>
          <a:p>
            <a:pPr lvl="1"/>
            <a:r>
              <a:rPr lang="en-US" altLang="en-US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Symbian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389" y="324853"/>
            <a:ext cx="10900611" cy="5219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(previously known as iPhone OS) is from </a:t>
            </a:r>
            <a:r>
              <a:rPr lang="en-US" sz="3200" strike="noStrik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 Inc.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has the second largest installed base worldwide on smartphones, but the largest profits, due to aggressive price competition between Android-based manufacturers.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closed source and proprietary and built on open source </a:t>
            </a:r>
            <a:r>
              <a:rPr lang="en-US" sz="3200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Darwin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core OS. 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Apple </a:t>
            </a:r>
            <a:r>
              <a:rPr lang="en-US" sz="3200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iPod Touch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second-generation </a:t>
            </a:r>
            <a:r>
              <a:rPr lang="en-US" sz="3200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Apple TV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use </a:t>
            </a:r>
            <a:r>
              <a:rPr lang="en-US" sz="3200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is derived from </a:t>
            </a:r>
            <a:r>
              <a:rPr lang="en-US" sz="3200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X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16" y="0"/>
            <a:ext cx="8746958" cy="609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Phone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Phone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from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closed source and proprietary.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third largest installed base on smartphones behind Android and iOS.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includes full integration of Microsoft services such as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OneDrive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Office,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Xbox Music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Xbox Video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Xbox Live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games and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but also integrates with many other non-Microsoft services such as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accounts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Windows Phone devices are made primarily by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Nokia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along with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of 21 January 2015, Microsoft has announced that the Windows Phone brand will be phased out and replaced with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10 Mobile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Windows Phone's version list: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Phone 7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Phone 7.5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Phone 7.8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Phone 8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Phone 8.1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979" y="228600"/>
            <a:ext cx="11526253" cy="4411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BlackBerry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BlackBerry 10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(based on the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QNX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OS) is from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BlackBerry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smart phone OS, it is closed source and proprietary.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BlackBerry 10 is the next generation platform for BlackBerry smartphones and tablets.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phones and tablets are manufactured by Blackberry itself.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one of the dominant platforms in the world, its global market share has been reduced to 0.4% by the end of 2014. 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BlackBerry 10's version list: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BlackBerry 10.0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BlackBerry 10.1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BlackBerry 10.2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BlackBerry 10.3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747" y="947990"/>
            <a:ext cx="86827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Firefox OS</a:t>
            </a:r>
          </a:p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Firefox OS</a:t>
            </a:r>
            <a:r>
              <a:rPr lang="en-US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from Mozilla. It is open source and uses Mozilla Public License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5747" y="1900989"/>
            <a:ext cx="847825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/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Sailfish OS</a:t>
            </a:r>
          </a:p>
          <a:p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It is partly open source and adopts GPL (core and middleware), however the user interface is closed source.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Nokia failed in 2011 with the MeeGo project most of the MeeGo team have left Nokia, and established Jolla as a company to use MeeGo and MER business opportunities. 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2012 Linux Sailfish OS based on MeeGo and using MER core distribution has been launched for public use.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first device, Jolla (mobile phone) was unveiled on 20 May 2013.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67557"/>
            <a:ext cx="8534400" cy="403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Tizen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Tizen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hosted by the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 Foundation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support from the Tizen Association, guided by a Technical Steering Group composed of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Tizen is an operating system for devices including smartphones, tablets, in-vehicle infotainment (IVI) devices, and smart TVs.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an open source system(However the SDK was closed source and proprietary) that aims to offer a consistent user experience across devices.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Tizen will be targeted at a variety of platforms such as handsets, touch pc, smart TVs and in-vehicle entertainment.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Ubuntu Touch OS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Ubuntu Touch OS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from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Canonical Ltd.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is open source and uses the </a:t>
            </a:r>
            <a:r>
              <a:rPr lang="en-US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GPL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license.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807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Mobile  Platforms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Discontinued Platforms</vt:lpstr>
      <vt:lpstr>App Development approaches</vt:lpstr>
      <vt:lpstr>Approaches</vt:lpstr>
      <vt:lpstr>Philosophies to build apps using       hybrid approach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 Platforms</dc:title>
  <dc:creator>Mahe</dc:creator>
  <cp:lastModifiedBy>Mahe</cp:lastModifiedBy>
  <cp:revision>13</cp:revision>
  <dcterms:created xsi:type="dcterms:W3CDTF">2015-08-03T07:37:33Z</dcterms:created>
  <dcterms:modified xsi:type="dcterms:W3CDTF">2015-08-06T06:08:40Z</dcterms:modified>
</cp:coreProperties>
</file>