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8823-723E-4944-ACF5-D5791FFADC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514B-7EE1-4DB8-93B1-44A924B00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 and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Android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7" descr="01fig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8641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7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Android Architecture</a:t>
            </a:r>
            <a:endParaRPr lang="en-US" dirty="0"/>
          </a:p>
        </p:txBody>
      </p:sp>
      <p:pic>
        <p:nvPicPr>
          <p:cNvPr id="4" name="Picture 2" descr="Android System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908"/>
            <a:ext cx="12192000" cy="688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6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1996</a:t>
            </a:r>
          </a:p>
          <a:p>
            <a:pPr lvl="1"/>
            <a:r>
              <a:rPr lang="en-US" altLang="en-US" dirty="0" smtClean="0"/>
              <a:t>The WWW already had websites with color and images</a:t>
            </a:r>
          </a:p>
          <a:p>
            <a:pPr lvl="1"/>
            <a:r>
              <a:rPr lang="en-US" altLang="en-US" dirty="0" smtClean="0"/>
              <a:t>But, the best phones displayed a couple of lines of monochrome text!</a:t>
            </a:r>
          </a:p>
          <a:p>
            <a:pPr lvl="1"/>
            <a:r>
              <a:rPr lang="en-US" altLang="en-US" dirty="0" smtClean="0"/>
              <a:t>Enter: </a:t>
            </a:r>
          </a:p>
          <a:p>
            <a:pPr lvl="2"/>
            <a:r>
              <a:rPr lang="en-US" altLang="en-US" dirty="0" smtClean="0"/>
              <a:t>Wireless Application Protocol (WAP) – stripped down HTTP for bandwidth reduction</a:t>
            </a:r>
          </a:p>
          <a:p>
            <a:pPr lvl="2"/>
            <a:r>
              <a:rPr lang="en-US" altLang="en-US" dirty="0" smtClean="0"/>
              <a:t>Wireless Markup Language (WML) – stripped down HTML for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Many issues (WAP = “Wait And Pay”)</a:t>
            </a:r>
          </a:p>
          <a:p>
            <a:pPr lvl="1"/>
            <a:r>
              <a:rPr lang="en-US" altLang="en-US" dirty="0" smtClean="0"/>
              <a:t>Few developers to produce content (it wasn’t fun!)</a:t>
            </a:r>
          </a:p>
          <a:p>
            <a:pPr lvl="1"/>
            <a:r>
              <a:rPr lang="en-US" altLang="en-US" dirty="0" smtClean="0"/>
              <a:t>Really hard to type in URLs using the small keyboards</a:t>
            </a:r>
          </a:p>
          <a:p>
            <a:pPr lvl="1"/>
            <a:r>
              <a:rPr lang="en-US" altLang="en-US" dirty="0" smtClean="0"/>
              <a:t>Data fees frightfully expensive </a:t>
            </a:r>
          </a:p>
          <a:p>
            <a:pPr lvl="1"/>
            <a:r>
              <a:rPr lang="en-US" altLang="en-US" dirty="0" smtClean="0"/>
              <a:t>No billing mechanism – content difficult to monetize</a:t>
            </a:r>
          </a:p>
          <a:p>
            <a:r>
              <a:rPr lang="en-US" altLang="en-US" dirty="0" smtClean="0"/>
              <a:t>Other platforms emerged</a:t>
            </a:r>
          </a:p>
          <a:p>
            <a:pPr lvl="1"/>
            <a:r>
              <a:rPr lang="en-US" altLang="en-US" dirty="0" smtClean="0"/>
              <a:t>Palm OS, Blackberry OS, J2ME, Symbian (Nokia), BREW, OS X iPhone, Windows Mobile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Brief History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 dirty="0" smtClean="0"/>
              <a:t>2005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Google acquires startup Android Inc. to start Android platform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Work on </a:t>
            </a:r>
            <a:r>
              <a:rPr lang="en-US" altLang="en-US" sz="2000" dirty="0" err="1" smtClean="0"/>
              <a:t>Dalvik</a:t>
            </a:r>
            <a:r>
              <a:rPr lang="en-US" altLang="en-US" sz="2000" dirty="0" smtClean="0"/>
              <a:t> VM begins</a:t>
            </a:r>
          </a:p>
          <a:p>
            <a:pPr>
              <a:lnSpc>
                <a:spcPct val="80000"/>
              </a:lnSpc>
            </a:pPr>
            <a:r>
              <a:rPr lang="en-US" altLang="en-US" sz="2300" dirty="0" smtClean="0"/>
              <a:t>2007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Open Handset Alliance announced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Early look at SDK</a:t>
            </a:r>
          </a:p>
          <a:p>
            <a:pPr>
              <a:lnSpc>
                <a:spcPct val="80000"/>
              </a:lnSpc>
            </a:pPr>
            <a:r>
              <a:rPr lang="en-US" altLang="en-US" sz="2300" dirty="0" smtClean="0"/>
              <a:t>2008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Google sponsors 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 Android Developer Challenge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T-Mobile G1 announced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SDK 1.0 released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Android released open source (Apache License)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Android Dev Phone 1 released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Brief History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 smtClean="0"/>
              <a:t>2009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SDK 1.5 (Cupcake)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New soft keyboard with “autocomplete” feature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SDK 1.6 (Donut)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Support Wide VGA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SDK 2.0/2.0.1/2.1 (</a:t>
            </a:r>
            <a:r>
              <a:rPr lang="en-US" altLang="en-US" sz="2200" dirty="0" err="1" smtClean="0"/>
              <a:t>Eclair</a:t>
            </a:r>
            <a:r>
              <a:rPr lang="en-US" altLang="en-US" sz="22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Revamped UI, browser</a:t>
            </a:r>
          </a:p>
          <a:p>
            <a:pPr>
              <a:lnSpc>
                <a:spcPct val="80000"/>
              </a:lnSpc>
            </a:pPr>
            <a:r>
              <a:rPr lang="en-US" altLang="en-US" sz="2600" dirty="0" smtClean="0"/>
              <a:t>2010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Nexus One released to the public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SDK 2.2 (</a:t>
            </a:r>
            <a:r>
              <a:rPr lang="en-US" altLang="en-US" sz="2200" dirty="0" err="1" smtClean="0"/>
              <a:t>Froyo</a:t>
            </a:r>
            <a:r>
              <a:rPr lang="en-US" altLang="en-US" sz="22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Flash support, tethering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SDK 2.3 (Gingerbread)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UI update, system-wide copy-paste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Brief History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600" dirty="0"/>
              <a:t>2011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/>
              <a:t>SDK 3.x (Honeycomb)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Optimized for tablet support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/>
              <a:t>SDK 4.0 (Ice Cream Sandwich)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Virtual UI buttons</a:t>
            </a:r>
            <a:endParaRPr lang="en-US" sz="2200" dirty="0"/>
          </a:p>
          <a:p>
            <a:pPr>
              <a:lnSpc>
                <a:spcPct val="80000"/>
              </a:lnSpc>
              <a:defRPr/>
            </a:pPr>
            <a:r>
              <a:rPr lang="en-US" sz="2600" dirty="0"/>
              <a:t>2012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/>
              <a:t>SDK 4.1.1 (Jelly Bean)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Triple buffered graphics 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Brief History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667" y="6009085"/>
            <a:ext cx="2530642" cy="562329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Jelly bean Android 4.1.1</a:t>
            </a:r>
            <a:endParaRPr lang="en-US" altLang="en-US" sz="16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" name="Picture 7" descr="01fig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701040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21" y="3613484"/>
            <a:ext cx="1531937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75858" y="4913646"/>
            <a:ext cx="20443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Ice cream Sandwich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1200" smtClean="0">
                <a:ea typeface="ＭＳ Ｐゴシック" panose="020B0600070205080204" pitchFamily="34" charset="-128"/>
              </a:rPr>
              <a:t>Android 4.0+</a:t>
            </a:r>
            <a:endParaRPr lang="en-US" altLang="en-US" sz="1200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73309">
            <a:off x="9451851" y="3573038"/>
            <a:ext cx="1447800" cy="13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676400"/>
            <a:ext cx="8229600" cy="441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2011</a:t>
            </a:r>
          </a:p>
          <a:p>
            <a:pPr lvl="1"/>
            <a:r>
              <a:rPr lang="en-US" altLang="en-US" sz="1800" dirty="0" smtClean="0"/>
              <a:t>SDK 3.0/3.1/3.2 (Honeycomb) for tablets only</a:t>
            </a:r>
          </a:p>
          <a:p>
            <a:pPr lvl="2"/>
            <a:r>
              <a:rPr lang="en-US" altLang="en-US" sz="1600" dirty="0" smtClean="0"/>
              <a:t>New UI for tablets, support multi-core processors</a:t>
            </a:r>
          </a:p>
          <a:p>
            <a:pPr lvl="1"/>
            <a:r>
              <a:rPr lang="en-US" altLang="en-US" sz="1800" dirty="0" smtClean="0"/>
              <a:t>SDK 4.0/4.0.1/4.0.2/4.0.3 (Ice Cream Sandwich)</a:t>
            </a:r>
          </a:p>
          <a:p>
            <a:pPr lvl="2"/>
            <a:r>
              <a:rPr lang="en-US" altLang="en-US" sz="1800" dirty="0" smtClean="0"/>
              <a:t>Changes to the UI, Voice input, NFC </a:t>
            </a:r>
          </a:p>
          <a:p>
            <a:pPr lvl="2"/>
            <a:endParaRPr lang="en-US" altLang="en-US" sz="1600" dirty="0" smtClean="0"/>
          </a:p>
          <a:p>
            <a:pPr lvl="1"/>
            <a:endParaRPr lang="en-US" altLang="en-US" sz="1800" dirty="0" smtClean="0"/>
          </a:p>
          <a:p>
            <a:endParaRPr lang="en-US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825618" y="4956029"/>
            <a:ext cx="1035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Honey comb android 3.0-3.2</a:t>
            </a:r>
            <a:endParaRPr lang="en-US" dirty="0"/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181600"/>
            <a:ext cx="142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1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Google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software stack for mobile devices that includes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An operating system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Middleware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Key Applications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Uses Linux to provide core system services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Security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Memory management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Process management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Power management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Hardware 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Android Design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Applications should be:</a:t>
            </a:r>
          </a:p>
          <a:p>
            <a:pPr lvl="1"/>
            <a:r>
              <a:rPr lang="en-US" altLang="en-US" dirty="0" smtClean="0"/>
              <a:t>Fast</a:t>
            </a:r>
          </a:p>
          <a:p>
            <a:pPr lvl="2"/>
            <a:r>
              <a:rPr lang="en-US" altLang="en-US" dirty="0" smtClean="0"/>
              <a:t>Resource constraints: &lt;200MB RAM, slow processor</a:t>
            </a:r>
          </a:p>
          <a:p>
            <a:pPr lvl="1"/>
            <a:r>
              <a:rPr lang="en-US" altLang="en-US" dirty="0" smtClean="0"/>
              <a:t>Responsive</a:t>
            </a:r>
          </a:p>
          <a:p>
            <a:pPr lvl="2"/>
            <a:r>
              <a:rPr lang="en-US" altLang="en-US" dirty="0" smtClean="0"/>
              <a:t>Apps must respond to user actions within 5 seconds</a:t>
            </a:r>
          </a:p>
          <a:p>
            <a:pPr lvl="1"/>
            <a:r>
              <a:rPr lang="en-US" altLang="en-US" dirty="0" smtClean="0"/>
              <a:t>Secure</a:t>
            </a:r>
          </a:p>
          <a:p>
            <a:pPr lvl="2"/>
            <a:r>
              <a:rPr lang="en-US" altLang="en-US" dirty="0" smtClean="0"/>
              <a:t>Apps declare permissions in manifest</a:t>
            </a:r>
          </a:p>
          <a:p>
            <a:pPr lvl="1"/>
            <a:r>
              <a:rPr lang="en-US" altLang="en-US" dirty="0" smtClean="0"/>
              <a:t>Seamless</a:t>
            </a:r>
          </a:p>
          <a:p>
            <a:pPr lvl="2"/>
            <a:r>
              <a:rPr lang="en-US" altLang="en-US" dirty="0" smtClean="0"/>
              <a:t>Usability is key, persist data, suspend services</a:t>
            </a:r>
          </a:p>
          <a:p>
            <a:pPr lvl="2"/>
            <a:r>
              <a:rPr lang="en-US" altLang="en-US" dirty="0" smtClean="0"/>
              <a:t>Android kills processes in background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394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</vt:lpstr>
      <vt:lpstr>Office Theme</vt:lpstr>
      <vt:lpstr>Android Overview</vt:lpstr>
      <vt:lpstr>Brief History</vt:lpstr>
      <vt:lpstr>Continued..</vt:lpstr>
      <vt:lpstr>Brief History - Android</vt:lpstr>
      <vt:lpstr>Brief History cont.</vt:lpstr>
      <vt:lpstr>Brief History cont.</vt:lpstr>
      <vt:lpstr>Brief History cont.</vt:lpstr>
      <vt:lpstr>What is Google Android?</vt:lpstr>
      <vt:lpstr>Android Design Philosophy</vt:lpstr>
      <vt:lpstr>Android Architecture</vt:lpstr>
      <vt:lpstr>Android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Overview</dc:title>
  <dc:creator>Mahe</dc:creator>
  <cp:lastModifiedBy>Mahe</cp:lastModifiedBy>
  <cp:revision>7</cp:revision>
  <dcterms:created xsi:type="dcterms:W3CDTF">2015-08-06T06:17:45Z</dcterms:created>
  <dcterms:modified xsi:type="dcterms:W3CDTF">2015-08-08T06:12:30Z</dcterms:modified>
</cp:coreProperties>
</file>