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5A30-0E49-463F-8C94-6891ED25052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B2A3-3AFE-4167-A3A2-A30D43B1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Resources</a:t>
            </a:r>
          </a:p>
          <a:p>
            <a:r>
              <a:rPr lang="en-US" dirty="0" smtClean="0"/>
              <a:t>String Resources</a:t>
            </a:r>
          </a:p>
          <a:p>
            <a:r>
              <a:rPr lang="en-US" dirty="0" smtClean="0"/>
              <a:t>Image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00" y="892445"/>
            <a:ext cx="8734566" cy="55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EditText1 contains properties such as </a:t>
            </a:r>
            <a:r>
              <a:rPr lang="en-US" dirty="0" err="1" smtClean="0">
                <a:latin typeface="+mj-lt"/>
              </a:rPr>
              <a:t>layout_alignParentLeft,layout_alignParentRight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&amp;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layout_alignParentTop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set to true</a:t>
            </a:r>
          </a:p>
          <a:p>
            <a:pPr marL="0" indent="0">
              <a:buNone/>
            </a:pPr>
            <a:r>
              <a:rPr lang="en-US" b="1" i="1" dirty="0" smtClean="0"/>
              <a:t>          EditText1 is aligned to the </a:t>
            </a:r>
            <a:r>
              <a:rPr lang="en-US" b="1" i="1" dirty="0" err="1" smtClean="0"/>
              <a:t>left,right</a:t>
            </a:r>
            <a:r>
              <a:rPr lang="en-US" b="1" i="1" dirty="0" smtClean="0"/>
              <a:t> and top of the parent(</a:t>
            </a:r>
            <a:r>
              <a:rPr lang="en-US" b="1" i="1" dirty="0" err="1" smtClean="0"/>
              <a:t>Relativelayout</a:t>
            </a:r>
            <a:r>
              <a:rPr lang="en-US" b="1" i="1" dirty="0" smtClean="0"/>
              <a:t>).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 smtClean="0"/>
              <a:t>Botton1 is aligned to right of its parent(</a:t>
            </a:r>
            <a:r>
              <a:rPr lang="en-US" dirty="0" err="1" smtClean="0"/>
              <a:t>Relativelayout</a:t>
            </a:r>
            <a:r>
              <a:rPr lang="en-US" dirty="0" smtClean="0"/>
              <a:t>)using the </a:t>
            </a:r>
            <a:r>
              <a:rPr lang="en-US" dirty="0" err="1" smtClean="0">
                <a:latin typeface="+mj-lt"/>
              </a:rPr>
              <a:t>layout_alignparentRight</a:t>
            </a:r>
            <a:r>
              <a:rPr lang="en-US" dirty="0" smtClean="0"/>
              <a:t> attribute &amp; below EditText1 using the </a:t>
            </a:r>
            <a:r>
              <a:rPr lang="en-US" dirty="0" err="1" smtClean="0">
                <a:latin typeface="+mj-lt"/>
              </a:rPr>
              <a:t>layout_below</a:t>
            </a:r>
            <a:r>
              <a:rPr lang="en-US" dirty="0" smtClean="0"/>
              <a:t>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Button2 is placed to the left of Button1 using </a:t>
            </a:r>
            <a:r>
              <a:rPr lang="en-US" dirty="0" err="1" smtClean="0">
                <a:latin typeface="+mj-lt"/>
              </a:rPr>
              <a:t>layout_toLeftOf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attribute.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layout ensure that UI element are placed either horizontally or vertically.</a:t>
            </a:r>
          </a:p>
          <a:p>
            <a:r>
              <a:rPr lang="en-US" dirty="0" smtClean="0"/>
              <a:t>Defined by </a:t>
            </a:r>
            <a:r>
              <a:rPr lang="en-US" dirty="0" smtClean="0">
                <a:latin typeface="+mj-lt"/>
              </a:rPr>
              <a:t>linear layout </a:t>
            </a:r>
            <a:r>
              <a:rPr lang="en-US" dirty="0" smtClean="0"/>
              <a:t>tag in the layout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9" y="3158348"/>
            <a:ext cx="6864824" cy="36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attribute of the linear layout is </a:t>
            </a:r>
            <a:r>
              <a:rPr lang="en-US" dirty="0" err="1" smtClean="0">
                <a:latin typeface="+mj-lt"/>
              </a:rPr>
              <a:t>android:orientation</a:t>
            </a:r>
            <a:r>
              <a:rPr lang="en-US" dirty="0" smtClean="0">
                <a:latin typeface="+mj-lt"/>
              </a:rPr>
              <a:t> .</a:t>
            </a:r>
          </a:p>
          <a:p>
            <a:r>
              <a:rPr lang="en-US" dirty="0" smtClean="0"/>
              <a:t>The layout can also be nested.</a:t>
            </a:r>
          </a:p>
          <a:p>
            <a:r>
              <a:rPr lang="en-US" dirty="0" smtClean="0"/>
              <a:t>Another important attribute of the </a:t>
            </a:r>
            <a:r>
              <a:rPr lang="en-US" dirty="0" err="1" smtClean="0"/>
              <a:t>LinearLayout</a:t>
            </a:r>
            <a:r>
              <a:rPr lang="en-US" dirty="0" smtClean="0"/>
              <a:t> is </a:t>
            </a:r>
            <a:r>
              <a:rPr lang="en-US" dirty="0" err="1" smtClean="0">
                <a:latin typeface="+mj-lt"/>
              </a:rPr>
              <a:t>android:gravity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7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 programming components of UI.</a:t>
            </a:r>
          </a:p>
          <a:p>
            <a:endParaRPr lang="en-US" dirty="0" smtClean="0"/>
          </a:p>
          <a:p>
            <a:r>
              <a:rPr lang="en-US" dirty="0" smtClean="0"/>
              <a:t>Help developer in laying out the visual structure of screen.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Along with string constant &amp; images that populate the screens.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Other UI resource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:-  A different way of user interaction &amp; navigation in app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1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visual blueprint of an activity.</a:t>
            </a:r>
          </a:p>
          <a:p>
            <a:r>
              <a:rPr lang="en-US" dirty="0" smtClean="0"/>
              <a:t>Defines how the UI elements in a screen is arranged.</a:t>
            </a:r>
          </a:p>
          <a:p>
            <a:r>
              <a:rPr lang="en-US" dirty="0" smtClean="0"/>
              <a:t>They are XML files located in the res\layout folder.</a:t>
            </a:r>
          </a:p>
          <a:p>
            <a:r>
              <a:rPr lang="en-US" dirty="0" smtClean="0"/>
              <a:t>A layout file may be associated with one or more Activities.</a:t>
            </a:r>
          </a:p>
          <a:p>
            <a:endParaRPr lang="en-US" dirty="0"/>
          </a:p>
          <a:p>
            <a:r>
              <a:rPr lang="en-US" dirty="0" smtClean="0"/>
              <a:t>YOU may recall the </a:t>
            </a:r>
            <a:r>
              <a:rPr lang="en-US" dirty="0" err="1" smtClean="0">
                <a:latin typeface="+mj-lt"/>
              </a:rPr>
              <a:t>setContentView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R.layout.activity_main</a:t>
            </a:r>
            <a:r>
              <a:rPr lang="en-US" dirty="0" smtClean="0">
                <a:latin typeface="+mj-lt"/>
              </a:rPr>
              <a:t>)</a:t>
            </a:r>
            <a:r>
              <a:rPr lang="en-US" dirty="0" smtClean="0"/>
              <a:t> method that associates an Activity with a layout file(activity_main.xml).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creating a layout </a:t>
            </a:r>
            <a:r>
              <a:rPr lang="en-US" dirty="0" err="1" smtClean="0"/>
              <a:t>resources,Android</a:t>
            </a:r>
            <a:r>
              <a:rPr lang="en-US" dirty="0" smtClean="0"/>
              <a:t> frame work generates an unique id for it in the R.java file</a:t>
            </a:r>
            <a:r>
              <a:rPr lang="en-US" dirty="0" smtClean="0"/>
              <a:t> present in the </a:t>
            </a:r>
            <a:r>
              <a:rPr lang="en-US" dirty="0">
                <a:solidFill>
                  <a:srgbClr val="FF0000"/>
                </a:solidFill>
              </a:rPr>
              <a:t>gen folder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R.java file contain information about all </a:t>
            </a:r>
            <a:r>
              <a:rPr lang="en-US" dirty="0" err="1" smtClean="0"/>
              <a:t>nonprogramming</a:t>
            </a:r>
            <a:r>
              <a:rPr lang="en-US" dirty="0" smtClean="0"/>
              <a:t> components.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this a developer can resolve these resources inside programming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Layout file name-activity_main.xml</a:t>
            </a:r>
          </a:p>
          <a:p>
            <a:r>
              <a:rPr lang="en-US" dirty="0" smtClean="0"/>
              <a:t>It is represented as an integer constant</a:t>
            </a:r>
            <a:r>
              <a:rPr lang="en-US" dirty="0" smtClean="0">
                <a:latin typeface="+mj-lt"/>
              </a:rPr>
              <a:t>-public static final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activity_main</a:t>
            </a:r>
            <a:r>
              <a:rPr lang="en-US" dirty="0" smtClean="0"/>
              <a:t>-in the R.java file under a static class-</a:t>
            </a:r>
            <a:r>
              <a:rPr lang="en-US" dirty="0" smtClean="0">
                <a:latin typeface="+mj-lt"/>
              </a:rPr>
              <a:t>layout</a:t>
            </a:r>
          </a:p>
          <a:p>
            <a:r>
              <a:rPr lang="en-US" dirty="0" smtClean="0"/>
              <a:t>This is applicable to all </a:t>
            </a:r>
            <a:r>
              <a:rPr lang="en-US" dirty="0" err="1" smtClean="0"/>
              <a:t>nonprogramming</a:t>
            </a:r>
            <a:r>
              <a:rPr lang="en-US" dirty="0" smtClean="0"/>
              <a:t> components.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Public final class R{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public static final class layout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public static final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activity_main</a:t>
            </a:r>
            <a:r>
              <a:rPr lang="en-US" dirty="0" smtClean="0">
                <a:latin typeface="+mj-lt"/>
              </a:rPr>
              <a:t>=0x7f030000;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file-activity_main.xml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9" y="1690688"/>
            <a:ext cx="9004511" cy="34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provide layout editor to create the layouts. </a:t>
            </a:r>
            <a:r>
              <a:rPr lang="en-US" dirty="0" smtClean="0">
                <a:solidFill>
                  <a:srgbClr val="FF0000"/>
                </a:solidFill>
              </a:rPr>
              <a:t>how to create a new layout file?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editor:- provide a mechanism to drag &amp; drop the UI components in the layout file to create the require UI.</a:t>
            </a:r>
          </a:p>
          <a:p>
            <a:r>
              <a:rPr lang="en-US" dirty="0" smtClean="0"/>
              <a:t>The equivalent XML layout file gets generated automatically behind the scenes.</a:t>
            </a:r>
          </a:p>
          <a:p>
            <a:r>
              <a:rPr lang="en-US" dirty="0" smtClean="0"/>
              <a:t>Apps have different requirement for arranging the UI elements(views);layout editor provides various ready to use layouts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Linear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layout is the default layout of an activity.</a:t>
            </a:r>
          </a:p>
          <a:p>
            <a:endParaRPr lang="en-US" dirty="0" smtClean="0"/>
          </a:p>
          <a:p>
            <a:r>
              <a:rPr lang="en-US" dirty="0" smtClean="0"/>
              <a:t>Here views(UI elements)are arranged relative to </a:t>
            </a:r>
            <a:r>
              <a:rPr lang="en-US" dirty="0" err="1" smtClean="0"/>
              <a:t>to</a:t>
            </a:r>
            <a:r>
              <a:rPr lang="en-US" dirty="0" smtClean="0"/>
              <a:t> other views in that layout or the layout itself.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hus rendering of views happens automatically without bothering diverse screen resolution, sizes or orientation.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relative layout select it as the root </a:t>
            </a:r>
            <a:r>
              <a:rPr lang="en-US" dirty="0" err="1" smtClean="0"/>
              <a:t>elementfor</a:t>
            </a:r>
            <a:r>
              <a:rPr lang="en-US" dirty="0" smtClean="0"/>
              <a:t> the new android XML file.</a:t>
            </a:r>
          </a:p>
          <a:p>
            <a:r>
              <a:rPr lang="en-US" dirty="0"/>
              <a:t>H</a:t>
            </a:r>
            <a:r>
              <a:rPr lang="en-US" dirty="0" smtClean="0"/>
              <a:t>ere there are two types of attributes that can be assign to the views.</a:t>
            </a:r>
          </a:p>
          <a:p>
            <a:pPr marL="514350" indent="-514350">
              <a:buAutoNum type="arabicParenR"/>
            </a:pPr>
            <a:r>
              <a:rPr lang="en-US" dirty="0" smtClean="0"/>
              <a:t>Views relative to one another.</a:t>
            </a:r>
          </a:p>
          <a:p>
            <a:pPr marL="514350" indent="-514350">
              <a:buAutoNum type="arabicParenR"/>
            </a:pPr>
            <a:r>
              <a:rPr lang="en-US" dirty="0" smtClean="0"/>
              <a:t>Views relative to layout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483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UI Resources</vt:lpstr>
      <vt:lpstr>UI Resources</vt:lpstr>
      <vt:lpstr>Layout Resources</vt:lpstr>
      <vt:lpstr>PowerPoint Presentation</vt:lpstr>
      <vt:lpstr>Example..</vt:lpstr>
      <vt:lpstr>Layout file-activity_main.xml</vt:lpstr>
      <vt:lpstr>Android provide layout editor to create the layouts. how to create a new layout file?</vt:lpstr>
      <vt:lpstr>PowerPoint Presentation</vt:lpstr>
      <vt:lpstr>PowerPoint Presentation</vt:lpstr>
      <vt:lpstr>PowerPoint Presentation</vt:lpstr>
      <vt:lpstr>Do this..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Resources</dc:title>
  <dc:creator>Mahe</dc:creator>
  <cp:lastModifiedBy>Mahe</cp:lastModifiedBy>
  <cp:revision>18</cp:revision>
  <dcterms:created xsi:type="dcterms:W3CDTF">2015-08-16T17:41:41Z</dcterms:created>
  <dcterms:modified xsi:type="dcterms:W3CDTF">2015-08-18T06:47:45Z</dcterms:modified>
</cp:coreProperties>
</file>