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A763-BB14-45EA-A203-42D096353FE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A22C-C02F-42B2-A0F6-F91E0552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1" y="2600325"/>
            <a:ext cx="717232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42937"/>
            <a:ext cx="11049000" cy="62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72"/>
            <a:ext cx="11287125" cy="69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2"/>
            <a:ext cx="10815638" cy="68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892"/>
            <a:ext cx="10797240" cy="68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75"/>
            <a:ext cx="12192000" cy="68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887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48" y="0"/>
            <a:ext cx="9229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20" y="3425015"/>
            <a:ext cx="65359" cy="7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20" y="3577415"/>
            <a:ext cx="65359" cy="7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530"/>
            <a:ext cx="12315825" cy="68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44"/>
            <a:ext cx="12192000" cy="68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6</cp:revision>
  <dcterms:created xsi:type="dcterms:W3CDTF">2015-07-23T05:54:05Z</dcterms:created>
  <dcterms:modified xsi:type="dcterms:W3CDTF">2015-08-03T10:02:51Z</dcterms:modified>
</cp:coreProperties>
</file>