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95" autoAdjust="0"/>
  </p:normalViewPr>
  <p:slideViewPr>
    <p:cSldViewPr showGuides="1">
      <p:cViewPr>
        <p:scale>
          <a:sx n="117" d="100"/>
          <a:sy n="117" d="100"/>
        </p:scale>
        <p:origin x="-318" y="2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133600" y="318691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38600" y="2133600"/>
            <a:ext cx="7334250" cy="77406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latin typeface="Arial Black" panose="020B0A04020102020204" pitchFamily="34" charset="0"/>
              </a:rPr>
              <a:t>GANESH RAM P</a:t>
            </a:r>
            <a:endParaRPr lang="en-IN" sz="3600" dirty="0">
              <a:latin typeface="Arial Black" panose="020B0A040201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3810000"/>
            <a:ext cx="6369050" cy="93027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IN" sz="28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lang="en-IN" sz="28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IN" sz="28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lang="en-IN" sz="2800" dirty="0">
              <a:latin typeface="Trebuchet MS" panose="020B0603020202020204"/>
              <a:cs typeface="Trebuchet MS" panose="020B0603020202020204"/>
            </a:endParaRPr>
          </a:p>
          <a:p>
            <a:endParaRPr lang="en-IN" sz="2800" dirty="0"/>
          </a:p>
        </p:txBody>
      </p:sp>
      <p:sp>
        <p:nvSpPr>
          <p:cNvPr id="7" name="Text Box 6"/>
          <p:cNvSpPr txBox="1"/>
          <p:nvPr/>
        </p:nvSpPr>
        <p:spPr>
          <a:xfrm>
            <a:off x="4513489" y="3088005"/>
            <a:ext cx="4064000" cy="721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300" dirty="0" smtClean="0">
                <a:latin typeface="Arial Black" panose="020B0A04020102020204" pitchFamily="34" charset="0"/>
                <a:cs typeface="Arial Black" panose="020B0A04020102020204" pitchFamily="34" charset="0"/>
              </a:rPr>
              <a:t>AU211521243055</a:t>
            </a:r>
            <a:endParaRPr lang="en-IN" altLang="en-US" dirty="0"/>
          </a:p>
          <a:p>
            <a:endParaRPr lang="en-I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43800" y="6227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  <a:hlinkClick r:id="rId3"/>
              </a:rPr>
              <a:t>Link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67222" y="1669392"/>
            <a:ext cx="10751295" cy="373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IN" sz="2400" b="1" dirty="0" smtClean="0"/>
              <a:t>Enhanced Visuals</a:t>
            </a:r>
          </a:p>
          <a:p>
            <a:r>
              <a:rPr lang="en-IN" sz="2400" dirty="0" smtClean="0"/>
              <a:t>Observe the astonishing clarity and detail brought to images through cutting-edge </a:t>
            </a:r>
            <a:r>
              <a:rPr lang="en-IN" sz="2400" dirty="0" err="1" smtClean="0"/>
              <a:t>upscaling</a:t>
            </a:r>
            <a:r>
              <a:rPr lang="en-IN" sz="2400" dirty="0" smtClean="0"/>
              <a:t>.</a:t>
            </a:r>
          </a:p>
          <a:p>
            <a:r>
              <a:rPr lang="en-IN" sz="2400" b="1" dirty="0" smtClean="0"/>
              <a:t>Streamlined Workflows</a:t>
            </a:r>
          </a:p>
          <a:p>
            <a:r>
              <a:rPr lang="en-IN" sz="2400" dirty="0" smtClean="0"/>
              <a:t>Transform the image processing pipeline with efficient and seamless </a:t>
            </a:r>
            <a:r>
              <a:rPr lang="en-IN" sz="2400" dirty="0" err="1" smtClean="0"/>
              <a:t>upscaling</a:t>
            </a:r>
            <a:r>
              <a:rPr lang="en-IN" sz="2400" dirty="0" smtClean="0"/>
              <a:t> integration.</a:t>
            </a:r>
          </a:p>
          <a:p>
            <a:r>
              <a:rPr lang="en-IN" sz="2400" b="1" dirty="0" smtClean="0"/>
              <a:t>Innovative Applications</a:t>
            </a:r>
          </a:p>
          <a:p>
            <a:r>
              <a:rPr lang="en-IN" sz="2400" dirty="0" smtClean="0"/>
              <a:t>Experience the myriad possibilities arising from the enhanced visual capabilities of GAN-based </a:t>
            </a:r>
            <a:r>
              <a:rPr lang="en-IN" sz="2400" dirty="0" err="1" smtClean="0"/>
              <a:t>upscaling</a:t>
            </a:r>
            <a:r>
              <a:rPr lang="en-IN" sz="2400" dirty="0" smtClean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58165" y="2019300"/>
            <a:ext cx="4032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05800" y="1447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/>
          <p:cNvSpPr txBox="1"/>
          <p:nvPr/>
        </p:nvSpPr>
        <p:spPr>
          <a:xfrm>
            <a:off x="980950" y="2217390"/>
            <a:ext cx="911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Image </a:t>
            </a:r>
            <a:r>
              <a:rPr lang="en-IN" sz="4000" b="1" dirty="0" err="1" smtClean="0"/>
              <a:t>Upscaling</a:t>
            </a:r>
            <a:r>
              <a:rPr lang="en-IN" sz="4000" b="1" dirty="0" smtClean="0"/>
              <a:t> Using GAN</a:t>
            </a:r>
            <a:endParaRPr lang="en-IN" sz="4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535426" y="-7805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 rot="9769837">
            <a:off x="-4984336" y="4479477"/>
            <a:ext cx="1796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38470" y="1405765"/>
            <a:ext cx="90477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WHO ARE THE END USERS?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YOUR SOLUTION AND ITS VALUE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THE WOW IN YOUR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RESULT</a:t>
            </a:r>
            <a:endParaRPr lang="en-IN" sz="32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02536" y="2735036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34400" y="212876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9711" y="609600"/>
            <a:ext cx="765746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lang="en-IN" sz="4250" spc="-10" dirty="0"/>
              <a:t>	</a:t>
            </a:r>
            <a:r>
              <a:rPr sz="4250" spc="-75" dirty="0">
                <a:sym typeface="+mn-ea"/>
              </a:rPr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1" y="1668288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Image </a:t>
            </a:r>
            <a:r>
              <a:rPr lang="en-IN" sz="2400" b="1" dirty="0" err="1" smtClean="0"/>
              <a:t>Upscaling</a:t>
            </a:r>
            <a:r>
              <a:rPr lang="en-IN" sz="2400" b="1" dirty="0" smtClean="0"/>
              <a:t> Using GAN</a:t>
            </a:r>
          </a:p>
          <a:p>
            <a:endParaRPr lang="en-IN" sz="2400" b="1" dirty="0" smtClean="0"/>
          </a:p>
          <a:p>
            <a:r>
              <a:rPr lang="en-IN" sz="2400" dirty="0" smtClean="0"/>
              <a:t>Image </a:t>
            </a:r>
            <a:r>
              <a:rPr lang="en-IN" sz="2400" dirty="0" err="1" smtClean="0"/>
              <a:t>upscaling</a:t>
            </a:r>
            <a:r>
              <a:rPr lang="en-IN" sz="2400" dirty="0" smtClean="0"/>
              <a:t> using Generative Adversarial Networks (GANs) is the process of enhancing the resolution of images, resulting in clearer and sharper visual content. By leveraging advanced AI algorithms, GAN-based </a:t>
            </a:r>
            <a:r>
              <a:rPr lang="en-IN" sz="2400" dirty="0" err="1" smtClean="0"/>
              <a:t>upscaling</a:t>
            </a:r>
            <a:r>
              <a:rPr lang="en-IN" sz="2400" dirty="0" smtClean="0"/>
              <a:t> can transform low-resolution images into high-quality visuals, opening up a world of possibilities in areas such as digital photography, medical imaging, and video enhancement.</a:t>
            </a:r>
          </a:p>
          <a:p>
            <a:pPr algn="l"/>
            <a:endParaRPr lang="en-US" sz="2400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05800" y="1219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533625" y="1828998"/>
            <a:ext cx="765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Data Collection &amp; </a:t>
            </a:r>
            <a:r>
              <a:rPr lang="en-IN" b="1" dirty="0" err="1" smtClean="0"/>
              <a:t>Preprocessing</a:t>
            </a:r>
            <a:endParaRPr lang="en-IN" b="1" dirty="0" smtClean="0"/>
          </a:p>
          <a:p>
            <a:r>
              <a:rPr lang="en-IN" dirty="0" smtClean="0"/>
              <a:t>Collect and prepare a diverse dataset of low and high-resolution images for training.</a:t>
            </a:r>
          </a:p>
          <a:p>
            <a:r>
              <a:rPr lang="en-IN" b="1" dirty="0" smtClean="0"/>
              <a:t>Model Training</a:t>
            </a:r>
          </a:p>
          <a:p>
            <a:r>
              <a:rPr lang="en-IN" dirty="0" smtClean="0"/>
              <a:t>Train the GAN model to understand the complex relationships between low and high-resolution images.</a:t>
            </a:r>
          </a:p>
          <a:p>
            <a:r>
              <a:rPr lang="en-IN" b="1" dirty="0" smtClean="0"/>
              <a:t>Evaluation &amp; Fine-Tuning</a:t>
            </a:r>
          </a:p>
          <a:p>
            <a:r>
              <a:rPr lang="en-IN" dirty="0" smtClean="0"/>
              <a:t>Assess the performance of the model and make necessary adjustments to optimize results.</a:t>
            </a:r>
          </a:p>
          <a:p>
            <a:r>
              <a:rPr lang="en-IN" b="1" dirty="0" smtClean="0"/>
              <a:t>Deployment</a:t>
            </a:r>
          </a:p>
          <a:p>
            <a:r>
              <a:rPr lang="en-IN" dirty="0" smtClean="0"/>
              <a:t>Integrate the </a:t>
            </a:r>
            <a:r>
              <a:rPr lang="en-IN" dirty="0" err="1" smtClean="0"/>
              <a:t>upscaled</a:t>
            </a:r>
            <a:r>
              <a:rPr lang="en-IN" dirty="0" smtClean="0"/>
              <a:t> image generation process into the desired application or platform.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24800" y="1066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20407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 smtClean="0"/>
              <a:t>THE</a:t>
            </a:r>
            <a:r>
              <a:rPr sz="3200" spc="-55" dirty="0" smtClean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/>
          <p:cNvSpPr txBox="1"/>
          <p:nvPr/>
        </p:nvSpPr>
        <p:spPr>
          <a:xfrm>
            <a:off x="601027" y="1616509"/>
            <a:ext cx="75190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Photographers &amp; Designers</a:t>
            </a:r>
          </a:p>
          <a:p>
            <a:r>
              <a:rPr lang="en-IN" dirty="0" smtClean="0"/>
              <a:t>Access high-quality </a:t>
            </a:r>
            <a:r>
              <a:rPr lang="en-IN" dirty="0" err="1" smtClean="0"/>
              <a:t>upscaling</a:t>
            </a:r>
            <a:r>
              <a:rPr lang="en-IN" dirty="0" smtClean="0"/>
              <a:t> to enhance visual content for professional use.</a:t>
            </a:r>
          </a:p>
          <a:p>
            <a:r>
              <a:rPr lang="en-IN" b="1" dirty="0" smtClean="0"/>
              <a:t>Biomedical Researchers</a:t>
            </a:r>
          </a:p>
          <a:p>
            <a:r>
              <a:rPr lang="en-IN" dirty="0" smtClean="0"/>
              <a:t>Improve the clarity of medical images for accurate analysis and diagnosis.</a:t>
            </a:r>
          </a:p>
          <a:p>
            <a:r>
              <a:rPr lang="en-IN" b="1" dirty="0" smtClean="0"/>
              <a:t>Content Creators</a:t>
            </a:r>
          </a:p>
          <a:p>
            <a:r>
              <a:rPr lang="en-IN" dirty="0" smtClean="0"/>
              <a:t>Enhance the visual appeal of videos and animations for engaging storytelling.</a:t>
            </a:r>
          </a:p>
          <a:p>
            <a:r>
              <a:rPr lang="en-IN" b="1" dirty="0" smtClean="0"/>
              <a:t>Researchers &amp; Academics</a:t>
            </a:r>
          </a:p>
          <a:p>
            <a:r>
              <a:rPr lang="en-IN" dirty="0" smtClean="0"/>
              <a:t>Facilitate detailed image analysis and visualization for research purposes.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24800" y="1584960"/>
            <a:ext cx="314325" cy="26352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2838450" y="2060365"/>
            <a:ext cx="6691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Advanced Image Enhancement</a:t>
            </a:r>
          </a:p>
          <a:p>
            <a:r>
              <a:rPr lang="en-IN" dirty="0" smtClean="0"/>
              <a:t>Empower users with cutting-edge AI technology for superior image </a:t>
            </a:r>
            <a:r>
              <a:rPr lang="en-IN" dirty="0" err="1" smtClean="0"/>
              <a:t>upscaling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b="1" dirty="0" smtClean="0"/>
              <a:t>Efficiency &amp; Precision</a:t>
            </a:r>
          </a:p>
          <a:p>
            <a:r>
              <a:rPr lang="en-IN" dirty="0" smtClean="0"/>
              <a:t>Produce high-quality results with increased speed and accuracy, saving time and resources.</a:t>
            </a:r>
          </a:p>
          <a:p>
            <a:endParaRPr lang="en-IN" dirty="0" smtClean="0"/>
          </a:p>
          <a:p>
            <a:r>
              <a:rPr lang="en-IN" b="1" dirty="0" smtClean="0"/>
              <a:t>Versatility &amp; Adaptability</a:t>
            </a:r>
          </a:p>
          <a:p>
            <a:r>
              <a:rPr lang="en-IN" dirty="0" smtClean="0"/>
              <a:t>Deliver customizable solutions to cater to diverse industry-specific requirements.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01000" y="1447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/>
          <p:cNvSpPr txBox="1"/>
          <p:nvPr/>
        </p:nvSpPr>
        <p:spPr>
          <a:xfrm>
            <a:off x="2209609" y="1600369"/>
            <a:ext cx="73473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Unprecedented Transformation</a:t>
            </a:r>
          </a:p>
          <a:p>
            <a:r>
              <a:rPr lang="en-IN" dirty="0" smtClean="0"/>
              <a:t>Witness the stunning metamorphosis of low-resolution visuals into </a:t>
            </a:r>
            <a:r>
              <a:rPr lang="en-IN" dirty="0" err="1" smtClean="0"/>
              <a:t>breathtaking</a:t>
            </a:r>
            <a:r>
              <a:rPr lang="en-IN" dirty="0" smtClean="0"/>
              <a:t> high-definition images.</a:t>
            </a:r>
          </a:p>
          <a:p>
            <a:r>
              <a:rPr lang="en-IN" b="1" dirty="0" smtClean="0"/>
              <a:t>Rapid Enhancement</a:t>
            </a:r>
          </a:p>
          <a:p>
            <a:r>
              <a:rPr lang="en-IN" dirty="0" smtClean="0"/>
              <a:t>Experience lightning-fast </a:t>
            </a:r>
            <a:r>
              <a:rPr lang="en-IN" dirty="0" err="1" smtClean="0"/>
              <a:t>upscaling</a:t>
            </a:r>
            <a:r>
              <a:rPr lang="en-IN" dirty="0" smtClean="0"/>
              <a:t> that revolutionizes image processing workflows.</a:t>
            </a:r>
          </a:p>
          <a:p>
            <a:r>
              <a:rPr lang="en-IN" b="1" dirty="0" smtClean="0"/>
              <a:t>Personalized Output</a:t>
            </a:r>
          </a:p>
          <a:p>
            <a:r>
              <a:rPr lang="en-IN" dirty="0" smtClean="0"/>
              <a:t>Create tailored enhancements to </a:t>
            </a:r>
            <a:r>
              <a:rPr lang="en-IN" dirty="0" err="1" smtClean="0"/>
              <a:t>fulfill</a:t>
            </a:r>
            <a:r>
              <a:rPr lang="en-IN" dirty="0" smtClean="0"/>
              <a:t> specific requirements and artistic visions.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62000" y="1600200"/>
            <a:ext cx="6468745" cy="382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1.</a:t>
            </a:r>
            <a:r>
              <a:rPr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Data Collection and Preprocessing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2.Exploratory Data Analysis (EDA)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3.Feature Engineering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4.Model Selection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5.Training the Model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6.Model Evaluation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7.Hyperparameter Tuning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8.Validation and Testing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9.Deployment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10.Continuous Improvement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440</Words>
  <Application>Microsoft Office PowerPoint</Application>
  <PresentationFormat>Custom</PresentationFormat>
  <Paragraphs>92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PROJECT TITLE</vt:lpstr>
      <vt:lpstr>AGENDA</vt:lpstr>
      <vt:lpstr>PROBLEM STATEMENT</vt:lpstr>
      <vt:lpstr>PROJECT OVERVIEW</vt:lpstr>
      <vt:lpstr>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2021PITAI197</cp:lastModifiedBy>
  <cp:revision>13</cp:revision>
  <dcterms:created xsi:type="dcterms:W3CDTF">2024-03-30T07:02:00Z</dcterms:created>
  <dcterms:modified xsi:type="dcterms:W3CDTF">2024-04-01T06:03:01Z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2024-03-30T16:30:00Z</vt:filetime>
  </property>
  <property fmtid="{D5CDD505-2E9C-101B-9397-08002B2CF9AE}" pid="4" name="ICV">
    <vt:lpwstr>F01FC1D771F447B4B7254B95A27C392D_12</vt:lpwstr>
  </property>
  <property fmtid="{D5CDD505-2E9C-101B-9397-08002B2CF9AE}" pid="5" name="KSOProductBuildVer">
    <vt:lpwstr>1033-12.2.0.13472</vt:lpwstr>
  </property>
</Properties>
</file>