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78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FD250-2EE8-49C0-B5E5-BB19B3117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010B8B-313B-4F7F-A57F-79EDAF973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794370-C01C-4819-93D1-FB7EE3D3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274-03FC-4DB9-8C4D-E358CCFE8656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8A05E1-B939-40D4-BEF2-35ED71E8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4A165-5335-4F1A-9780-0DB5E3EE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9860-C30F-4755-B339-8B63B8B3521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F665108-8C31-421C-BB14-E027B11248B2}"/>
              </a:ext>
            </a:extLst>
          </p:cNvPr>
          <p:cNvCxnSpPr/>
          <p:nvPr userDrawn="1"/>
        </p:nvCxnSpPr>
        <p:spPr>
          <a:xfrm>
            <a:off x="347869" y="3551587"/>
            <a:ext cx="1143331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>
            <a:extLst>
              <a:ext uri="{FF2B5EF4-FFF2-40B4-BE49-F238E27FC236}">
                <a16:creationId xmlns:a16="http://schemas.microsoft.com/office/drawing/2014/main" id="{18EB67DA-8E81-4474-A92A-FB12611151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652" y="235123"/>
            <a:ext cx="1122295" cy="84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59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04CC0-E9AA-4DC9-B9B7-4337E16F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6C9409-2933-4FC2-849A-208197193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16912-47B4-4845-AD21-672D799C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274-03FC-4DB9-8C4D-E358CCFE8656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2B823-583F-4F6A-AB52-401BFDE8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AD3FA-6BEF-437D-AFEA-E3A88C2E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9860-C30F-4755-B339-8B63B8B35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44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B8EBBF-3140-44FD-9A73-0CF91BFC1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49C8AC-618B-45F2-9407-CDF1F6A39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A8F20-274C-47BD-B9CA-AC0020D4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274-03FC-4DB9-8C4D-E358CCFE8656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34DBD-B4C1-4804-A6AB-C3D0873A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F58F09-6B7D-4469-B1B7-BF4CB89D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9860-C30F-4755-B339-8B63B8B35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26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F3F2F-FA3C-4907-BD1F-009C2509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69" y="136526"/>
            <a:ext cx="7805531" cy="10429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70B3E-967D-41DA-B7C0-930417900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69" y="1460499"/>
            <a:ext cx="11433314" cy="474151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48D84-C2FC-4F60-8AF5-6004BB56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274-03FC-4DB9-8C4D-E358CCFE8656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15A51-9943-4472-A9E1-D5703EA5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1A2BD-D612-494C-B3E0-BDE3E238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9860-C30F-4755-B339-8B63B8B3521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5FB81F1-30CD-4CD0-B229-AED53D1E1930}"/>
              </a:ext>
            </a:extLst>
          </p:cNvPr>
          <p:cNvCxnSpPr/>
          <p:nvPr userDrawn="1"/>
        </p:nvCxnSpPr>
        <p:spPr>
          <a:xfrm>
            <a:off x="347869" y="1311965"/>
            <a:ext cx="1143331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5272F76F-4D27-4C43-A114-10B48340B3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652" y="235123"/>
            <a:ext cx="1122295" cy="84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52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B597D-B039-497C-9225-03497DDC9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6DE13C-3EDD-4167-ADE2-D025A8294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ED060-FAC0-495D-B647-EE51339C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274-03FC-4DB9-8C4D-E358CCFE8656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09007F-FC52-4261-928A-B84E1470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2FB8C-D83F-424C-85EB-FBC183DA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9860-C30F-4755-B339-8B63B8B35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52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C7976-9CD1-4180-BF76-04FB4646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C9C5D-CA09-424B-B45E-FF20DF919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D35D4B-55EF-4469-B5FF-32B1707DE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6CCDD-5850-4E9E-889B-09934210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274-03FC-4DB9-8C4D-E358CCFE8656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8F9148-2F4C-4266-9E04-5DBCCF42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D1DE33-4823-4DE1-BEBB-2B94E6E7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9860-C30F-4755-B339-8B63B8B35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87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0869C-404C-4407-A6DE-1673EBFB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5C654-3D33-47FC-A293-EEAD4E96D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CCF3D4-20DF-43C0-8A6D-8ED06E4E5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BD8CE8-E586-4B28-BD6E-581411C18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D1EFE3-D050-43B3-8843-EBBEDDB61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DD2752-7268-4BCB-B633-2DD4E338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274-03FC-4DB9-8C4D-E358CCFE8656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85A18D-B203-40A9-815F-FE74DDE7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F30C47-85B8-4FE9-B7EE-26AE12CB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9860-C30F-4755-B339-8B63B8B35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17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40E5B-CAB7-4001-93E2-19E03BAD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1CD301-A5C2-49AA-B26C-B4C0B121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274-03FC-4DB9-8C4D-E358CCFE8656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73B834-8CE5-46D2-85FD-1C6AAE18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ADCA6A-D782-4AE8-B40D-F798552D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9860-C30F-4755-B339-8B63B8B35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0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E5068E-21D5-4844-B45F-FB79C673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274-03FC-4DB9-8C4D-E358CCFE8656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B3B33D-2AC1-4807-B273-091B0BB9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BB2BA8-E848-41B3-91E4-F26BB1FF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9860-C30F-4755-B339-8B63B8B35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2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2F6A4-4C46-4D02-B13E-5921DF1C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7F7C2-1391-4809-93EE-9690251DF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6D1FED-281A-4F21-9B44-C303F7B75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698377-D050-44A5-923E-10D07F24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274-03FC-4DB9-8C4D-E358CCFE8656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937FF3-441B-4591-BE85-72EDFEBF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37F372-21A3-4EC8-ADCC-D1004816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9860-C30F-4755-B339-8B63B8B35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98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64137-8F1F-4CD0-9C5C-F3C5C855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3D21CA-6511-4A86-AEDC-CA6099FD7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52D796-1345-4009-B378-A0322FF56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4BEF06-DBB8-48DB-ACD2-0FB7F646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274-03FC-4DB9-8C4D-E358CCFE8656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35DDB3-0D52-4AB9-9247-C5F06276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19B49F-7FAC-431E-AD4C-EC081009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9860-C30F-4755-B339-8B63B8B35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70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B8703A-986D-48EA-93CC-931BC87C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2B2ED-1DD3-4BCC-98CE-7BC7AE530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4BF1B-39A9-478A-B0FA-0F87AF8BD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1274-03FC-4DB9-8C4D-E358CCFE8656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B3F0F-F529-4877-AF49-E4516C8A8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F180B-B0FD-4276-AC39-EBC8AEF65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89860-C30F-4755-B339-8B63B8B35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07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tackoverflow.com/questions/43665177/react-native-view-onpress-does-not-wor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elements.com/docs/icon#available-icon-sets" TargetMode="External"/><Relationship Id="rId2" Type="http://schemas.openxmlformats.org/officeDocument/2006/relationships/hyperlink" Target="https://oblador.github.io/react-native-vector-ic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actnativeelements.com/docs/inpu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nativeelements.com/docs/customizati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publish/app-signing" TargetMode="External"/><Relationship Id="rId2" Type="http://schemas.openxmlformats.org/officeDocument/2006/relationships/hyperlink" Target="https://www.react-native.cn/docs/signed-apk-androi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nativeelement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navigation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CDC60-7D42-4B52-A200-65E4A86DF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React Native</a:t>
            </a:r>
            <a:r>
              <a:rPr lang="zh-CN" altLang="en-US" dirty="0"/>
              <a:t>项目入门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6A32DD-7F2E-4BDA-A417-01F44D0042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222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BA004-A351-42FE-8B27-EFC60A15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全部测试代码：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B4AA8-74BD-4320-87AA-5B2B7D3F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69" y="1460499"/>
            <a:ext cx="5748131" cy="4741517"/>
          </a:xfrm>
        </p:spPr>
        <p:txBody>
          <a:bodyPr>
            <a:normAutofit fontScale="32500" lnSpcReduction="20000"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'react-native'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NavigationContainer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'@react-navigation/native'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createNativeStackNavigator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'@react-navigation/native-stack'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HomeScreen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flex: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alignItems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justifyContent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Home Screen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"Go to Details"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'Details'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DetailsScreen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flex: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alignItems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justifyContent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Details Screen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72CFB84-9B05-4DE2-BCD1-48C7D1475AFA}"/>
              </a:ext>
            </a:extLst>
          </p:cNvPr>
          <p:cNvSpPr txBox="1">
            <a:spLocks/>
          </p:cNvSpPr>
          <p:nvPr/>
        </p:nvSpPr>
        <p:spPr>
          <a:xfrm>
            <a:off x="6096000" y="1483137"/>
            <a:ext cx="5748131" cy="4741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DetailsScreen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flex: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alignItems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justifyContent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Details Screen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createNativeStackNavigator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NavigationContainer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Stack.Navigator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initialRouteName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'Home'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Stack.Screen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"Home"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HomeScreen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Stack.Screen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"Details"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DetailsScreen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Stack.Navigator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NavigationContainer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702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D944C-141F-4D46-97C0-7D947E5D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 err="1"/>
              <a:t>ReactNavigation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67D3C-EEEB-4F3E-92E0-3F6B43E2A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测试结果：</a:t>
            </a:r>
            <a:endParaRPr lang="en-US" altLang="zh-CN" dirty="0"/>
          </a:p>
          <a:p>
            <a:r>
              <a:rPr lang="zh-CN" altLang="en-US" dirty="0"/>
              <a:t>点击按钮后跳转</a:t>
            </a:r>
            <a:endParaRPr lang="en-US" altLang="zh-CN" dirty="0"/>
          </a:p>
          <a:p>
            <a:r>
              <a:rPr lang="zh-CN" altLang="en-US" dirty="0"/>
              <a:t>注：</a:t>
            </a:r>
            <a:endParaRPr lang="en-US" altLang="zh-CN" dirty="0"/>
          </a:p>
          <a:p>
            <a:r>
              <a:rPr lang="zh-CN" altLang="en-US" dirty="0"/>
              <a:t>跳转的组件需要传入</a:t>
            </a:r>
            <a:endParaRPr lang="en-US" altLang="zh-CN" dirty="0"/>
          </a:p>
          <a:p>
            <a:r>
              <a:rPr lang="en-US" altLang="zh-CN"/>
              <a:t>{ navigation 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193D02-E306-4465-BE49-42F29BE7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825" y="1460499"/>
            <a:ext cx="2716727" cy="50742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A8C9D0-E10A-4175-BBC3-CCB27C9EF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221" y="1460499"/>
            <a:ext cx="2804700" cy="50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85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D9987-D1A9-4B5B-86A4-1AF59F03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项目框架搭建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350A3-1485-42BE-AC75-358DB4D3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ReactNavigation</a:t>
            </a:r>
            <a:r>
              <a:rPr lang="zh-CN" altLang="en-US" dirty="0"/>
              <a:t>配置路由</a:t>
            </a:r>
            <a:endParaRPr lang="en-US" altLang="zh-CN" dirty="0"/>
          </a:p>
          <a:p>
            <a:r>
              <a:rPr lang="zh-CN" altLang="en-US" dirty="0"/>
              <a:t>新建登录页面</a:t>
            </a:r>
            <a:r>
              <a:rPr lang="en-US" altLang="zh-CN" dirty="0" err="1"/>
              <a:t>src</a:t>
            </a:r>
            <a:r>
              <a:rPr lang="en-US" altLang="zh-CN" dirty="0"/>
              <a:t>\pages\account\login\Login.js</a:t>
            </a:r>
          </a:p>
          <a:p>
            <a:r>
              <a:rPr lang="zh-CN" altLang="en-US" dirty="0"/>
              <a:t>并在跟组件中引入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Node.js</a:t>
            </a:r>
            <a:r>
              <a:rPr lang="zh-CN" altLang="en-US" dirty="0"/>
              <a:t>中按</a:t>
            </a:r>
            <a:r>
              <a:rPr lang="en-US" altLang="zh-CN" dirty="0"/>
              <a:t>r</a:t>
            </a:r>
            <a:r>
              <a:rPr lang="zh-CN" altLang="en-US" dirty="0"/>
              <a:t>重新渲染</a:t>
            </a:r>
            <a:endParaRPr lang="en-US" altLang="zh-CN" dirty="0"/>
          </a:p>
          <a:p>
            <a:r>
              <a:rPr lang="zh-CN" altLang="en-US" dirty="0"/>
              <a:t>若没有效果则重启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AE1C86D-FE59-49EA-8EB3-25B763E7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352" y="3292739"/>
            <a:ext cx="6638095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00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1C617-8128-4301-9775-F2714FCB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E52F9-DE23-4833-842D-22FD25E6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路由的组件名，建议以大写字母开头，若使用小写字母开头，下方为警告信息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A39D09-7588-4754-8C26-5FE05320D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65" y="2634538"/>
            <a:ext cx="7099469" cy="384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4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A80C2-607F-47C1-B727-B7165A52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Nav</a:t>
            </a:r>
            <a:r>
              <a:rPr lang="zh-CN" altLang="en-US" dirty="0"/>
              <a:t>组件抽离与封装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D350D-AB5C-4ADB-977E-EA077C03E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 err="1"/>
              <a:t>src</a:t>
            </a:r>
            <a:r>
              <a:rPr lang="en-US" altLang="zh-CN" dirty="0"/>
              <a:t>\Nav.js</a:t>
            </a:r>
            <a:r>
              <a:rPr lang="zh-CN" altLang="en-US" dirty="0"/>
              <a:t>用于封装路由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App.js</a:t>
            </a:r>
            <a:r>
              <a:rPr lang="zh-CN" altLang="en-US" dirty="0"/>
              <a:t>中的内容复制粘贴至</a:t>
            </a:r>
            <a:r>
              <a:rPr lang="en-US" altLang="zh-CN" dirty="0"/>
              <a:t>Nav.js</a:t>
            </a:r>
            <a:r>
              <a:rPr lang="zh-CN" altLang="en-US" dirty="0"/>
              <a:t>中，并修改文件路径和组件名称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872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76FDA-87E2-409F-9291-EF6F9D16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编写处理格式转换的函数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5BCA4-FC95-452C-96CA-4DC252521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dirty="0"/>
              <a:t>为适应多种机型，并对多种机型都保证单位不存在太大的变化，编写处理单位的函数，将在设计稿中的</a:t>
            </a:r>
            <a:r>
              <a:rPr lang="en-US" altLang="zh-CN" dirty="0"/>
              <a:t>px</a:t>
            </a:r>
            <a:r>
              <a:rPr lang="zh-CN" altLang="en-US" dirty="0"/>
              <a:t>单位转化为</a:t>
            </a:r>
            <a:r>
              <a:rPr lang="en-US" altLang="zh-CN" dirty="0" err="1"/>
              <a:t>dp</a:t>
            </a:r>
            <a:endParaRPr lang="en-US" altLang="zh-CN" dirty="0"/>
          </a:p>
          <a:p>
            <a:pPr>
              <a:spcAft>
                <a:spcPts val="1200"/>
              </a:spcAft>
            </a:pPr>
            <a:r>
              <a:rPr lang="zh-CN" altLang="en-US" dirty="0"/>
              <a:t>新建</a:t>
            </a:r>
            <a:r>
              <a:rPr lang="en-US" altLang="zh-CN" dirty="0" err="1"/>
              <a:t>src</a:t>
            </a:r>
            <a:r>
              <a:rPr lang="en-US" altLang="zh-CN" dirty="0"/>
              <a:t>\utils\stylesKits.js</a:t>
            </a:r>
          </a:p>
          <a:p>
            <a:pPr>
              <a:spcAft>
                <a:spcPts val="1200"/>
              </a:spcAft>
            </a:pPr>
            <a:r>
              <a:rPr lang="zh-CN" altLang="en-US" dirty="0"/>
              <a:t>具体转化公式为：</a:t>
            </a:r>
            <a:endParaRPr lang="en-US" altLang="zh-CN" dirty="0"/>
          </a:p>
          <a:p>
            <a:pPr>
              <a:spcAft>
                <a:spcPts val="1200"/>
              </a:spcAft>
            </a:pPr>
            <a:r>
              <a:rPr lang="zh-CN" altLang="en-US" dirty="0"/>
              <a:t>手机中元素的宽度</a:t>
            </a:r>
            <a:r>
              <a:rPr lang="en-US" altLang="zh-CN" dirty="0"/>
              <a:t>=</a:t>
            </a:r>
            <a:r>
              <a:rPr lang="zh-CN" altLang="en-US" dirty="0"/>
              <a:t>手机屏幕*元素的宽度</a:t>
            </a:r>
            <a:r>
              <a:rPr lang="en-US" altLang="zh-CN" dirty="0"/>
              <a:t>/</a:t>
            </a:r>
            <a:r>
              <a:rPr lang="zh-CN" altLang="en-US" dirty="0"/>
              <a:t>设计稿的宽度</a:t>
            </a:r>
          </a:p>
        </p:txBody>
      </p:sp>
    </p:spTree>
    <p:extLst>
      <p:ext uri="{BB962C8B-B14F-4D97-AF65-F5344CB8AC3E}">
        <p14:creationId xmlns:p14="http://schemas.microsoft.com/office/powerpoint/2010/main" val="2623846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4E512-479F-43A9-B05C-6FEF4F45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编写登录页面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CF091-18C6-49B6-A4AC-C2EA43E0B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此处封装了函数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validatePhone</a:t>
            </a:r>
            <a:r>
              <a:rPr lang="zh-CN" altLang="en-US" dirty="0"/>
              <a:t>用于校验手机号码的合法性</a:t>
            </a:r>
            <a:endParaRPr lang="en-US" altLang="zh-CN" dirty="0"/>
          </a:p>
          <a:p>
            <a:r>
              <a:rPr lang="zh-CN" altLang="en-US" dirty="0"/>
              <a:t>文件目录：</a:t>
            </a:r>
            <a:r>
              <a:rPr lang="en-US" altLang="zh-CN" dirty="0" err="1"/>
              <a:t>src</a:t>
            </a:r>
            <a:r>
              <a:rPr lang="en-US" altLang="zh-CN" dirty="0"/>
              <a:t>\utils\validator.js</a:t>
            </a:r>
          </a:p>
          <a:p>
            <a:r>
              <a:rPr lang="zh-CN" altLang="en-US" dirty="0"/>
              <a:t>采用正则表达式的方法进行校验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封装</a:t>
            </a:r>
            <a:r>
              <a:rPr lang="en-US" altLang="zh-CN" dirty="0"/>
              <a:t>pathMap.js</a:t>
            </a:r>
            <a:r>
              <a:rPr lang="zh-CN" altLang="en-US" dirty="0"/>
              <a:t>文件，用于以常量的方式保存地址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260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BB589-9455-46AE-B6F4-207490C2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实现登录功能请求部分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10300-961F-42F3-BB7F-A5F2BE6E8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axios</a:t>
            </a:r>
            <a:endParaRPr lang="en-US" altLang="zh-CN" dirty="0"/>
          </a:p>
          <a:p>
            <a:r>
              <a:rPr lang="en-US" altLang="zh-CN" dirty="0"/>
              <a:t>yarn add </a:t>
            </a:r>
            <a:r>
              <a:rPr lang="en-US" altLang="zh-CN" dirty="0" err="1"/>
              <a:t>axios</a:t>
            </a:r>
            <a:endParaRPr lang="en-US" altLang="zh-CN" dirty="0"/>
          </a:p>
          <a:p>
            <a:r>
              <a:rPr lang="zh-CN" altLang="en-US" dirty="0"/>
              <a:t>封装</a:t>
            </a:r>
            <a:r>
              <a:rPr lang="en-US" altLang="zh-CN" dirty="0"/>
              <a:t>request.js</a:t>
            </a:r>
            <a:r>
              <a:rPr lang="zh-CN" altLang="en-US" dirty="0"/>
              <a:t>文件，用于分装</a:t>
            </a:r>
            <a:r>
              <a:rPr lang="en-US" altLang="zh-CN" dirty="0" err="1"/>
              <a:t>axios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zh-CN" altLang="en-US" dirty="0"/>
              <a:t>此项目由于没有后端因此并未完成异步请求的部分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1718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ACE91-32FE-4D54-9CAA-7138FB58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DB196-A042-4751-A020-BF82DE1F6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在编写过程中，如果出现按钮无法点击，</a:t>
            </a:r>
            <a:r>
              <a:rPr lang="en-US" altLang="zh-CN" dirty="0"/>
              <a:t>Input</a:t>
            </a:r>
            <a:r>
              <a:rPr lang="zh-CN" altLang="en-US" dirty="0"/>
              <a:t>无法输入的情况，请及时重启项目，并记得先在虚拟机中删除该项目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963FDD-8220-4EA1-8409-1816CE27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727" y="2213113"/>
            <a:ext cx="1807921" cy="372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11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338E3-EECF-4E77-B85B-CD924465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90A52-2ECA-4D8D-9269-C2CD88BB3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当给</a:t>
            </a:r>
            <a:r>
              <a:rPr lang="en-US" altLang="zh-CN" dirty="0"/>
              <a:t>View</a:t>
            </a:r>
            <a:r>
              <a:rPr lang="zh-CN" altLang="en-US" dirty="0"/>
              <a:t>添加</a:t>
            </a:r>
            <a:r>
              <a:rPr lang="en-US" altLang="zh-CN" dirty="0" err="1"/>
              <a:t>onPress</a:t>
            </a:r>
            <a:r>
              <a:rPr lang="zh-CN" altLang="en-US" dirty="0"/>
              <a:t>时，会产生无法跳转的问题，见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https://stackoverflow.com/questions/43665177/react-native-view-onpress-does-not-work</a:t>
            </a:r>
            <a:endParaRPr lang="en-US" altLang="zh-CN" dirty="0"/>
          </a:p>
          <a:p>
            <a:r>
              <a:rPr lang="zh-CN" altLang="en-US" dirty="0"/>
              <a:t>其实，只要将</a:t>
            </a:r>
            <a:r>
              <a:rPr lang="en-US" altLang="zh-CN" dirty="0" err="1"/>
              <a:t>onPress</a:t>
            </a:r>
            <a:r>
              <a:rPr lang="zh-CN" altLang="en-US" dirty="0"/>
              <a:t>加到</a:t>
            </a:r>
            <a:r>
              <a:rPr lang="en-US" altLang="zh-CN" dirty="0"/>
              <a:t>Text</a:t>
            </a:r>
            <a:r>
              <a:rPr lang="zh-CN" altLang="en-US" dirty="0"/>
              <a:t>上就能解决了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F43145-A3C5-4C16-AD00-5F8ED428FB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2"/>
          <a:stretch/>
        </p:blipFill>
        <p:spPr>
          <a:xfrm>
            <a:off x="1060800" y="3831257"/>
            <a:ext cx="10007451" cy="168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9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69C2E-C593-4DCD-B2F1-AC499346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创建新项目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A334B-0E73-4C73-A2AC-17674EDE1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输入命令：</a:t>
            </a:r>
            <a:endParaRPr lang="en-US" altLang="zh-CN" dirty="0"/>
          </a:p>
          <a:p>
            <a:r>
              <a:rPr lang="en-US" altLang="zh-CN" dirty="0" err="1"/>
              <a:t>npx</a:t>
            </a:r>
            <a:r>
              <a:rPr lang="en-US" altLang="zh-CN" dirty="0"/>
              <a:t> react-native </a:t>
            </a:r>
            <a:r>
              <a:rPr lang="en-US" altLang="zh-CN" dirty="0" err="1"/>
              <a:t>init</a:t>
            </a:r>
            <a:r>
              <a:rPr lang="en-US" altLang="zh-CN" dirty="0"/>
              <a:t> [</a:t>
            </a:r>
            <a:r>
              <a:rPr lang="zh-CN" altLang="en-US" dirty="0"/>
              <a:t>项目名称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等待其安装成功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43022E-CDEB-4A1D-8832-0DB274097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244" y="1460499"/>
            <a:ext cx="4078357" cy="52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63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73DF0-5A84-41CA-A04B-36F754B3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Icon</a:t>
            </a:r>
            <a:r>
              <a:rPr lang="zh-CN" altLang="en-US" dirty="0"/>
              <a:t>图标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5135E-A7A3-4A3C-8F40-73E9CE19D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在使用左侧图标时，更改</a:t>
            </a:r>
            <a:r>
              <a:rPr lang="en-US" altLang="zh-CN" dirty="0"/>
              <a:t>name</a:t>
            </a:r>
            <a:r>
              <a:rPr lang="zh-CN" altLang="en-US" dirty="0"/>
              <a:t>的值可更改图标的名字，更改</a:t>
            </a:r>
            <a:r>
              <a:rPr lang="en-US" altLang="zh-CN" dirty="0"/>
              <a:t>type</a:t>
            </a:r>
            <a:r>
              <a:rPr lang="zh-CN" altLang="en-US" dirty="0"/>
              <a:t>的值可更改图标库的名字，具体图标可查询网站：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https://oblador.github.io/react-native-vector-icons/</a:t>
            </a:r>
            <a:endParaRPr lang="en-US" altLang="zh-CN" dirty="0"/>
          </a:p>
          <a:p>
            <a:r>
              <a:rPr lang="en-US" altLang="zh-CN" dirty="0"/>
              <a:t>Type</a:t>
            </a:r>
            <a:r>
              <a:rPr lang="zh-CN" altLang="en-US" dirty="0"/>
              <a:t>名：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https://reactnativeelements.com/docs/icon#available-icon-sets</a:t>
            </a:r>
            <a:endParaRPr lang="en-US" altLang="zh-CN" dirty="0"/>
          </a:p>
          <a:p>
            <a:r>
              <a:rPr lang="zh-CN" altLang="en-US" dirty="0"/>
              <a:t>不同的</a:t>
            </a:r>
            <a:r>
              <a:rPr lang="en-US" altLang="zh-CN" dirty="0"/>
              <a:t>type</a:t>
            </a:r>
            <a:r>
              <a:rPr lang="zh-CN" altLang="en-US" dirty="0"/>
              <a:t>可能导致图标大小不一，就算设置了相同的</a:t>
            </a:r>
            <a:r>
              <a:rPr lang="en-US" altLang="zh-CN" dirty="0"/>
              <a:t>size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B36C4A-ACB8-4557-AD9D-F6DE05888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560" y="4680471"/>
            <a:ext cx="6428571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80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21589-3FF3-432F-8E37-0EE16267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  <a:r>
              <a:rPr lang="zh-CN" altLang="en-US" dirty="0"/>
              <a:t>输入框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D24C25-8697-4195-9D2F-D745A50EF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同样的，</a:t>
            </a:r>
            <a:r>
              <a:rPr lang="en-US" altLang="zh-CN" dirty="0"/>
              <a:t>Input</a:t>
            </a:r>
            <a:r>
              <a:rPr lang="zh-CN" altLang="en-US" dirty="0"/>
              <a:t>输入框中传入的参数查看官网：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en-US" altLang="zh-CN" dirty="0">
                <a:hlinkClick r:id="rId2"/>
              </a:rPr>
              <a:t>https://reactnativeelements.com/docs/input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官网中有一句</a:t>
            </a:r>
            <a:endParaRPr lang="en-US" altLang="zh-CN" dirty="0"/>
          </a:p>
          <a:p>
            <a:pPr>
              <a:spcAft>
                <a:spcPts val="600"/>
              </a:spcAft>
            </a:pP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因而查看</a:t>
            </a:r>
            <a:r>
              <a:rPr lang="en-US" altLang="zh-CN" dirty="0"/>
              <a:t>React Native </a:t>
            </a:r>
            <a:r>
              <a:rPr lang="en-US" altLang="zh-CN" dirty="0" err="1"/>
              <a:t>TextInput</a:t>
            </a:r>
            <a:r>
              <a:rPr lang="zh-CN" altLang="en-US" dirty="0"/>
              <a:t>中的内容，寻找想要的参数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4ACFE3-85BB-4B2C-9C15-36CC140D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581" y="2543476"/>
            <a:ext cx="6561905" cy="6285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1FAD7E-F482-4060-BCDC-01EF3DB79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305" y="4202016"/>
            <a:ext cx="6276190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12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ED7F3-1DD9-4D45-972F-5AB9D0B4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完成手机号登录以及简单功能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EC0327-FAED-4D69-9B90-1AD5EAB8F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E45A61-423E-495A-BD51-B0A00CEA3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908" y="1460499"/>
            <a:ext cx="2885714" cy="4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77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ED7F3-1DD9-4D45-972F-5AB9D0B4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完成账号密码登录以及简单功能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EC0327-FAED-4D69-9B90-1AD5EAB8F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42858B-13D9-4F15-A1EA-CE62317D0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431" y="1460499"/>
            <a:ext cx="2876190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27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E8D91-EA9C-4770-8769-407C0D5A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完成忘记密码界面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D40D8-08A2-4BAD-8F07-682F21F31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A7ECD1-3042-43AD-A807-8EF06348D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478" y="1460499"/>
            <a:ext cx="2838095" cy="5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27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991C1-308E-4161-9EE8-A019F203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E61C1-6D5C-4809-B791-55BCEB2CD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console.log</a:t>
            </a:r>
            <a:r>
              <a:rPr lang="zh-CN" altLang="en-US" dirty="0"/>
              <a:t>的值可在</a:t>
            </a:r>
            <a:r>
              <a:rPr lang="en-US" altLang="zh-CN" dirty="0"/>
              <a:t>node.js</a:t>
            </a:r>
            <a:r>
              <a:rPr lang="zh-CN" altLang="en-US" dirty="0"/>
              <a:t>内查看，但是比较繁琐</a:t>
            </a:r>
            <a:endParaRPr lang="en-US" altLang="zh-CN" dirty="0"/>
          </a:p>
          <a:p>
            <a:r>
              <a:rPr lang="zh-CN" altLang="en-US" dirty="0"/>
              <a:t>下载</a:t>
            </a:r>
            <a:r>
              <a:rPr lang="en-US" altLang="zh-CN" dirty="0"/>
              <a:t>React Developer Tools</a:t>
            </a:r>
          </a:p>
          <a:p>
            <a:r>
              <a:rPr lang="en-US" altLang="zh-CN" dirty="0"/>
              <a:t>yarn add global react-devtools@”4.11.0”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npm</a:t>
            </a:r>
            <a:r>
              <a:rPr lang="zh-CN" altLang="en-US" dirty="0"/>
              <a:t>安装失败，不知道啥原因，</a:t>
            </a:r>
            <a:r>
              <a:rPr lang="en-US" altLang="zh-CN" dirty="0"/>
              <a:t>yarn</a:t>
            </a:r>
            <a:r>
              <a:rPr lang="zh-CN" altLang="en-US" dirty="0"/>
              <a:t>就行</a:t>
            </a:r>
            <a:endParaRPr lang="en-US" altLang="zh-CN" dirty="0"/>
          </a:p>
          <a:p>
            <a:r>
              <a:rPr lang="zh-CN" altLang="en-US" dirty="0"/>
              <a:t>运行成功后也无法查看</a:t>
            </a:r>
            <a:r>
              <a:rPr lang="en-US" altLang="zh-CN" dirty="0"/>
              <a:t>console.log</a:t>
            </a:r>
          </a:p>
          <a:p>
            <a:r>
              <a:rPr lang="zh-CN" altLang="en-US" dirty="0"/>
              <a:t>暂未找到合适方法解决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8009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B9A38-9614-4EB9-AFAB-D357A16F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关于网络请求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50C29-62B9-496C-AA45-C63EFB43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官网推荐</a:t>
            </a:r>
            <a:r>
              <a:rPr lang="en-US" altLang="zh-CN" dirty="0"/>
              <a:t>fetch</a:t>
            </a:r>
          </a:p>
          <a:p>
            <a:r>
              <a:rPr lang="zh-CN" altLang="en-US" dirty="0"/>
              <a:t>可使用</a:t>
            </a:r>
            <a:r>
              <a:rPr lang="en-US" altLang="zh-CN" dirty="0" err="1"/>
              <a:t>axios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224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265A7-FD84-4913-8825-84062FA7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样式的封装与集成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3B77E-FD37-4184-BC68-848C9B3A6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官网提出使用</a:t>
            </a:r>
            <a:r>
              <a:rPr lang="en-US" altLang="zh-CN" dirty="0" err="1"/>
              <a:t>StyleSheet.create</a:t>
            </a:r>
            <a:r>
              <a:rPr lang="zh-CN" altLang="en-US" dirty="0"/>
              <a:t>来完成</a:t>
            </a:r>
            <a:endParaRPr lang="en-US" altLang="zh-CN" dirty="0"/>
          </a:p>
          <a:p>
            <a:r>
              <a:rPr lang="en-US" altLang="zh-CN" dirty="0"/>
              <a:t>https://reactnative.cn/docs/style</a:t>
            </a:r>
          </a:p>
          <a:p>
            <a:r>
              <a:rPr lang="zh-CN" altLang="en-US" dirty="0"/>
              <a:t>此外，</a:t>
            </a:r>
            <a:r>
              <a:rPr lang="en-US" altLang="zh-CN" dirty="0" err="1"/>
              <a:t>ReactNativeElements</a:t>
            </a:r>
            <a:r>
              <a:rPr lang="zh-CN" altLang="en-US" dirty="0"/>
              <a:t>有通过</a:t>
            </a:r>
            <a:r>
              <a:rPr lang="en-US" altLang="zh-CN" dirty="0"/>
              <a:t>theme</a:t>
            </a:r>
            <a:r>
              <a:rPr lang="zh-CN" altLang="en-US" dirty="0"/>
              <a:t>的方式改写</a:t>
            </a:r>
            <a:r>
              <a:rPr lang="en-US" altLang="zh-CN" dirty="0"/>
              <a:t>style</a:t>
            </a:r>
          </a:p>
          <a:p>
            <a:r>
              <a:rPr lang="en-US" altLang="zh-CN" dirty="0">
                <a:hlinkClick r:id="rId2"/>
              </a:rPr>
              <a:t>https://reactnativeelements.com/docs/customization</a:t>
            </a:r>
            <a:endParaRPr lang="en-US" altLang="zh-CN" dirty="0"/>
          </a:p>
          <a:p>
            <a:r>
              <a:rPr lang="zh-CN" altLang="en-US" dirty="0"/>
              <a:t>按照官网方式抽离</a:t>
            </a:r>
            <a:r>
              <a:rPr lang="en-US" altLang="zh-CN" dirty="0"/>
              <a:t>style</a:t>
            </a:r>
          </a:p>
          <a:p>
            <a:r>
              <a:rPr lang="zh-CN" altLang="en-US" dirty="0"/>
              <a:t>抽离为单独的</a:t>
            </a:r>
            <a:r>
              <a:rPr lang="en-US" altLang="zh-CN" dirty="0" err="1"/>
              <a:t>js</a:t>
            </a:r>
            <a:r>
              <a:rPr lang="zh-CN" altLang="en-US" dirty="0"/>
              <a:t>文件并引入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682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433BA-66AA-4CC7-AE26-C3FB1E6D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</a:t>
            </a:r>
            <a:r>
              <a:rPr lang="en-US" altLang="zh-CN" dirty="0"/>
              <a:t>APK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14446-39AA-4584-A429-C49A31578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</a:t>
            </a:r>
            <a:r>
              <a:rPr lang="en-US" altLang="zh-CN" dirty="0" err="1"/>
              <a:t>ReactNative</a:t>
            </a:r>
            <a:r>
              <a:rPr lang="zh-CN" altLang="en-US" dirty="0"/>
              <a:t>官网指示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https://www.react-native.cn/docs/signed-apk-android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点击此处链接跳转至</a:t>
            </a:r>
            <a:r>
              <a:rPr lang="en-US" altLang="zh-CN" dirty="0"/>
              <a:t>android</a:t>
            </a:r>
            <a:r>
              <a:rPr lang="zh-CN" altLang="en-US" dirty="0"/>
              <a:t>开发者官网（上不去就科技）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https://developer.android.com/studio/publish/app-signing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680FA2-C1C4-4D49-A852-4A70A65E0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17" y="2593162"/>
            <a:ext cx="7857143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01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390CC-B885-43D1-95F1-AD30E231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</a:t>
            </a:r>
            <a:r>
              <a:rPr lang="en-US" altLang="zh-CN" dirty="0"/>
              <a:t>APK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9E9EF-A7D7-4B51-88A6-6AB3D57FB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严格按照</a:t>
            </a:r>
            <a:r>
              <a:rPr lang="en-US" altLang="zh-CN" dirty="0" err="1"/>
              <a:t>ReactNative</a:t>
            </a:r>
            <a:r>
              <a:rPr lang="zh-CN" altLang="en-US" dirty="0"/>
              <a:t>官网步骤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在</a:t>
            </a:r>
            <a:r>
              <a:rPr lang="en-US" altLang="zh-CN" b="1" dirty="0">
                <a:solidFill>
                  <a:srgbClr val="FF0000"/>
                </a:solidFill>
              </a:rPr>
              <a:t>D</a:t>
            </a:r>
            <a:r>
              <a:rPr lang="zh-CN" altLang="en-US" b="1" dirty="0">
                <a:solidFill>
                  <a:srgbClr val="FF0000"/>
                </a:solidFill>
              </a:rPr>
              <a:t>盘或</a:t>
            </a:r>
            <a:r>
              <a:rPr lang="en-US" altLang="zh-CN" b="1" dirty="0">
                <a:solidFill>
                  <a:srgbClr val="FF0000"/>
                </a:solidFill>
              </a:rPr>
              <a:t>E</a:t>
            </a:r>
            <a:r>
              <a:rPr lang="zh-CN" altLang="en-US" b="1" dirty="0">
                <a:solidFill>
                  <a:srgbClr val="FF0000"/>
                </a:solidFill>
              </a:rPr>
              <a:t>盘（反正不是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盘哪都行）</a:t>
            </a:r>
            <a:r>
              <a:rPr lang="zh-CN" altLang="en-US" dirty="0"/>
              <a:t>输入以下命令 此处和官网相同</a:t>
            </a:r>
            <a:endParaRPr lang="en-US" altLang="zh-CN" dirty="0"/>
          </a:p>
          <a:p>
            <a:r>
              <a:rPr lang="en-US" altLang="zh-CN" dirty="0" err="1"/>
              <a:t>keytool</a:t>
            </a:r>
            <a:r>
              <a:rPr lang="en-US" altLang="zh-CN" dirty="0"/>
              <a:t> -</a:t>
            </a:r>
            <a:r>
              <a:rPr lang="en-US" altLang="zh-CN" dirty="0" err="1"/>
              <a:t>genkeypair</a:t>
            </a:r>
            <a:r>
              <a:rPr lang="en-US" altLang="zh-CN" dirty="0"/>
              <a:t> -v -</a:t>
            </a:r>
            <a:r>
              <a:rPr lang="en-US" altLang="zh-CN" dirty="0" err="1"/>
              <a:t>storetype</a:t>
            </a:r>
            <a:r>
              <a:rPr lang="en-US" altLang="zh-CN" dirty="0"/>
              <a:t> PKCS12 -keystore my-release-</a:t>
            </a:r>
            <a:r>
              <a:rPr lang="en-US" altLang="zh-CN" dirty="0" err="1"/>
              <a:t>key.keystore</a:t>
            </a:r>
            <a:r>
              <a:rPr lang="en-US" altLang="zh-CN" dirty="0"/>
              <a:t> -alias my-key-alias -</a:t>
            </a:r>
            <a:r>
              <a:rPr lang="en-US" altLang="zh-CN" dirty="0" err="1"/>
              <a:t>keyalg</a:t>
            </a:r>
            <a:r>
              <a:rPr lang="en-US" altLang="zh-CN" dirty="0"/>
              <a:t> RSA -</a:t>
            </a:r>
            <a:r>
              <a:rPr lang="en-US" altLang="zh-CN" dirty="0" err="1"/>
              <a:t>keysize</a:t>
            </a:r>
            <a:r>
              <a:rPr lang="en-US" altLang="zh-CN" dirty="0"/>
              <a:t> 2048 -validity 1000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0CE1575-7C90-4D9E-B65C-F3F101C8F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026" y="3321067"/>
            <a:ext cx="9200000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6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7F48A-7334-4492-BDA9-8B9F573D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将项目与</a:t>
            </a:r>
            <a:r>
              <a:rPr lang="en-US" altLang="zh-CN" dirty="0"/>
              <a:t>Android Studio</a:t>
            </a:r>
            <a:r>
              <a:rPr lang="zh-CN" altLang="en-US" dirty="0"/>
              <a:t>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4972F-56BF-474D-A82E-751945B6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Android Studio</a:t>
            </a:r>
            <a:r>
              <a:rPr lang="zh-CN" altLang="en-US" dirty="0"/>
              <a:t>下打开</a:t>
            </a:r>
            <a:r>
              <a:rPr lang="zh-CN" altLang="en-US" sz="3200" b="1" dirty="0"/>
              <a:t>项目目录下的</a:t>
            </a:r>
            <a:r>
              <a:rPr lang="en-US" altLang="zh-CN" sz="3200" b="1" dirty="0"/>
              <a:t>Android</a:t>
            </a:r>
            <a:r>
              <a:rPr lang="zh-CN" altLang="en-US" sz="3200" b="1" dirty="0"/>
              <a:t>文件</a:t>
            </a:r>
            <a:endParaRPr lang="en-US" altLang="zh-CN" b="1" dirty="0"/>
          </a:p>
          <a:p>
            <a:r>
              <a:rPr lang="zh-CN" altLang="en-US" dirty="0"/>
              <a:t>打开</a:t>
            </a:r>
            <a:r>
              <a:rPr lang="en-US" altLang="zh-CN" dirty="0"/>
              <a:t>Android Studio</a:t>
            </a:r>
            <a:r>
              <a:rPr lang="zh-CN" altLang="en-US" dirty="0"/>
              <a:t>虚拟机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zh-CN" altLang="en-US" sz="3200" b="1" dirty="0"/>
              <a:t>项目目录下</a:t>
            </a:r>
            <a:r>
              <a:rPr lang="zh-CN" altLang="en-US" dirty="0"/>
              <a:t>输入命令</a:t>
            </a:r>
            <a:endParaRPr lang="en-US" altLang="zh-CN" dirty="0"/>
          </a:p>
          <a:p>
            <a:r>
              <a:rPr lang="en-US" altLang="zh-CN" dirty="0"/>
              <a:t>yarn android</a:t>
            </a:r>
          </a:p>
          <a:p>
            <a:r>
              <a:rPr lang="zh-CN" altLang="en-US" dirty="0"/>
              <a:t>完成后结果如右侧第二张图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33FB86-BA48-4BE7-9E0F-2D45E42B4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90" y="2235555"/>
            <a:ext cx="3498369" cy="39664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C21275-46B4-49C0-997D-68A78A69D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932" y="2071363"/>
            <a:ext cx="2235691" cy="42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26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F70FD-D272-4BF6-8515-BFFC5434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</a:t>
            </a:r>
            <a:r>
              <a:rPr lang="en-US" altLang="zh-CN" dirty="0"/>
              <a:t>APK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984EF-6130-4C2C-9897-17A3F4C9A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 err="1"/>
              <a:t>gradle</a:t>
            </a:r>
            <a:endParaRPr lang="en-US" altLang="zh-CN" dirty="0"/>
          </a:p>
          <a:p>
            <a:r>
              <a:rPr lang="zh-CN" altLang="en-US" dirty="0"/>
              <a:t>此处我在</a:t>
            </a:r>
            <a:r>
              <a:rPr lang="en-US" altLang="zh-CN" dirty="0"/>
              <a:t>/android/</a:t>
            </a:r>
            <a:r>
              <a:rPr lang="en-US" altLang="zh-CN" dirty="0" err="1"/>
              <a:t>gradle.properties</a:t>
            </a:r>
            <a:r>
              <a:rPr lang="zh-CN" altLang="en-US" dirty="0"/>
              <a:t>中修改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D10716-804B-4156-B556-9FDCEA3BF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845" y="2440111"/>
            <a:ext cx="7914286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53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08576-F24E-4757-A7E4-9BB6797D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</a:t>
            </a:r>
            <a:r>
              <a:rPr lang="en-US" altLang="zh-CN" dirty="0"/>
              <a:t>APK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0603D-3ECF-4270-96BB-C0B217CC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把签名配置加入到项目的 </a:t>
            </a:r>
            <a:r>
              <a:rPr lang="en-US" altLang="zh-CN" dirty="0" err="1"/>
              <a:t>gradle</a:t>
            </a:r>
            <a:r>
              <a:rPr lang="en-US" altLang="zh-CN" dirty="0"/>
              <a:t> </a:t>
            </a:r>
            <a:r>
              <a:rPr lang="zh-CN" altLang="en-US" dirty="0"/>
              <a:t>配置中</a:t>
            </a:r>
            <a:endParaRPr lang="en-US" altLang="zh-CN" dirty="0"/>
          </a:p>
          <a:p>
            <a:r>
              <a:rPr lang="zh-CN" altLang="en-US" dirty="0"/>
              <a:t>此处从</a:t>
            </a:r>
            <a:r>
              <a:rPr lang="en-US" altLang="zh-CN" dirty="0"/>
              <a:t>Android Studio</a:t>
            </a:r>
            <a:r>
              <a:rPr lang="zh-CN" altLang="en-US" dirty="0"/>
              <a:t>中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观察会得到两个</a:t>
            </a:r>
            <a:r>
              <a:rPr lang="en-US" altLang="zh-CN" dirty="0" err="1"/>
              <a:t>build.gradle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文件，直接从相应目录下进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入即可找到，按照要求修改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812A0C-911B-4285-82B5-C22C9D65E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139" y="2109382"/>
            <a:ext cx="6742044" cy="448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71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64DE6-6DE5-4FCB-91F8-FD29B3A5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</a:t>
            </a:r>
            <a:r>
              <a:rPr lang="en-US" altLang="zh-CN" dirty="0"/>
              <a:t>APK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E9E28-CA31-4B25-8FCC-A07862775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生成发布</a:t>
            </a:r>
            <a:r>
              <a:rPr lang="en-US" altLang="zh-CN" dirty="0"/>
              <a:t>APK</a:t>
            </a:r>
            <a:r>
              <a:rPr lang="zh-CN" altLang="en-US" dirty="0"/>
              <a:t>包，此处过程较长，请耐心等待</a:t>
            </a:r>
            <a:endParaRPr lang="en-US" altLang="zh-CN" dirty="0"/>
          </a:p>
          <a:p>
            <a:r>
              <a:rPr lang="zh-CN" altLang="en-US" dirty="0"/>
              <a:t>如果发现他不动了，还可以在命令行里敲回车（也不知道这步有啥用）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2CEB86-5EE1-4F30-B913-E0D4E132B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153" y="3081458"/>
            <a:ext cx="7780952" cy="19142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1FF995-8B11-436F-805C-D9DBDD541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513" y="5346537"/>
            <a:ext cx="2714286" cy="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07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B913D-8128-47E1-8117-7D8900AF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</a:t>
            </a:r>
            <a:r>
              <a:rPr lang="en-US" altLang="zh-CN" dirty="0"/>
              <a:t>APK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A4D985-5F1D-4091-9B4A-0EC8F631B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APK</a:t>
            </a:r>
            <a:r>
              <a:rPr lang="zh-CN" altLang="en-US" dirty="0"/>
              <a:t>下载至手机，发现能够正常安装与运行，只是会提示安全问题，需要进一步发布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4EC27A-2C3B-4E5D-A8B7-3C83A6F85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052" y="3429000"/>
            <a:ext cx="8858146" cy="74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91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076B8-A762-468E-BE11-10160373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1C1E21"/>
                </a:solidFill>
                <a:effectLst/>
                <a:latin typeface="system-ui"/>
              </a:rPr>
              <a:t>测试应用的发行版本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95318-3E88-4CB4-8961-4D10871A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此处含义为在模拟机上运行</a:t>
            </a:r>
            <a:r>
              <a:rPr lang="en-US" altLang="zh-CN" dirty="0" err="1"/>
              <a:t>apk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zh-CN" altLang="en-US" dirty="0"/>
              <a:t>采用官网方法或输入命令：</a:t>
            </a:r>
            <a:r>
              <a:rPr lang="en-US" altLang="zh-CN" dirty="0"/>
              <a:t>yarn android --variant=release</a:t>
            </a:r>
          </a:p>
          <a:p>
            <a:r>
              <a:rPr lang="zh-CN" altLang="en-US" dirty="0"/>
              <a:t>或将</a:t>
            </a:r>
            <a:r>
              <a:rPr lang="en-US" altLang="zh-CN" dirty="0" err="1"/>
              <a:t>apk</a:t>
            </a:r>
            <a:r>
              <a:rPr lang="zh-CN" altLang="en-US" dirty="0"/>
              <a:t>文件拖入模拟机中运行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C6E6D3-9E8E-4285-9CEA-C8252ED3F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707" y="4435596"/>
            <a:ext cx="7790476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75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ADA46-B8FD-46DF-A365-8D5DFB8B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1C1E21"/>
                </a:solidFill>
                <a:effectLst/>
                <a:latin typeface="system-ui"/>
              </a:rPr>
              <a:t>测试应用的发行版本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B56E3-AB74-46DE-8987-2F8C327DF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由于之前模拟机一直通过</a:t>
            </a:r>
            <a:r>
              <a:rPr lang="en-US" altLang="zh-CN" dirty="0"/>
              <a:t>yarn android</a:t>
            </a:r>
            <a:r>
              <a:rPr lang="zh-CN" altLang="en-US" dirty="0"/>
              <a:t>方式运行项目</a:t>
            </a:r>
            <a:endParaRPr lang="en-US" altLang="zh-CN" dirty="0"/>
          </a:p>
          <a:p>
            <a:r>
              <a:rPr lang="zh-CN" altLang="en-US" dirty="0"/>
              <a:t>因而导致输入命令和鼠标将</a:t>
            </a:r>
            <a:r>
              <a:rPr lang="en-US" altLang="zh-CN" dirty="0" err="1"/>
              <a:t>apk</a:t>
            </a:r>
            <a:r>
              <a:rPr lang="zh-CN" altLang="en-US" dirty="0"/>
              <a:t>拖入都不行</a:t>
            </a:r>
            <a:endParaRPr lang="en-US" altLang="zh-CN" dirty="0"/>
          </a:p>
          <a:p>
            <a:r>
              <a:rPr lang="zh-CN" altLang="en-US" dirty="0"/>
              <a:t>并且报错主要内容为：</a:t>
            </a:r>
            <a:r>
              <a:rPr lang="en-US" altLang="zh-CN" dirty="0"/>
              <a:t>Package com signatures do not match previously installed version</a:t>
            </a:r>
          </a:p>
          <a:p>
            <a:r>
              <a:rPr lang="zh-CN" altLang="en-US" dirty="0"/>
              <a:t>（若是在命令行中输入，此处报错会在</a:t>
            </a:r>
            <a:r>
              <a:rPr lang="en-US" altLang="zh-CN" dirty="0"/>
              <a:t>build</a:t>
            </a:r>
            <a:r>
              <a:rPr lang="zh-CN" altLang="en-US" dirty="0"/>
              <a:t>到</a:t>
            </a:r>
            <a:r>
              <a:rPr lang="en-US" altLang="zh-CN" dirty="0"/>
              <a:t>99%</a:t>
            </a:r>
            <a:r>
              <a:rPr lang="zh-CN" altLang="en-US" dirty="0"/>
              <a:t>时触发，十分搞人心态，请耐心等待）</a:t>
            </a:r>
            <a:endParaRPr lang="en-US" altLang="zh-CN" dirty="0"/>
          </a:p>
          <a:p>
            <a:r>
              <a:rPr lang="zh-CN" altLang="en-US" dirty="0"/>
              <a:t>方法：</a:t>
            </a:r>
            <a:endParaRPr lang="en-US" altLang="zh-CN" dirty="0"/>
          </a:p>
          <a:p>
            <a:r>
              <a:rPr lang="zh-CN" altLang="en-US" dirty="0"/>
              <a:t>重启电脑后开个新模拟器即可</a:t>
            </a:r>
            <a:endParaRPr lang="en-US" altLang="zh-CN" dirty="0"/>
          </a:p>
          <a:p>
            <a:r>
              <a:rPr lang="zh-CN" altLang="en-US" dirty="0"/>
              <a:t>其实直接将</a:t>
            </a:r>
            <a:r>
              <a:rPr lang="en-US" altLang="zh-CN" dirty="0" err="1"/>
              <a:t>apk</a:t>
            </a:r>
            <a:r>
              <a:rPr lang="zh-CN" altLang="en-US" dirty="0"/>
              <a:t>拖入真机，如果运行成功则表示没有什么大问题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3121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5EAE1-A302-4B8F-9FAA-6275BCEF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1C1E21"/>
                </a:solidFill>
                <a:effectLst/>
                <a:latin typeface="system-ui"/>
              </a:rPr>
              <a:t>测试应用的发行版本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EFB61-00BB-44A6-842C-171CAE983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不建议来回折腾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zh-CN" altLang="en-US" dirty="0"/>
              <a:t>建议代码写完了再说</a:t>
            </a:r>
            <a:endParaRPr lang="en-US" altLang="zh-CN" dirty="0"/>
          </a:p>
          <a:p>
            <a:r>
              <a:rPr lang="zh-CN" altLang="en-US" dirty="0"/>
              <a:t>在新模拟器中重新输入</a:t>
            </a:r>
            <a:r>
              <a:rPr lang="en-US" altLang="zh-CN" dirty="0"/>
              <a:t>yarn android </a:t>
            </a:r>
            <a:r>
              <a:rPr lang="zh-CN" altLang="en-US" dirty="0"/>
              <a:t>果不其然，报错</a:t>
            </a:r>
            <a:endParaRPr lang="en-US" altLang="zh-CN" dirty="0"/>
          </a:p>
          <a:p>
            <a:r>
              <a:rPr lang="zh-CN" altLang="en-US" dirty="0"/>
              <a:t>再次运行</a:t>
            </a:r>
            <a:r>
              <a:rPr lang="en-US" altLang="zh-CN" dirty="0"/>
              <a:t>yarn android --variant=release build</a:t>
            </a:r>
            <a:r>
              <a:rPr lang="zh-CN" altLang="en-US" dirty="0"/>
              <a:t>成功</a:t>
            </a:r>
            <a:endParaRPr lang="en-US" altLang="zh-CN" dirty="0"/>
          </a:p>
          <a:p>
            <a:r>
              <a:rPr lang="zh-CN" altLang="en-US" dirty="0"/>
              <a:t>可见两个模拟器应该能完成任务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017E6E-888B-4D39-A9AB-3581954D2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87" y="4068417"/>
            <a:ext cx="10755826" cy="150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1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7B8D7-903A-4B68-997F-AB30AA19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 err="1"/>
              <a:t>ReactNativeElements</a:t>
            </a:r>
            <a:r>
              <a:rPr lang="zh-CN" altLang="en-US" dirty="0"/>
              <a:t>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4EBC50-C5B3-4D47-9DA5-5BE9133E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官网网址：</a:t>
            </a:r>
            <a:r>
              <a:rPr lang="en-US" altLang="zh-CN" dirty="0">
                <a:hlinkClick r:id="rId2"/>
              </a:rPr>
              <a:t>https://reactnativeelements.com/</a:t>
            </a:r>
            <a:endParaRPr lang="en-US" altLang="zh-CN" dirty="0"/>
          </a:p>
          <a:p>
            <a:r>
              <a:rPr lang="zh-CN" altLang="en-US" dirty="0"/>
              <a:t>在项目目录的终端下，按照官网</a:t>
            </a:r>
            <a:r>
              <a:rPr lang="en-US" altLang="zh-CN" dirty="0"/>
              <a:t>Getting Started</a:t>
            </a:r>
            <a:r>
              <a:rPr lang="zh-CN" altLang="en-US" dirty="0"/>
              <a:t>指示，依次输入以下三个命令：</a:t>
            </a: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install react-native-elements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install react-native-vector-icons 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install react-native-safe-area-context</a:t>
            </a:r>
          </a:p>
          <a:p>
            <a:r>
              <a:rPr lang="zh-CN" altLang="en-US" dirty="0"/>
              <a:t>除此之外，为使</a:t>
            </a:r>
            <a:r>
              <a:rPr lang="en-US" altLang="zh-CN" dirty="0"/>
              <a:t>icon</a:t>
            </a:r>
            <a:r>
              <a:rPr lang="zh-CN" altLang="en-US" dirty="0"/>
              <a:t>能够正常显示，还需输入</a:t>
            </a:r>
            <a:endParaRPr lang="en-US" altLang="zh-CN" dirty="0"/>
          </a:p>
          <a:p>
            <a:r>
              <a:rPr lang="en-US" altLang="zh-CN" dirty="0"/>
              <a:t>yarn react-native link</a:t>
            </a:r>
          </a:p>
        </p:txBody>
      </p:sp>
    </p:spTree>
    <p:extLst>
      <p:ext uri="{BB962C8B-B14F-4D97-AF65-F5344CB8AC3E}">
        <p14:creationId xmlns:p14="http://schemas.microsoft.com/office/powerpoint/2010/main" val="101464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EBB44-FA92-4F64-832D-6241CB9C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 err="1"/>
              <a:t>ReactNativeElements</a:t>
            </a:r>
            <a:r>
              <a:rPr lang="zh-CN" altLang="en-US" dirty="0"/>
              <a:t>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6E05C-9D79-4ABF-912A-D0AF53B7B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在官网中寻找一组件的代码，例如</a:t>
            </a:r>
            <a:r>
              <a:rPr lang="en-US" altLang="zh-CN" dirty="0"/>
              <a:t>Chip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ABF41C-2C61-413E-BBBD-B88D00293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343" y="2199129"/>
            <a:ext cx="8322365" cy="385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0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EBB44-FA92-4F64-832D-6241CB9C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 err="1"/>
              <a:t>ReactNativeElements</a:t>
            </a:r>
            <a:r>
              <a:rPr lang="zh-CN" altLang="en-US" dirty="0"/>
              <a:t>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6E05C-9D79-4ABF-912A-D0AF53B7B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将代码复制并粘贴至项目</a:t>
            </a:r>
            <a:r>
              <a:rPr lang="en-US" altLang="zh-CN" dirty="0"/>
              <a:t>App.js</a:t>
            </a:r>
            <a:r>
              <a:rPr lang="zh-CN" altLang="en-US" dirty="0"/>
              <a:t>文件中</a:t>
            </a:r>
            <a:endParaRPr lang="en-US" altLang="zh-CN" dirty="0"/>
          </a:p>
          <a:p>
            <a:r>
              <a:rPr lang="zh-CN" altLang="en-US" dirty="0"/>
              <a:t>删除红色框内选中的内容（此处为</a:t>
            </a:r>
            <a:r>
              <a:rPr lang="en-US" altLang="zh-CN" dirty="0"/>
              <a:t>TypeScript</a:t>
            </a:r>
            <a:r>
              <a:rPr lang="zh-CN" altLang="en-US" dirty="0"/>
              <a:t>语法，而且没什么用）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61032D-18F9-4526-ABF4-9DE3081D0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466" y="2601592"/>
            <a:ext cx="6505067" cy="376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2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A105-6105-4813-8810-7A46835D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 err="1"/>
              <a:t>ReactNativeElements</a:t>
            </a:r>
            <a:r>
              <a:rPr lang="zh-CN" altLang="en-US" dirty="0"/>
              <a:t>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2C4AF-73D5-460D-B247-228C59C0A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69" y="1460499"/>
            <a:ext cx="6264966" cy="474151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dirty="0"/>
              <a:t>将组件名称替换为</a:t>
            </a:r>
            <a:r>
              <a:rPr lang="en-US" altLang="zh-CN" dirty="0"/>
              <a:t>App</a:t>
            </a:r>
          </a:p>
          <a:p>
            <a:pPr>
              <a:spcAft>
                <a:spcPts val="1200"/>
              </a:spcAft>
            </a:pPr>
            <a:r>
              <a:rPr lang="zh-CN" altLang="en-US" dirty="0"/>
              <a:t>保存文件</a:t>
            </a:r>
            <a:endParaRPr lang="en-US" altLang="zh-CN" dirty="0"/>
          </a:p>
          <a:p>
            <a:pPr>
              <a:spcAft>
                <a:spcPts val="1200"/>
              </a:spcAft>
            </a:pPr>
            <a:r>
              <a:rPr lang="zh-CN" altLang="en-US" dirty="0"/>
              <a:t>并在命令行输入</a:t>
            </a:r>
            <a:r>
              <a:rPr lang="en-US" altLang="zh-CN" dirty="0"/>
              <a:t>yarn android</a:t>
            </a:r>
            <a:r>
              <a:rPr lang="zh-CN" altLang="en-US" dirty="0"/>
              <a:t>后观察虚拟机中显示的结果</a:t>
            </a:r>
            <a:endParaRPr lang="en-US" altLang="zh-CN" dirty="0"/>
          </a:p>
          <a:p>
            <a:pPr>
              <a:spcAft>
                <a:spcPts val="1200"/>
              </a:spcAft>
            </a:pPr>
            <a:r>
              <a:rPr lang="zh-CN" altLang="en-US" dirty="0"/>
              <a:t>当效果如右图能正确渲染，并正确显示图标（如红框内）则表明环境配置成功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D0A868-6490-4C6B-AEDC-5FA0C781F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593" y="1632778"/>
            <a:ext cx="4104762" cy="7047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E04D96-2CC4-43DB-BB6F-0F71F88AC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402" y="2790874"/>
            <a:ext cx="3657143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9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09F26-C68D-4D2D-8DD4-4AE420AB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 err="1"/>
              <a:t>ReactNavigation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3DEF3-B241-41D3-A764-67262629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官网网址：</a:t>
            </a:r>
            <a:r>
              <a:rPr lang="en-US" altLang="zh-CN" dirty="0">
                <a:hlinkClick r:id="rId2"/>
              </a:rPr>
              <a:t>https://reactnavigation.org/</a:t>
            </a:r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/>
              <a:t>Getting Started</a:t>
            </a:r>
            <a:r>
              <a:rPr lang="zh-CN" altLang="en-US" dirty="0"/>
              <a:t>和</a:t>
            </a:r>
            <a:r>
              <a:rPr lang="en-US" altLang="zh-CN" dirty="0"/>
              <a:t>Hello React</a:t>
            </a:r>
            <a:r>
              <a:rPr lang="zh-CN" altLang="en-US" dirty="0"/>
              <a:t> </a:t>
            </a:r>
            <a:r>
              <a:rPr lang="en-US" altLang="zh-CN" dirty="0"/>
              <a:t>Navigation</a:t>
            </a:r>
            <a:r>
              <a:rPr lang="zh-CN" altLang="en-US" dirty="0"/>
              <a:t>中的内容进行安装</a:t>
            </a:r>
            <a:endParaRPr lang="en-US" altLang="zh-CN" dirty="0"/>
          </a:p>
          <a:p>
            <a:r>
              <a:rPr lang="zh-CN" altLang="en-US" dirty="0"/>
              <a:t>输入如下命令：</a:t>
            </a: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install @react-navigation/native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install react-native-screens react-native-safe-area-context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install @react-navigation/native-stack</a:t>
            </a:r>
          </a:p>
          <a:p>
            <a:r>
              <a:rPr lang="zh-CN" altLang="en-US" dirty="0"/>
              <a:t>安装成功后编写代码进行测试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72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146D2-2233-4239-BA6B-66DEA050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 err="1"/>
              <a:t>ReactNavigation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7C596-ED7B-4BC0-A7DD-8FBAD058B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根据官网内容测试</a:t>
            </a:r>
            <a:r>
              <a:rPr lang="en-US" altLang="zh-CN" dirty="0" err="1"/>
              <a:t>ReactNavigation</a:t>
            </a:r>
            <a:r>
              <a:rPr lang="zh-CN" altLang="en-US" dirty="0"/>
              <a:t>跳转功能</a:t>
            </a:r>
            <a:endParaRPr lang="en-US" altLang="zh-CN" dirty="0"/>
          </a:p>
          <a:p>
            <a:r>
              <a:rPr lang="zh-CN" altLang="en-US" dirty="0"/>
              <a:t>跳转核心代码：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A73327-8BA9-4C46-B4AC-5CDDD5AFC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16" y="2555877"/>
            <a:ext cx="8552124" cy="304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0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1555</Words>
  <Application>Microsoft Office PowerPoint</Application>
  <PresentationFormat>宽屏</PresentationFormat>
  <Paragraphs>201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system-ui</vt:lpstr>
      <vt:lpstr>等线</vt:lpstr>
      <vt:lpstr>等线 Light</vt:lpstr>
      <vt:lpstr>Arial</vt:lpstr>
      <vt:lpstr>Consolas</vt:lpstr>
      <vt:lpstr>Office 主题​​</vt:lpstr>
      <vt:lpstr>React Native项目入门</vt:lpstr>
      <vt:lpstr>创建新项目</vt:lpstr>
      <vt:lpstr>将项目与Android Studio连接</vt:lpstr>
      <vt:lpstr>配置ReactNativeElements环境</vt:lpstr>
      <vt:lpstr>测试ReactNativeElements环境</vt:lpstr>
      <vt:lpstr>测试ReactNativeElements环境</vt:lpstr>
      <vt:lpstr>测试ReactNativeElements环境</vt:lpstr>
      <vt:lpstr>配置ReactNavigation</vt:lpstr>
      <vt:lpstr>测试ReactNavigation</vt:lpstr>
      <vt:lpstr>全部测试代码：</vt:lpstr>
      <vt:lpstr>测试ReactNavigation</vt:lpstr>
      <vt:lpstr>项目框架搭建</vt:lpstr>
      <vt:lpstr>注：</vt:lpstr>
      <vt:lpstr>Nav组件抽离与封装</vt:lpstr>
      <vt:lpstr>编写处理格式转换的函数</vt:lpstr>
      <vt:lpstr>编写登录页面</vt:lpstr>
      <vt:lpstr>实现登录功能请求部分</vt:lpstr>
      <vt:lpstr>注：</vt:lpstr>
      <vt:lpstr>注：</vt:lpstr>
      <vt:lpstr>Icon图标</vt:lpstr>
      <vt:lpstr>Input输入框</vt:lpstr>
      <vt:lpstr>完成手机号登录以及简单功能</vt:lpstr>
      <vt:lpstr>完成账号密码登录以及简单功能</vt:lpstr>
      <vt:lpstr>完成忘记密码界面</vt:lpstr>
      <vt:lpstr>关于调试</vt:lpstr>
      <vt:lpstr>关于网络请求</vt:lpstr>
      <vt:lpstr>样式的封装与集成</vt:lpstr>
      <vt:lpstr>发布APK</vt:lpstr>
      <vt:lpstr>发布APK</vt:lpstr>
      <vt:lpstr>发布APK</vt:lpstr>
      <vt:lpstr>发布APK</vt:lpstr>
      <vt:lpstr>发布APK</vt:lpstr>
      <vt:lpstr>发布APK</vt:lpstr>
      <vt:lpstr>测试应用的发行版本</vt:lpstr>
      <vt:lpstr>测试应用的发行版本</vt:lpstr>
      <vt:lpstr>测试应用的发行版本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17</cp:revision>
  <dcterms:created xsi:type="dcterms:W3CDTF">2022-02-16T02:25:24Z</dcterms:created>
  <dcterms:modified xsi:type="dcterms:W3CDTF">2022-02-17T10:06:40Z</dcterms:modified>
</cp:coreProperties>
</file>