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794" autoAdjust="0"/>
  </p:normalViewPr>
  <p:slideViewPr>
    <p:cSldViewPr snapToGrid="0">
      <p:cViewPr>
        <p:scale>
          <a:sx n="75" d="100"/>
          <a:sy n="75" d="100"/>
        </p:scale>
        <p:origin x="-192" y="-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9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0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3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A0B65-1D3E-47BC-84FF-54922DEA95BF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CA5F-7A9B-48A2-9D97-24C4B25FB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요청한다</a:t>
            </a:r>
            <a:r>
              <a:rPr lang="en-US" altLang="ko-KR" sz="9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디바이스에 연결을 요청한다</a:t>
            </a:r>
            <a:r>
              <a:rPr lang="en-US" altLang="ko-KR" sz="900" dirty="0"/>
              <a:t>.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DF9129-EC00-405F-8A04-9178755EEC71}"/>
              </a:ext>
            </a:extLst>
          </p:cNvPr>
          <p:cNvCxnSpPr>
            <a:cxnSpLocks/>
            <a:stCxn id="15" idx="3"/>
            <a:endCxn id="67" idx="1"/>
          </p:cNvCxnSpPr>
          <p:nvPr/>
        </p:nvCxnSpPr>
        <p:spPr>
          <a:xfrm>
            <a:off x="7044044" y="3542752"/>
            <a:ext cx="4128937" cy="1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36DAC8-4E66-462B-8FA0-B66D8CC0905E}"/>
              </a:ext>
            </a:extLst>
          </p:cNvPr>
          <p:cNvSpPr/>
          <p:nvPr/>
        </p:nvSpPr>
        <p:spPr>
          <a:xfrm>
            <a:off x="11172981" y="1616710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세팅 값을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7257C9C-A9FC-4CEE-AC59-3081342205F8}"/>
              </a:ext>
            </a:extLst>
          </p:cNvPr>
          <p:cNvCxnSpPr>
            <a:cxnSpLocks/>
            <a:stCxn id="15" idx="3"/>
            <a:endCxn id="72" idx="1"/>
          </p:cNvCxnSpPr>
          <p:nvPr/>
        </p:nvCxnSpPr>
        <p:spPr>
          <a:xfrm flipV="1">
            <a:off x="7044044" y="2080290"/>
            <a:ext cx="4128937" cy="1462462"/>
          </a:xfrm>
          <a:prstGeom prst="bentConnector3">
            <a:avLst>
              <a:gd name="adj1" fmla="val 749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0E23A25-0D9E-42B9-AC55-4DB65B2ADE56}"/>
              </a:ext>
            </a:extLst>
          </p:cNvPr>
          <p:cNvCxnSpPr>
            <a:cxnSpLocks/>
            <a:stCxn id="72" idx="0"/>
            <a:endCxn id="84" idx="3"/>
          </p:cNvCxnSpPr>
          <p:nvPr/>
        </p:nvCxnSpPr>
        <p:spPr>
          <a:xfrm rot="16200000" flipH="1" flipV="1">
            <a:off x="5664136" y="-942494"/>
            <a:ext cx="3624642" cy="8743049"/>
          </a:xfrm>
          <a:prstGeom prst="bentConnector4">
            <a:avLst>
              <a:gd name="adj1" fmla="val -6307"/>
              <a:gd name="adj2" fmla="val 27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4AA1B2B-8B51-4A3E-957B-FF4C63776527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2522981" y="2080290"/>
            <a:ext cx="63626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0A974998-FA20-4B8F-9A6C-53E5BC2ADBCF}"/>
              </a:ext>
            </a:extLst>
          </p:cNvPr>
          <p:cNvCxnSpPr>
            <a:cxnSpLocks/>
            <a:stCxn id="72" idx="0"/>
            <a:endCxn id="131" idx="1"/>
          </p:cNvCxnSpPr>
          <p:nvPr/>
        </p:nvCxnSpPr>
        <p:spPr>
          <a:xfrm rot="16200000" flipH="1" flipV="1">
            <a:off x="9292778" y="3503105"/>
            <a:ext cx="4441599" cy="668807"/>
          </a:xfrm>
          <a:prstGeom prst="bentConnector4">
            <a:avLst>
              <a:gd name="adj1" fmla="val -5147"/>
              <a:gd name="adj2" fmla="val 362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316223"/>
            <a:ext cx="1350000" cy="100697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플래그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3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4994833" y="8591512"/>
            <a:ext cx="651229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323200"/>
            <a:ext cx="0" cy="651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6973232" y="8727716"/>
            <a:ext cx="651229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giveReward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보상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6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B64D05-ED31-4F9C-ACD1-6FDB22C8F60A}"/>
              </a:ext>
            </a:extLst>
          </p:cNvPr>
          <p:cNvSpPr/>
          <p:nvPr/>
        </p:nvSpPr>
        <p:spPr>
          <a:xfrm>
            <a:off x="664364" y="923511"/>
            <a:ext cx="679508" cy="13359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N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R</a:t>
            </a:r>
          </a:p>
          <a:p>
            <a:pPr algn="ctr"/>
            <a:r>
              <a:rPr lang="en-US" altLang="ko-KR" sz="2400" dirty="0"/>
              <a:t>O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D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A</a:t>
            </a:r>
          </a:p>
          <a:p>
            <a:pPr algn="ctr"/>
            <a:r>
              <a:rPr lang="en-US" altLang="ko-KR" sz="2400" dirty="0"/>
              <a:t>P</a:t>
            </a:r>
          </a:p>
          <a:p>
            <a:pPr algn="ctr"/>
            <a:r>
              <a:rPr lang="en-US" altLang="ko-KR" sz="2400" dirty="0"/>
              <a:t>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D4EA8-157A-4FFB-BD16-65AB729D739A}"/>
              </a:ext>
            </a:extLst>
          </p:cNvPr>
          <p:cNvSpPr/>
          <p:nvPr/>
        </p:nvSpPr>
        <p:spPr>
          <a:xfrm>
            <a:off x="13181840" y="918099"/>
            <a:ext cx="679508" cy="1336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D</a:t>
            </a:r>
          </a:p>
          <a:p>
            <a:pPr algn="ctr"/>
            <a:r>
              <a:rPr lang="en-US" altLang="ko-KR" sz="2400" dirty="0"/>
              <a:t>E</a:t>
            </a:r>
          </a:p>
          <a:p>
            <a:pPr algn="ctr"/>
            <a:r>
              <a:rPr lang="en-US" altLang="ko-KR" sz="2400" dirty="0"/>
              <a:t>V</a:t>
            </a:r>
          </a:p>
          <a:p>
            <a:pPr algn="ctr"/>
            <a:r>
              <a:rPr lang="en-US" altLang="ko-KR" sz="2400" dirty="0"/>
              <a:t>I</a:t>
            </a:r>
          </a:p>
          <a:p>
            <a:pPr algn="ctr"/>
            <a:r>
              <a:rPr lang="en-US" altLang="ko-KR" sz="2400" dirty="0"/>
              <a:t>C</a:t>
            </a:r>
          </a:p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1D218E-BBD8-4906-879C-809764F8B530}"/>
              </a:ext>
            </a:extLst>
          </p:cNvPr>
          <p:cNvSpPr/>
          <p:nvPr/>
        </p:nvSpPr>
        <p:spPr>
          <a:xfrm>
            <a:off x="1754932" y="760286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요청한다</a:t>
            </a:r>
            <a:r>
              <a:rPr lang="en-US" altLang="ko-KR" sz="9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B1A180-B379-4FF6-A84F-28C6C8E2BDC5}"/>
              </a:ext>
            </a:extLst>
          </p:cNvPr>
          <p:cNvSpPr/>
          <p:nvPr/>
        </p:nvSpPr>
        <p:spPr>
          <a:xfrm>
            <a:off x="1754932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connectByApp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App</a:t>
            </a:r>
            <a:r>
              <a:rPr lang="ko-KR" altLang="en-US" sz="900" dirty="0"/>
              <a:t>의 요청으로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34FA18-57A9-4FEF-BBC2-0F6BC8942A6D}"/>
              </a:ext>
            </a:extLst>
          </p:cNvPr>
          <p:cNvSpPr/>
          <p:nvPr/>
        </p:nvSpPr>
        <p:spPr>
          <a:xfrm>
            <a:off x="5694044" y="161671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53001-DD9D-4A8A-AEED-0873BAE6F4F4}"/>
              </a:ext>
            </a:extLst>
          </p:cNvPr>
          <p:cNvSpPr/>
          <p:nvPr/>
        </p:nvSpPr>
        <p:spPr>
          <a:xfrm>
            <a:off x="7548535" y="1507603"/>
            <a:ext cx="1350000" cy="1145374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syncAppDevice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ko-KR" altLang="en-US" sz="900" dirty="0" err="1"/>
              <a:t>입력받아</a:t>
            </a:r>
            <a:r>
              <a:rPr lang="ko-KR" altLang="en-US" sz="900" dirty="0"/>
              <a:t>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와 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연결한다</a:t>
            </a:r>
            <a:r>
              <a:rPr lang="en-US" altLang="ko-KR" sz="9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657B0-C153-4051-A42E-0A0A58765A0E}"/>
              </a:ext>
            </a:extLst>
          </p:cNvPr>
          <p:cNvSpPr/>
          <p:nvPr/>
        </p:nvSpPr>
        <p:spPr>
          <a:xfrm>
            <a:off x="5694044" y="307917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앱에서 세팅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8CABD-EC10-42E7-99CF-1640178793E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44044" y="2080290"/>
            <a:ext cx="5044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C2955B-F2F9-400F-B1C5-F57392E14D67}"/>
              </a:ext>
            </a:extLst>
          </p:cNvPr>
          <p:cNvSpPr/>
          <p:nvPr/>
        </p:nvSpPr>
        <p:spPr>
          <a:xfrm>
            <a:off x="3588145" y="23787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checkUid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\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CB89F1-A76B-4951-AE0E-015F19EC2D7A}"/>
              </a:ext>
            </a:extLst>
          </p:cNvPr>
          <p:cNvCxnSpPr>
            <a:stCxn id="9" idx="3"/>
            <a:endCxn id="29" idx="1"/>
          </p:cNvCxnSpPr>
          <p:nvPr/>
        </p:nvCxnSpPr>
        <p:spPr>
          <a:xfrm>
            <a:off x="3104932" y="2842354"/>
            <a:ext cx="483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C66C5CB-98A8-42AC-8187-868AF0B70C2D}"/>
              </a:ext>
            </a:extLst>
          </p:cNvPr>
          <p:cNvCxnSpPr>
            <a:stCxn id="29" idx="3"/>
            <a:endCxn id="10" idx="1"/>
          </p:cNvCxnSpPr>
          <p:nvPr/>
        </p:nvCxnSpPr>
        <p:spPr>
          <a:xfrm flipV="1">
            <a:off x="4938145" y="2080292"/>
            <a:ext cx="755899" cy="762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C8727C4-70E6-438E-9B2D-8C2C016D7B08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938145" y="2842354"/>
            <a:ext cx="755899" cy="700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036090-0B3A-4C39-B7DD-34B47FAE18D3}"/>
              </a:ext>
            </a:extLst>
          </p:cNvPr>
          <p:cNvCxnSpPr/>
          <p:nvPr/>
        </p:nvCxnSpPr>
        <p:spPr>
          <a:xfrm flipH="1">
            <a:off x="1343872" y="3835785"/>
            <a:ext cx="43501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43FF3D6-2102-40B5-9004-0EC5A07698B9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6513903" y="1833119"/>
            <a:ext cx="889775" cy="2529491"/>
          </a:xfrm>
          <a:prstGeom prst="bentConnector4">
            <a:avLst>
              <a:gd name="adj1" fmla="val 23950"/>
              <a:gd name="adj2" fmla="val 109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58D3A64-2F25-49BD-9C31-B264802FBDD7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4714815" y="-2001118"/>
            <a:ext cx="137778" cy="687966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CA5CB9-A7AD-4B67-B6F9-A4829B82A490}"/>
              </a:ext>
            </a:extLst>
          </p:cNvPr>
          <p:cNvSpPr/>
          <p:nvPr/>
        </p:nvSpPr>
        <p:spPr>
          <a:xfrm>
            <a:off x="11172981" y="308097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connectToDevice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디바이스에 연결을 요청한다</a:t>
            </a:r>
            <a:r>
              <a:rPr lang="en-US" altLang="ko-KR" sz="900"/>
              <a:t>.</a:t>
            </a:r>
            <a:endParaRPr lang="en-US" altLang="ko-KR" sz="900" dirty="0"/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35E2E61-1969-44E6-8F1D-978C5D97D686}"/>
              </a:ext>
            </a:extLst>
          </p:cNvPr>
          <p:cNvCxnSpPr>
            <a:endCxn id="9" idx="1"/>
          </p:cNvCxnSpPr>
          <p:nvPr/>
        </p:nvCxnSpPr>
        <p:spPr>
          <a:xfrm>
            <a:off x="1343872" y="2842353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F02DC8A-BBE6-4604-B5DC-70ADD5B3E70F}"/>
              </a:ext>
            </a:extLst>
          </p:cNvPr>
          <p:cNvSpPr/>
          <p:nvPr/>
        </p:nvSpPr>
        <p:spPr>
          <a:xfrm>
            <a:off x="1754932" y="466160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sendNoti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 </a:t>
            </a:r>
            <a:r>
              <a:rPr lang="ko-KR" altLang="en-US" sz="900" dirty="0"/>
              <a:t>메시지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에 노티를 보낼 메시지를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7F7993E2-8A67-4B40-AFD8-AAE69F27B5B9}"/>
              </a:ext>
            </a:extLst>
          </p:cNvPr>
          <p:cNvCxnSpPr/>
          <p:nvPr/>
        </p:nvCxnSpPr>
        <p:spPr>
          <a:xfrm>
            <a:off x="1343872" y="5222652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6FBACB-AB01-4FB6-BD2E-B9163A442DB8}"/>
              </a:ext>
            </a:extLst>
          </p:cNvPr>
          <p:cNvSpPr/>
          <p:nvPr/>
        </p:nvSpPr>
        <p:spPr>
          <a:xfrm>
            <a:off x="1754932" y="629552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commoAppEnd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의 </a:t>
            </a:r>
            <a:r>
              <a:rPr lang="en-US" altLang="ko-KR" sz="900" dirty="0"/>
              <a:t>APP</a:t>
            </a:r>
            <a:r>
              <a:rPr lang="ko-KR" altLang="en-US" sz="900" dirty="0"/>
              <a:t>과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94579AA8-6D0D-4840-845E-E3C8A42FF481}"/>
              </a:ext>
            </a:extLst>
          </p:cNvPr>
          <p:cNvCxnSpPr/>
          <p:nvPr/>
        </p:nvCxnSpPr>
        <p:spPr>
          <a:xfrm>
            <a:off x="1343872" y="6759101"/>
            <a:ext cx="411060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5C4553-E2FC-4AE5-853E-B65E075D9EDB}"/>
              </a:ext>
            </a:extLst>
          </p:cNvPr>
          <p:cNvCxnSpPr>
            <a:stCxn id="84" idx="2"/>
            <a:endCxn id="92" idx="0"/>
          </p:cNvCxnSpPr>
          <p:nvPr/>
        </p:nvCxnSpPr>
        <p:spPr>
          <a:xfrm>
            <a:off x="2429932" y="5821096"/>
            <a:ext cx="0" cy="47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2ABC09-AC8D-402E-91D1-C8B162916C5A}"/>
              </a:ext>
            </a:extLst>
          </p:cNvPr>
          <p:cNvSpPr/>
          <p:nvPr/>
        </p:nvSpPr>
        <p:spPr>
          <a:xfrm>
            <a:off x="11179174" y="7087261"/>
            <a:ext cx="1350000" cy="106782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connectByDevice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디바이스의 요청으로 디바이스와 연결한다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663445A-3B57-4696-9AE1-5C3D3E05FC88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12522981" y="3544554"/>
            <a:ext cx="636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6B3B194-B070-48F4-802B-3F1BC753CBF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12529174" y="762117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E65AEAF-4A83-4F32-BBA5-D279FED9895B}"/>
              </a:ext>
            </a:extLst>
          </p:cNvPr>
          <p:cNvSpPr/>
          <p:nvPr/>
        </p:nvSpPr>
        <p:spPr>
          <a:xfrm>
            <a:off x="9502841" y="7157592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checkDId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에 사용자 </a:t>
            </a:r>
            <a:r>
              <a:rPr lang="en-US" altLang="ko-KR" sz="900" dirty="0"/>
              <a:t>ID</a:t>
            </a:r>
            <a:r>
              <a:rPr lang="ko-KR" altLang="en-US" sz="900" dirty="0"/>
              <a:t>가 존재하는지 확인한다</a:t>
            </a:r>
            <a:r>
              <a:rPr lang="en-US" altLang="ko-KR" sz="900" dirty="0"/>
              <a:t>.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978EAE5-FC34-485D-969C-D11B339693E5}"/>
              </a:ext>
            </a:extLst>
          </p:cNvPr>
          <p:cNvSpPr/>
          <p:nvPr/>
        </p:nvSpPr>
        <p:spPr>
          <a:xfrm>
            <a:off x="7548535" y="6703798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saveDeviceId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 </a:t>
            </a:r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를 </a:t>
            </a:r>
            <a:r>
              <a:rPr lang="en-US" altLang="ko-KR" sz="900" dirty="0"/>
              <a:t>DB</a:t>
            </a:r>
            <a:r>
              <a:rPr lang="ko-KR" altLang="en-US" sz="900" dirty="0"/>
              <a:t>에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6BE792F-3596-45A7-8362-5822B36CD12C}"/>
              </a:ext>
            </a:extLst>
          </p:cNvPr>
          <p:cNvCxnSpPr>
            <a:stCxn id="99" idx="1"/>
            <a:endCxn id="115" idx="3"/>
          </p:cNvCxnSpPr>
          <p:nvPr/>
        </p:nvCxnSpPr>
        <p:spPr>
          <a:xfrm flipH="1">
            <a:off x="10852841" y="7621172"/>
            <a:ext cx="326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BB2EC84-9DCF-4AAA-B5BA-85F7B1F1E569}"/>
              </a:ext>
            </a:extLst>
          </p:cNvPr>
          <p:cNvSpPr/>
          <p:nvPr/>
        </p:nvSpPr>
        <p:spPr>
          <a:xfrm>
            <a:off x="7544944" y="8316224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getDeviceFlag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디바이스에서 플래그 값을 받아온다</a:t>
            </a:r>
            <a:r>
              <a:rPr lang="en-US" altLang="ko-KR" sz="900" dirty="0"/>
              <a:t>.</a:t>
            </a: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0E9662B-3C62-40E3-940A-2D74A43F409C}"/>
              </a:ext>
            </a:extLst>
          </p:cNvPr>
          <p:cNvCxnSpPr>
            <a:stCxn id="115" idx="1"/>
            <a:endCxn id="118" idx="3"/>
          </p:cNvCxnSpPr>
          <p:nvPr/>
        </p:nvCxnSpPr>
        <p:spPr>
          <a:xfrm rot="10800000">
            <a:off x="8898535" y="7167378"/>
            <a:ext cx="604306" cy="4537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18F6998-F9F8-4F53-805E-76FB00BEC8E6}"/>
              </a:ext>
            </a:extLst>
          </p:cNvPr>
          <p:cNvSpPr/>
          <p:nvPr/>
        </p:nvSpPr>
        <p:spPr>
          <a:xfrm>
            <a:off x="11179174" y="5594729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connectDeviceEnd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  <a:r>
              <a:rPr lang="ko-KR" altLang="en-US" sz="900" dirty="0"/>
              <a:t>의 디바이스와 연결을 끊는다</a:t>
            </a:r>
            <a:r>
              <a:rPr lang="en-US" altLang="ko-KR" sz="900" dirty="0"/>
              <a:t>.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6C1323D-75EC-4F9D-8E0B-0E773133251B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 flipH="1">
            <a:off x="8219944" y="7630957"/>
            <a:ext cx="3591" cy="685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8AAAEF3-6880-428F-95B5-A67BE419A9B4}"/>
              </a:ext>
            </a:extLst>
          </p:cNvPr>
          <p:cNvCxnSpPr>
            <a:stCxn id="118" idx="1"/>
            <a:endCxn id="131" idx="1"/>
          </p:cNvCxnSpPr>
          <p:nvPr/>
        </p:nvCxnSpPr>
        <p:spPr>
          <a:xfrm rot="10800000" flipH="1">
            <a:off x="7548534" y="6058310"/>
            <a:ext cx="3630639" cy="1109069"/>
          </a:xfrm>
          <a:prstGeom prst="bentConnector3">
            <a:avLst>
              <a:gd name="adj1" fmla="val -62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29F6E0CE-3BD9-4BB1-B4D3-CC67DB0748A3}"/>
              </a:ext>
            </a:extLst>
          </p:cNvPr>
          <p:cNvCxnSpPr>
            <a:stCxn id="115" idx="1"/>
            <a:endCxn id="127" idx="3"/>
          </p:cNvCxnSpPr>
          <p:nvPr/>
        </p:nvCxnSpPr>
        <p:spPr>
          <a:xfrm rot="10800000" flipV="1">
            <a:off x="8894945" y="7621172"/>
            <a:ext cx="607897" cy="11586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FB9C751C-B731-40E0-8E75-96FAAF794D88}"/>
              </a:ext>
            </a:extLst>
          </p:cNvPr>
          <p:cNvCxnSpPr>
            <a:cxnSpLocks/>
          </p:cNvCxnSpPr>
          <p:nvPr/>
        </p:nvCxnSpPr>
        <p:spPr>
          <a:xfrm flipH="1">
            <a:off x="8894944" y="9066157"/>
            <a:ext cx="43182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148323E-6232-4E5B-801E-0954884034E3}"/>
              </a:ext>
            </a:extLst>
          </p:cNvPr>
          <p:cNvSpPr/>
          <p:nvPr/>
        </p:nvSpPr>
        <p:spPr>
          <a:xfrm>
            <a:off x="5702749" y="8155083"/>
            <a:ext cx="1350000" cy="126874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flagDistinc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디바이스 플래그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플래그 값에 따라 </a:t>
            </a:r>
            <a:r>
              <a:rPr lang="en-US" altLang="ko-KR" sz="900" dirty="0"/>
              <a:t>DB</a:t>
            </a:r>
            <a:r>
              <a:rPr lang="ko-KR" altLang="en-US" sz="900" dirty="0"/>
              <a:t>를 최신화하고 </a:t>
            </a:r>
            <a:r>
              <a:rPr lang="ko-KR" altLang="en-US" sz="900" dirty="0" err="1"/>
              <a:t>설정값을</a:t>
            </a:r>
            <a:r>
              <a:rPr lang="ko-KR" altLang="en-US" sz="900" dirty="0"/>
              <a:t> 가져온다</a:t>
            </a:r>
            <a:r>
              <a:rPr lang="en-US" altLang="ko-KR" sz="900" dirty="0"/>
              <a:t>. </a:t>
            </a:r>
            <a:r>
              <a:rPr lang="ko-KR" altLang="en-US" sz="900" dirty="0"/>
              <a:t>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D4934D4-42C5-4052-88E6-798F33BFCAB2}"/>
              </a:ext>
            </a:extLst>
          </p:cNvPr>
          <p:cNvSpPr/>
          <p:nvPr/>
        </p:nvSpPr>
        <p:spPr>
          <a:xfrm>
            <a:off x="3588145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commandTR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en-US" altLang="ko-KR" sz="900" dirty="0"/>
              <a:t>           </a:t>
            </a:r>
            <a:r>
              <a:rPr lang="ko-KR" altLang="en-US" sz="900" dirty="0"/>
              <a:t>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01627DD-4824-4516-A76D-3F5EB91CC17B}"/>
              </a:ext>
            </a:extLst>
          </p:cNvPr>
          <p:cNvSpPr/>
          <p:nvPr/>
        </p:nvSpPr>
        <p:spPr>
          <a:xfrm>
            <a:off x="5702749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bowelTR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/>
              <a:t>           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8E7D26-4833-4C74-A45B-47F24DF55B29}"/>
              </a:ext>
            </a:extLst>
          </p:cNvPr>
          <p:cNvSpPr/>
          <p:nvPr/>
        </p:nvSpPr>
        <p:spPr>
          <a:xfrm>
            <a:off x="7544944" y="9974429"/>
            <a:ext cx="1350000" cy="115948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buttonGame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설정 값</a:t>
            </a:r>
            <a:endParaRPr lang="en-US" altLang="ko-KR" sz="900" dirty="0"/>
          </a:p>
          <a:p>
            <a:r>
              <a:rPr lang="ko-KR" altLang="en-US" sz="900" dirty="0"/>
              <a:t>            디바이스 플래그 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값과 플래그 값을 비교해 함수를 실행한다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06E8A8E6-BE43-481B-B4F0-EB9CCF88343E}"/>
              </a:ext>
            </a:extLst>
          </p:cNvPr>
          <p:cNvCxnSpPr>
            <a:cxnSpLocks/>
            <a:stCxn id="127" idx="1"/>
            <a:endCxn id="163" idx="3"/>
          </p:cNvCxnSpPr>
          <p:nvPr/>
        </p:nvCxnSpPr>
        <p:spPr>
          <a:xfrm flipH="1">
            <a:off x="7052749" y="8779804"/>
            <a:ext cx="492195" cy="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EF7579E7-2EE0-4B44-A1AB-33EBF081BA20}"/>
              </a:ext>
            </a:extLst>
          </p:cNvPr>
          <p:cNvCxnSpPr>
            <a:cxnSpLocks/>
            <a:stCxn id="163" idx="2"/>
            <a:endCxn id="165" idx="0"/>
          </p:cNvCxnSpPr>
          <p:nvPr/>
        </p:nvCxnSpPr>
        <p:spPr>
          <a:xfrm rot="5400000">
            <a:off x="5045147" y="8641827"/>
            <a:ext cx="550600" cy="21146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CB75383D-BFAA-456B-A12D-6C2E73C4C139}"/>
              </a:ext>
            </a:extLst>
          </p:cNvPr>
          <p:cNvCxnSpPr>
            <a:cxnSpLocks/>
            <a:stCxn id="163" idx="2"/>
            <a:endCxn id="168" idx="0"/>
          </p:cNvCxnSpPr>
          <p:nvPr/>
        </p:nvCxnSpPr>
        <p:spPr>
          <a:xfrm>
            <a:off x="6377749" y="9423829"/>
            <a:ext cx="0" cy="55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F3F1619E-A2ED-47F5-B94E-BE6794F1427C}"/>
              </a:ext>
            </a:extLst>
          </p:cNvPr>
          <p:cNvCxnSpPr>
            <a:cxnSpLocks/>
            <a:stCxn id="163" idx="2"/>
            <a:endCxn id="169" idx="0"/>
          </p:cNvCxnSpPr>
          <p:nvPr/>
        </p:nvCxnSpPr>
        <p:spPr>
          <a:xfrm rot="16200000" flipH="1">
            <a:off x="7023546" y="8778031"/>
            <a:ext cx="550600" cy="184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5F15A4F-D464-49C2-94B2-966FC5B7B8F9}"/>
              </a:ext>
            </a:extLst>
          </p:cNvPr>
          <p:cNvSpPr/>
          <p:nvPr/>
        </p:nvSpPr>
        <p:spPr>
          <a:xfrm>
            <a:off x="5715449" y="11627678"/>
            <a:ext cx="1350000" cy="115948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saveDeviceLog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실행 훈련 종류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실행 훈련 종류에 따라 디바이스 로그 값을 수정 및 저장한다</a:t>
            </a:r>
            <a:r>
              <a:rPr lang="en-US" altLang="ko-KR" sz="900" dirty="0"/>
              <a:t>.</a:t>
            </a:r>
          </a:p>
        </p:txBody>
      </p: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5938B967-302D-4ECC-B904-79081F5921D7}"/>
              </a:ext>
            </a:extLst>
          </p:cNvPr>
          <p:cNvCxnSpPr>
            <a:cxnSpLocks/>
            <a:stCxn id="165" idx="2"/>
            <a:endCxn id="181" idx="0"/>
          </p:cNvCxnSpPr>
          <p:nvPr/>
        </p:nvCxnSpPr>
        <p:spPr>
          <a:xfrm rot="16200000" flipH="1">
            <a:off x="5079916" y="10317145"/>
            <a:ext cx="493762" cy="21273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98AC1F57-A7FF-4E58-B50E-C1E576A04EF6}"/>
              </a:ext>
            </a:extLst>
          </p:cNvPr>
          <p:cNvCxnSpPr>
            <a:cxnSpLocks/>
            <a:stCxn id="169" idx="2"/>
            <a:endCxn id="181" idx="0"/>
          </p:cNvCxnSpPr>
          <p:nvPr/>
        </p:nvCxnSpPr>
        <p:spPr>
          <a:xfrm rot="5400000">
            <a:off x="7058316" y="10466050"/>
            <a:ext cx="493762" cy="1829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D9B6ADF3-6CD0-48FC-B02B-E8662EA66D5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6377749" y="11133916"/>
            <a:ext cx="0" cy="493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972F246-5C4B-4245-939D-A9E640C7AF16}"/>
              </a:ext>
            </a:extLst>
          </p:cNvPr>
          <p:cNvCxnSpPr>
            <a:cxnSpLocks/>
            <a:endCxn id="196" idx="3"/>
          </p:cNvCxnSpPr>
          <p:nvPr/>
        </p:nvCxnSpPr>
        <p:spPr>
          <a:xfrm flipH="1" flipV="1">
            <a:off x="7065449" y="13611587"/>
            <a:ext cx="6093793" cy="399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0A897D-235A-4CEA-9FAE-207DD7471375}"/>
              </a:ext>
            </a:extLst>
          </p:cNvPr>
          <p:cNvSpPr/>
          <p:nvPr/>
        </p:nvSpPr>
        <p:spPr>
          <a:xfrm>
            <a:off x="5715449" y="13114871"/>
            <a:ext cx="1350000" cy="99343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디바이스의 모듈을 </a:t>
            </a:r>
            <a:r>
              <a:rPr lang="ko-KR" altLang="en-US" sz="900" dirty="0" err="1"/>
              <a:t>작동시킨는</a:t>
            </a:r>
            <a:r>
              <a:rPr lang="ko-KR" altLang="en-US" sz="900" dirty="0"/>
              <a:t> 신호를 전송한다</a:t>
            </a:r>
            <a:r>
              <a:rPr lang="en-US" altLang="ko-KR" sz="900" dirty="0"/>
              <a:t>.</a:t>
            </a: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17C4214E-1993-44DB-BFF8-4A52FED9FA02}"/>
              </a:ext>
            </a:extLst>
          </p:cNvPr>
          <p:cNvCxnSpPr>
            <a:stCxn id="181" idx="2"/>
            <a:endCxn id="196" idx="0"/>
          </p:cNvCxnSpPr>
          <p:nvPr/>
        </p:nvCxnSpPr>
        <p:spPr>
          <a:xfrm>
            <a:off x="6390449" y="12787166"/>
            <a:ext cx="0" cy="327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92DBFEA4-C303-44CB-A36F-FB95E2650222}"/>
              </a:ext>
            </a:extLst>
          </p:cNvPr>
          <p:cNvCxnSpPr>
            <a:stCxn id="181" idx="1"/>
            <a:endCxn id="6" idx="2"/>
          </p:cNvCxnSpPr>
          <p:nvPr/>
        </p:nvCxnSpPr>
        <p:spPr>
          <a:xfrm rot="10800000">
            <a:off x="2429933" y="8530028"/>
            <a:ext cx="3285517" cy="36773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83A521B4-91D7-45F1-B499-43929C8F2C20}"/>
              </a:ext>
            </a:extLst>
          </p:cNvPr>
          <p:cNvCxnSpPr>
            <a:stCxn id="196" idx="1"/>
            <a:endCxn id="6" idx="2"/>
          </p:cNvCxnSpPr>
          <p:nvPr/>
        </p:nvCxnSpPr>
        <p:spPr>
          <a:xfrm rot="10800000">
            <a:off x="2429933" y="8530029"/>
            <a:ext cx="3285517" cy="50815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연결선: 꺾임 225">
            <a:extLst>
              <a:ext uri="{FF2B5EF4-FFF2-40B4-BE49-F238E27FC236}">
                <a16:creationId xmlns:a16="http://schemas.microsoft.com/office/drawing/2014/main" id="{69BDF88C-1197-48E9-A4D1-A0D2F6F53907}"/>
              </a:ext>
            </a:extLst>
          </p:cNvPr>
          <p:cNvCxnSpPr>
            <a:stCxn id="181" idx="1"/>
            <a:endCxn id="84" idx="3"/>
          </p:cNvCxnSpPr>
          <p:nvPr/>
        </p:nvCxnSpPr>
        <p:spPr>
          <a:xfrm rot="10800000">
            <a:off x="3104933" y="5241352"/>
            <a:ext cx="2610517" cy="6966070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연결선: 꺾임 228">
            <a:extLst>
              <a:ext uri="{FF2B5EF4-FFF2-40B4-BE49-F238E27FC236}">
                <a16:creationId xmlns:a16="http://schemas.microsoft.com/office/drawing/2014/main" id="{07365DA0-B30F-4110-BEA5-2552BA3CF55F}"/>
              </a:ext>
            </a:extLst>
          </p:cNvPr>
          <p:cNvCxnSpPr>
            <a:stCxn id="196" idx="1"/>
            <a:endCxn id="84" idx="3"/>
          </p:cNvCxnSpPr>
          <p:nvPr/>
        </p:nvCxnSpPr>
        <p:spPr>
          <a:xfrm rot="10800000">
            <a:off x="3104933" y="5241353"/>
            <a:ext cx="2610517" cy="8370235"/>
          </a:xfrm>
          <a:prstGeom prst="bentConnector3">
            <a:avLst>
              <a:gd name="adj1" fmla="val 885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연결선: 꺾임 271">
            <a:extLst>
              <a:ext uri="{FF2B5EF4-FFF2-40B4-BE49-F238E27FC236}">
                <a16:creationId xmlns:a16="http://schemas.microsoft.com/office/drawing/2014/main" id="{2B93F463-FC0A-4C49-AA56-119ACCCA7115}"/>
              </a:ext>
            </a:extLst>
          </p:cNvPr>
          <p:cNvCxnSpPr>
            <a:stCxn id="181" idx="1"/>
            <a:endCxn id="131" idx="1"/>
          </p:cNvCxnSpPr>
          <p:nvPr/>
        </p:nvCxnSpPr>
        <p:spPr>
          <a:xfrm rot="10800000" flipH="1">
            <a:off x="5715448" y="6058310"/>
            <a:ext cx="5463725" cy="6149113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연결선: 꺾임 274">
            <a:extLst>
              <a:ext uri="{FF2B5EF4-FFF2-40B4-BE49-F238E27FC236}">
                <a16:creationId xmlns:a16="http://schemas.microsoft.com/office/drawing/2014/main" id="{BE014687-2488-482E-B867-D705EC903E01}"/>
              </a:ext>
            </a:extLst>
          </p:cNvPr>
          <p:cNvCxnSpPr>
            <a:stCxn id="196" idx="1"/>
            <a:endCxn id="131" idx="1"/>
          </p:cNvCxnSpPr>
          <p:nvPr/>
        </p:nvCxnSpPr>
        <p:spPr>
          <a:xfrm rot="10800000" flipH="1">
            <a:off x="5715448" y="6058309"/>
            <a:ext cx="5463725" cy="7553278"/>
          </a:xfrm>
          <a:prstGeom prst="bentConnector3">
            <a:avLst>
              <a:gd name="adj1" fmla="val -42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20BF63C6-861F-4229-9A4B-9FEEF32125B0}"/>
              </a:ext>
            </a:extLst>
          </p:cNvPr>
          <p:cNvCxnSpPr>
            <a:cxnSpLocks/>
          </p:cNvCxnSpPr>
          <p:nvPr/>
        </p:nvCxnSpPr>
        <p:spPr>
          <a:xfrm>
            <a:off x="12529174" y="6058308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393DAEDB-D4C0-4304-8CDD-8EC6FF37C2A0}"/>
              </a:ext>
            </a:extLst>
          </p:cNvPr>
          <p:cNvCxnSpPr>
            <a:endCxn id="6" idx="1"/>
          </p:cNvCxnSpPr>
          <p:nvPr/>
        </p:nvCxnSpPr>
        <p:spPr>
          <a:xfrm>
            <a:off x="1343872" y="8066448"/>
            <a:ext cx="411060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A95E1C3E-3FE0-4F7C-99FF-0752AF23D1A2}"/>
              </a:ext>
            </a:extLst>
          </p:cNvPr>
          <p:cNvSpPr/>
          <p:nvPr/>
        </p:nvSpPr>
        <p:spPr>
          <a:xfrm>
            <a:off x="9557394" y="4338598"/>
            <a:ext cx="1350000" cy="9942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/>
              <a:t>Meal()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-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DB</a:t>
            </a:r>
            <a:r>
              <a:rPr lang="ko-KR" altLang="en-US" sz="900" dirty="0"/>
              <a:t>의 설정 값에 따라 식사를 제공할 디바이스를 찾는다</a:t>
            </a:r>
            <a:r>
              <a:rPr lang="en-US" altLang="ko-KR" sz="900" dirty="0"/>
              <a:t>.</a:t>
            </a: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1DB8674-9401-4798-A4E8-66FF630FCA86}"/>
              </a:ext>
            </a:extLst>
          </p:cNvPr>
          <p:cNvSpPr/>
          <p:nvPr/>
        </p:nvSpPr>
        <p:spPr>
          <a:xfrm>
            <a:off x="11172981" y="4367301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sendMealSignal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식사 신호를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DED06332-A6EB-4144-961F-B4EE1AA87BFB}"/>
              </a:ext>
            </a:extLst>
          </p:cNvPr>
          <p:cNvCxnSpPr>
            <a:cxnSpLocks/>
            <a:stCxn id="289" idx="3"/>
            <a:endCxn id="293" idx="1"/>
          </p:cNvCxnSpPr>
          <p:nvPr/>
        </p:nvCxnSpPr>
        <p:spPr>
          <a:xfrm flipV="1">
            <a:off x="10907394" y="4830881"/>
            <a:ext cx="265587" cy="4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510F0D96-5A2B-44BA-B979-428904B58F68}"/>
              </a:ext>
            </a:extLst>
          </p:cNvPr>
          <p:cNvCxnSpPr>
            <a:cxnSpLocks/>
          </p:cNvCxnSpPr>
          <p:nvPr/>
        </p:nvCxnSpPr>
        <p:spPr>
          <a:xfrm>
            <a:off x="12529174" y="4830752"/>
            <a:ext cx="6300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44FB5532-C0DF-49FD-8A04-007EECCE81C7}"/>
              </a:ext>
            </a:extLst>
          </p:cNvPr>
          <p:cNvCxnSpPr>
            <a:stCxn id="289" idx="2"/>
            <a:endCxn id="131" idx="1"/>
          </p:cNvCxnSpPr>
          <p:nvPr/>
        </p:nvCxnSpPr>
        <p:spPr>
          <a:xfrm rot="16200000" flipH="1">
            <a:off x="10343069" y="5222203"/>
            <a:ext cx="725431" cy="9467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연결선: 꺾임 307">
            <a:extLst>
              <a:ext uri="{FF2B5EF4-FFF2-40B4-BE49-F238E27FC236}">
                <a16:creationId xmlns:a16="http://schemas.microsoft.com/office/drawing/2014/main" id="{378376E5-EC3A-44B7-BD06-CBBD81FCFAB8}"/>
              </a:ext>
            </a:extLst>
          </p:cNvPr>
          <p:cNvCxnSpPr>
            <a:stCxn id="289" idx="0"/>
            <a:endCxn id="67" idx="1"/>
          </p:cNvCxnSpPr>
          <p:nvPr/>
        </p:nvCxnSpPr>
        <p:spPr>
          <a:xfrm rot="5400000" flipH="1" flipV="1">
            <a:off x="10305665" y="3471283"/>
            <a:ext cx="794044" cy="9405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FCDCC-53EA-4E03-817A-AB76A982C8A2}"/>
              </a:ext>
            </a:extLst>
          </p:cNvPr>
          <p:cNvSpPr txBox="1"/>
          <p:nvPr/>
        </p:nvSpPr>
        <p:spPr>
          <a:xfrm>
            <a:off x="5016215" y="276601"/>
            <a:ext cx="525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dirty="0">
                <a:solidFill>
                  <a:schemeClr val="dk1"/>
                </a:solidFill>
              </a:rPr>
              <a:t>SERVER</a:t>
            </a:r>
            <a:endParaRPr lang="ko-KR" altLang="en-US" sz="4000" dirty="0">
              <a:solidFill>
                <a:schemeClr val="dk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E231B5A-16CE-41B2-9B44-9734C07DCFB1}"/>
              </a:ext>
            </a:extLst>
          </p:cNvPr>
          <p:cNvSpPr/>
          <p:nvPr/>
        </p:nvSpPr>
        <p:spPr>
          <a:xfrm>
            <a:off x="7571132" y="3079172"/>
            <a:ext cx="1350000" cy="97796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setSettingValue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</a:t>
            </a:r>
            <a:r>
              <a:rPr lang="en-US" altLang="ko-KR" sz="900" dirty="0"/>
              <a:t>ID</a:t>
            </a:r>
          </a:p>
          <a:p>
            <a:r>
              <a:rPr lang="en-US" altLang="ko-KR" sz="900" dirty="0"/>
              <a:t>            </a:t>
            </a:r>
            <a:r>
              <a:rPr lang="ko-KR" altLang="en-US" sz="900" dirty="0"/>
              <a:t>세팅 값</a:t>
            </a:r>
            <a:endParaRPr lang="en-US" altLang="ko-KR" sz="900" dirty="0"/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pPr lvl="1"/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</a:t>
            </a:r>
            <a:r>
              <a:rPr lang="ko-KR" altLang="en-US" sz="900" dirty="0"/>
              <a:t>가져온 </a:t>
            </a:r>
            <a:r>
              <a:rPr lang="ko-KR" altLang="en-US" sz="900" dirty="0" err="1"/>
              <a:t>세팅값을</a:t>
            </a:r>
            <a:r>
              <a:rPr lang="ko-KR" altLang="en-US" sz="900" dirty="0"/>
              <a:t> </a:t>
            </a:r>
            <a:r>
              <a:rPr lang="en-US" altLang="ko-KR" sz="900" dirty="0"/>
              <a:t>DB</a:t>
            </a:r>
            <a:r>
              <a:rPr lang="ko-KR" altLang="en-US" sz="900" dirty="0"/>
              <a:t>에 적용한다</a:t>
            </a:r>
            <a:r>
              <a:rPr lang="en-US" altLang="ko-KR" sz="9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CC1D463-C0A1-4974-94EA-833A79DA97CC}"/>
              </a:ext>
            </a:extLst>
          </p:cNvPr>
          <p:cNvGrpSpPr/>
          <p:nvPr/>
        </p:nvGrpSpPr>
        <p:grpSpPr>
          <a:xfrm>
            <a:off x="5861802" y="4421333"/>
            <a:ext cx="1035960" cy="1300441"/>
            <a:chOff x="5850136" y="4694644"/>
            <a:chExt cx="1035960" cy="1300441"/>
          </a:xfrm>
        </p:grpSpPr>
        <p:pic>
          <p:nvPicPr>
            <p:cNvPr id="14" name="그래픽 13" descr="서버">
              <a:extLst>
                <a:ext uri="{FF2B5EF4-FFF2-40B4-BE49-F238E27FC236}">
                  <a16:creationId xmlns:a16="http://schemas.microsoft.com/office/drawing/2014/main" id="{F55FFDC1-77E8-42ED-987B-F6D17C878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50136" y="4694644"/>
              <a:ext cx="1035960" cy="10359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222474-2CD8-4913-8812-A4AB45E5643C}"/>
                </a:ext>
              </a:extLst>
            </p:cNvPr>
            <p:cNvSpPr txBox="1"/>
            <p:nvPr/>
          </p:nvSpPr>
          <p:spPr>
            <a:xfrm>
              <a:off x="6134100" y="56257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endParaRPr lang="ko-KR" altLang="en-US" dirty="0"/>
            </a:p>
          </p:txBody>
        </p: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6202B8F-306D-4B85-B580-92063BBEBA55}"/>
              </a:ext>
            </a:extLst>
          </p:cNvPr>
          <p:cNvCxnSpPr>
            <a:stCxn id="81" idx="2"/>
            <a:endCxn id="14" idx="0"/>
          </p:cNvCxnSpPr>
          <p:nvPr/>
        </p:nvCxnSpPr>
        <p:spPr>
          <a:xfrm rot="5400000">
            <a:off x="7130861" y="3306062"/>
            <a:ext cx="364192" cy="18663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328195-072C-4A75-A2A4-A535ECAAEFCF}"/>
              </a:ext>
            </a:extLst>
          </p:cNvPr>
          <p:cNvCxnSpPr>
            <a:stCxn id="18" idx="2"/>
            <a:endCxn id="163" idx="0"/>
          </p:cNvCxnSpPr>
          <p:nvPr/>
        </p:nvCxnSpPr>
        <p:spPr>
          <a:xfrm flipH="1">
            <a:off x="6377749" y="5721774"/>
            <a:ext cx="6142" cy="24333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A745444-4E89-40A0-961B-C9F8382CB2B9}"/>
              </a:ext>
            </a:extLst>
          </p:cNvPr>
          <p:cNvSpPr/>
          <p:nvPr/>
        </p:nvSpPr>
        <p:spPr>
          <a:xfrm>
            <a:off x="11172981" y="1616710"/>
            <a:ext cx="1350000" cy="92715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err="1"/>
              <a:t>sendSettingValue</a:t>
            </a:r>
            <a:r>
              <a:rPr lang="en-US" altLang="ko-KR" sz="900" dirty="0"/>
              <a:t>()</a:t>
            </a:r>
          </a:p>
          <a:p>
            <a:r>
              <a:rPr lang="ko-KR" altLang="en-US" sz="900" dirty="0"/>
              <a:t>인자 </a:t>
            </a:r>
            <a:r>
              <a:rPr lang="en-US" altLang="ko-KR" sz="900" dirty="0"/>
              <a:t>: </a:t>
            </a:r>
            <a:r>
              <a:rPr lang="ko-KR" altLang="en-US" sz="900" dirty="0"/>
              <a:t>디바이스 </a:t>
            </a:r>
            <a:r>
              <a:rPr lang="en-US" altLang="ko-KR" sz="900" dirty="0"/>
              <a:t>ID</a:t>
            </a:r>
          </a:p>
          <a:p>
            <a:r>
              <a:rPr lang="ko-KR" altLang="en-US" sz="900" dirty="0" err="1"/>
              <a:t>리턴값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성공 시 </a:t>
            </a:r>
            <a:r>
              <a:rPr lang="en-US" altLang="ko-KR" sz="900" dirty="0"/>
              <a:t>1</a:t>
            </a:r>
          </a:p>
          <a:p>
            <a:r>
              <a:rPr lang="en-US" altLang="ko-KR" sz="900" dirty="0"/>
              <a:t>	</a:t>
            </a:r>
            <a:r>
              <a:rPr lang="ko-KR" altLang="en-US" sz="900" dirty="0"/>
              <a:t>실패 시 </a:t>
            </a:r>
            <a:r>
              <a:rPr lang="en-US" altLang="ko-KR" sz="900" dirty="0"/>
              <a:t>0</a:t>
            </a:r>
          </a:p>
          <a:p>
            <a:r>
              <a:rPr lang="ko-KR" altLang="en-US" sz="900" dirty="0"/>
              <a:t>내용 </a:t>
            </a:r>
            <a:r>
              <a:rPr lang="en-US" altLang="ko-KR" sz="900" dirty="0"/>
              <a:t>:  </a:t>
            </a:r>
            <a:r>
              <a:rPr lang="ko-KR" altLang="en-US" sz="900" dirty="0"/>
              <a:t>디바이스에 세팅 값을 보낸다</a:t>
            </a:r>
            <a:r>
              <a:rPr lang="en-US" altLang="ko-KR" sz="900" dirty="0"/>
              <a:t>.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11978DB-9532-4D0F-AD73-131C8B076836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2522981" y="2080290"/>
            <a:ext cx="63626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A465957-A724-43C8-B36A-2F5B0709ABA8}"/>
              </a:ext>
            </a:extLst>
          </p:cNvPr>
          <p:cNvCxnSpPr>
            <a:stCxn id="73" idx="0"/>
          </p:cNvCxnSpPr>
          <p:nvPr/>
        </p:nvCxnSpPr>
        <p:spPr>
          <a:xfrm rot="16200000" flipH="1" flipV="1">
            <a:off x="9292778" y="3503105"/>
            <a:ext cx="4441599" cy="668807"/>
          </a:xfrm>
          <a:prstGeom prst="bentConnector4">
            <a:avLst>
              <a:gd name="adj1" fmla="val -5147"/>
              <a:gd name="adj2" fmla="val 362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DA0EDE-7A9A-411F-BEFB-92D5E5654E58}"/>
              </a:ext>
            </a:extLst>
          </p:cNvPr>
          <p:cNvCxnSpPr>
            <a:stCxn id="15" idx="3"/>
            <a:endCxn id="81" idx="1"/>
          </p:cNvCxnSpPr>
          <p:nvPr/>
        </p:nvCxnSpPr>
        <p:spPr>
          <a:xfrm>
            <a:off x="7044044" y="3542752"/>
            <a:ext cx="527088" cy="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1627AF3-EC2A-4188-ACFA-223DB7D32E5B}"/>
              </a:ext>
            </a:extLst>
          </p:cNvPr>
          <p:cNvCxnSpPr>
            <a:stCxn id="81" idx="3"/>
            <a:endCxn id="73" idx="1"/>
          </p:cNvCxnSpPr>
          <p:nvPr/>
        </p:nvCxnSpPr>
        <p:spPr>
          <a:xfrm flipV="1">
            <a:off x="8921132" y="2080290"/>
            <a:ext cx="2251849" cy="1487867"/>
          </a:xfrm>
          <a:prstGeom prst="bentConnector3">
            <a:avLst>
              <a:gd name="adj1" fmla="val 454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568FA8B-DE84-4971-8EB5-022127D99C9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04932" y="4236720"/>
            <a:ext cx="3272816" cy="9970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7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685</Words>
  <Application>Microsoft Office PowerPoint</Application>
  <PresentationFormat>사용자 지정</PresentationFormat>
  <Paragraphs>283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Seongho Chun</dc:creator>
  <cp:lastModifiedBy>Seongho Chun</cp:lastModifiedBy>
  <cp:revision>35</cp:revision>
  <dcterms:created xsi:type="dcterms:W3CDTF">2019-04-21T15:09:11Z</dcterms:created>
  <dcterms:modified xsi:type="dcterms:W3CDTF">2019-04-24T11:19:48Z</dcterms:modified>
</cp:coreProperties>
</file>