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</p:sldIdLst>
  <p:sldSz cx="192008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44" autoAdjust="0"/>
  </p:normalViewPr>
  <p:slideViewPr>
    <p:cSldViewPr snapToGrid="0">
      <p:cViewPr>
        <p:scale>
          <a:sx n="66" d="100"/>
          <a:sy n="66" d="100"/>
        </p:scale>
        <p:origin x="-39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2356703"/>
            <a:ext cx="16320691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102" y="7563446"/>
            <a:ext cx="14400610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72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18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0583" y="766678"/>
            <a:ext cx="4140175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057" y="766678"/>
            <a:ext cx="12180516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34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41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57" y="3590057"/>
            <a:ext cx="16560701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057" y="9636813"/>
            <a:ext cx="16560701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8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056" y="3833390"/>
            <a:ext cx="8160346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0411" y="3833390"/>
            <a:ext cx="8160346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13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57" y="766681"/>
            <a:ext cx="16560701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559" y="3530053"/>
            <a:ext cx="8122843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559" y="5260078"/>
            <a:ext cx="8122843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0413" y="3530053"/>
            <a:ext cx="8162846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0413" y="5260078"/>
            <a:ext cx="8162846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7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11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6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57" y="960014"/>
            <a:ext cx="619276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846" y="2073367"/>
            <a:ext cx="9720412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557" y="4320064"/>
            <a:ext cx="619276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40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57" y="960014"/>
            <a:ext cx="619276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846" y="2073367"/>
            <a:ext cx="9720412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557" y="4320064"/>
            <a:ext cx="619276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00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056" y="766681"/>
            <a:ext cx="16560701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056" y="3833390"/>
            <a:ext cx="16560701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056" y="13346867"/>
            <a:ext cx="432018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0B65-1D3E-47BC-84FF-54922DEA95BF}" type="datetimeFigureOut">
              <a:rPr lang="ko-KR" altLang="en-US" smtClean="0"/>
              <a:t>2019-06-09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270" y="13346867"/>
            <a:ext cx="648027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0574" y="13346867"/>
            <a:ext cx="432018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CA5F-7A9B-48A2-9D97-24C4B25FBC3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71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1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3612808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 U B  D E V I C E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BC0180-92F2-44ED-8724-7B4BA1DC1E19}"/>
              </a:ext>
            </a:extLst>
          </p:cNvPr>
          <p:cNvSpPr/>
          <p:nvPr/>
        </p:nvSpPr>
        <p:spPr>
          <a:xfrm>
            <a:off x="1264439" y="1226274"/>
            <a:ext cx="679508" cy="7936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828AD9-9F5B-4BCD-8945-0E0E1EBB2850}"/>
              </a:ext>
            </a:extLst>
          </p:cNvPr>
          <p:cNvSpPr txBox="1"/>
          <p:nvPr/>
        </p:nvSpPr>
        <p:spPr>
          <a:xfrm>
            <a:off x="10073208" y="3291933"/>
            <a:ext cx="654839" cy="27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</a:p>
        </p:txBody>
      </p:sp>
      <p:grpSp>
        <p:nvGrpSpPr>
          <p:cNvPr id="86" name="그래픽 2" descr="카메라">
            <a:extLst>
              <a:ext uri="{FF2B5EF4-FFF2-40B4-BE49-F238E27FC236}">
                <a16:creationId xmlns:a16="http://schemas.microsoft.com/office/drawing/2014/main" id="{AA0389B6-E369-4FF3-AAEE-90ECD6BF5C75}"/>
              </a:ext>
            </a:extLst>
          </p:cNvPr>
          <p:cNvGrpSpPr/>
          <p:nvPr/>
        </p:nvGrpSpPr>
        <p:grpSpPr>
          <a:xfrm>
            <a:off x="9395558" y="3198877"/>
            <a:ext cx="584609" cy="482303"/>
            <a:chOff x="5910607" y="2044607"/>
            <a:chExt cx="600000" cy="495000"/>
          </a:xfrm>
        </p:grpSpPr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B71F951-AF75-49FD-90BB-615835B682E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 dirty="0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7CA8564-0B82-44FE-9B2B-3869EC72D56A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 dirty="0"/>
            </a:p>
          </p:txBody>
        </p:sp>
      </p:grpSp>
      <p:pic>
        <p:nvPicPr>
          <p:cNvPr id="87" name="그래픽 86" descr="스피커">
            <a:extLst>
              <a:ext uri="{FF2B5EF4-FFF2-40B4-BE49-F238E27FC236}">
                <a16:creationId xmlns:a16="http://schemas.microsoft.com/office/drawing/2014/main" id="{8769673B-28B5-4679-879D-886F7388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571" y="6480049"/>
            <a:ext cx="789327" cy="789327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FB6AD4C-5EFC-4A28-951C-262D761D17AA}"/>
              </a:ext>
            </a:extLst>
          </p:cNvPr>
          <p:cNvSpPr/>
          <p:nvPr/>
        </p:nvSpPr>
        <p:spPr>
          <a:xfrm>
            <a:off x="2355007" y="750709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모듈 작동 신호를 받는다</a:t>
            </a:r>
            <a:r>
              <a:rPr lang="en-US" altLang="ko-KR" sz="900" dirty="0"/>
              <a:t>.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3D57C62-E062-48F7-A5A5-83A7F60A34B3}"/>
              </a:ext>
            </a:extLst>
          </p:cNvPr>
          <p:cNvSpPr/>
          <p:nvPr/>
        </p:nvSpPr>
        <p:spPr>
          <a:xfrm>
            <a:off x="2355007" y="2969600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connectByServer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서버의 요청으로 서버와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CDF5597B-2890-4BE3-AFE2-BBF472CCB9AF}"/>
              </a:ext>
            </a:extLst>
          </p:cNvPr>
          <p:cNvCxnSpPr>
            <a:endCxn id="162" idx="1"/>
          </p:cNvCxnSpPr>
          <p:nvPr/>
        </p:nvCxnSpPr>
        <p:spPr>
          <a:xfrm>
            <a:off x="1943947" y="3433179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4073872-6708-4678-858A-AF71A6AD8DE2}"/>
              </a:ext>
            </a:extLst>
          </p:cNvPr>
          <p:cNvSpPr/>
          <p:nvPr/>
        </p:nvSpPr>
        <p:spPr>
          <a:xfrm>
            <a:off x="2355007" y="4476765"/>
            <a:ext cx="1350000" cy="9271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connectServerEnd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서버와의 연결을 끝낸다</a:t>
            </a:r>
            <a:r>
              <a:rPr lang="en-US" altLang="ko-KR" sz="900" dirty="0"/>
              <a:t>.</a:t>
            </a:r>
          </a:p>
        </p:txBody>
      </p: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0821A0AF-E77C-4FF3-B20D-DC2A5371BBC9}"/>
              </a:ext>
            </a:extLst>
          </p:cNvPr>
          <p:cNvCxnSpPr/>
          <p:nvPr/>
        </p:nvCxnSpPr>
        <p:spPr>
          <a:xfrm>
            <a:off x="1943947" y="4987994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726489B-C8A9-4C0F-BC44-F19AAFBF7E31}"/>
              </a:ext>
            </a:extLst>
          </p:cNvPr>
          <p:cNvSpPr/>
          <p:nvPr/>
        </p:nvSpPr>
        <p:spPr>
          <a:xfrm>
            <a:off x="2355007" y="6201076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connectToServer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서버에 연결을 요청한다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BC1B52D6-6AF3-4C43-A177-788139B813BC}"/>
              </a:ext>
            </a:extLst>
          </p:cNvPr>
          <p:cNvCxnSpPr/>
          <p:nvPr/>
        </p:nvCxnSpPr>
        <p:spPr>
          <a:xfrm>
            <a:off x="1943947" y="666333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112C628E-7C97-44BC-9428-C40FB372F48B}"/>
              </a:ext>
            </a:extLst>
          </p:cNvPr>
          <p:cNvCxnSpPr>
            <a:endCxn id="161" idx="1"/>
          </p:cNvCxnSpPr>
          <p:nvPr/>
        </p:nvCxnSpPr>
        <p:spPr>
          <a:xfrm>
            <a:off x="1943947" y="797067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8FD9100-01DF-49C1-9034-0A9EAF3207CD}"/>
              </a:ext>
            </a:extLst>
          </p:cNvPr>
          <p:cNvCxnSpPr>
            <a:stCxn id="162" idx="3"/>
            <a:endCxn id="161" idx="3"/>
          </p:cNvCxnSpPr>
          <p:nvPr/>
        </p:nvCxnSpPr>
        <p:spPr>
          <a:xfrm>
            <a:off x="3705007" y="3433180"/>
            <a:ext cx="12700" cy="453749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CD2DB95-039E-4E8C-98E1-BF95349EE030}"/>
              </a:ext>
            </a:extLst>
          </p:cNvPr>
          <p:cNvCxnSpPr>
            <a:stCxn id="161" idx="2"/>
            <a:endCxn id="166" idx="3"/>
          </p:cNvCxnSpPr>
          <p:nvPr/>
        </p:nvCxnSpPr>
        <p:spPr>
          <a:xfrm rot="5400000" flipH="1" flipV="1">
            <a:off x="1620550" y="6349800"/>
            <a:ext cx="3493914" cy="675000"/>
          </a:xfrm>
          <a:prstGeom prst="bentConnector4">
            <a:avLst>
              <a:gd name="adj1" fmla="val -6543"/>
              <a:gd name="adj2" fmla="val 1997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4C9A42A-648E-4E8E-946D-DDA041CCF7F2}"/>
              </a:ext>
            </a:extLst>
          </p:cNvPr>
          <p:cNvSpPr/>
          <p:nvPr/>
        </p:nvSpPr>
        <p:spPr>
          <a:xfrm>
            <a:off x="5055007" y="2930728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operating()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값에 따라 실행할 훈련이 포함된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C2987B2-8C36-4044-907A-CB79DC02F2A0}"/>
              </a:ext>
            </a:extLst>
          </p:cNvPr>
          <p:cNvSpPr/>
          <p:nvPr/>
        </p:nvSpPr>
        <p:spPr>
          <a:xfrm>
            <a:off x="2355007" y="1616495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receiveSettingValue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0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서버로부터 디바이스 세팅 값을 받는다</a:t>
            </a:r>
            <a:r>
              <a:rPr lang="en-US" altLang="ko-KR" sz="900" dirty="0"/>
              <a:t>.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4D602C-89B7-4C50-8B1B-66584084AE02}"/>
              </a:ext>
            </a:extLst>
          </p:cNvPr>
          <p:cNvCxnSpPr>
            <a:stCxn id="162" idx="0"/>
            <a:endCxn id="199" idx="2"/>
          </p:cNvCxnSpPr>
          <p:nvPr/>
        </p:nvCxnSpPr>
        <p:spPr>
          <a:xfrm flipV="1">
            <a:off x="3030007" y="2543653"/>
            <a:ext cx="0" cy="425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3A7C7B02-B829-40AC-8468-C47158C5352C}"/>
              </a:ext>
            </a:extLst>
          </p:cNvPr>
          <p:cNvCxnSpPr/>
          <p:nvPr/>
        </p:nvCxnSpPr>
        <p:spPr>
          <a:xfrm>
            <a:off x="1943947" y="2086322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3471DBE-2ED2-43DA-AFCA-2BEC92F18A16}"/>
              </a:ext>
            </a:extLst>
          </p:cNvPr>
          <p:cNvCxnSpPr>
            <a:cxnSpLocks/>
            <a:stCxn id="199" idx="3"/>
            <a:endCxn id="198" idx="0"/>
          </p:cNvCxnSpPr>
          <p:nvPr/>
        </p:nvCxnSpPr>
        <p:spPr>
          <a:xfrm>
            <a:off x="3705007" y="2080075"/>
            <a:ext cx="2025000" cy="850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3E3613B-4242-449E-B6E8-7C20984F69C3}"/>
              </a:ext>
            </a:extLst>
          </p:cNvPr>
          <p:cNvSpPr/>
          <p:nvPr/>
        </p:nvSpPr>
        <p:spPr>
          <a:xfrm>
            <a:off x="7064334" y="2930728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bowelTR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영상 이름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배변 훈련에 필요한 영상처리 프로그램을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DEC9C9D-470F-4127-AAF7-67302D0C3A6B}"/>
              </a:ext>
            </a:extLst>
          </p:cNvPr>
          <p:cNvSpPr/>
          <p:nvPr/>
        </p:nvSpPr>
        <p:spPr>
          <a:xfrm>
            <a:off x="5055007" y="5522639"/>
            <a:ext cx="1350000" cy="106696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실행한 기능으로부터 받은 플래그를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A522EF4-3EE9-4DD0-801E-CB9F1A2F8C0E}"/>
              </a:ext>
            </a:extLst>
          </p:cNvPr>
          <p:cNvCxnSpPr>
            <a:cxnSpLocks/>
            <a:stCxn id="198" idx="3"/>
            <a:endCxn id="203" idx="1"/>
          </p:cNvCxnSpPr>
          <p:nvPr/>
        </p:nvCxnSpPr>
        <p:spPr>
          <a:xfrm>
            <a:off x="6405008" y="3464209"/>
            <a:ext cx="659327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5D3D758E-0422-4604-8499-D91B9625D957}"/>
              </a:ext>
            </a:extLst>
          </p:cNvPr>
          <p:cNvCxnSpPr/>
          <p:nvPr/>
        </p:nvCxnSpPr>
        <p:spPr>
          <a:xfrm>
            <a:off x="1943947" y="5792532"/>
            <a:ext cx="31110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46A46B52-222F-4328-BF0F-CE027A304F93}"/>
              </a:ext>
            </a:extLst>
          </p:cNvPr>
          <p:cNvCxnSpPr>
            <a:stCxn id="207" idx="2"/>
            <a:endCxn id="170" idx="3"/>
          </p:cNvCxnSpPr>
          <p:nvPr/>
        </p:nvCxnSpPr>
        <p:spPr>
          <a:xfrm rot="5400000">
            <a:off x="4679980" y="5614628"/>
            <a:ext cx="75054" cy="2025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61BEC434-D7C6-4020-BEFB-35D9BABDA8E6}"/>
              </a:ext>
            </a:extLst>
          </p:cNvPr>
          <p:cNvCxnSpPr>
            <a:stCxn id="207" idx="1"/>
            <a:endCxn id="166" idx="3"/>
          </p:cNvCxnSpPr>
          <p:nvPr/>
        </p:nvCxnSpPr>
        <p:spPr>
          <a:xfrm rot="10800000">
            <a:off x="3705007" y="4940345"/>
            <a:ext cx="1350000" cy="111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AAED47E0-FA80-4AF7-BB45-5BCDC6A55B1A}"/>
              </a:ext>
            </a:extLst>
          </p:cNvPr>
          <p:cNvCxnSpPr>
            <a:cxnSpLocks/>
            <a:endCxn id="203" idx="3"/>
          </p:cNvCxnSpPr>
          <p:nvPr/>
        </p:nvCxnSpPr>
        <p:spPr>
          <a:xfrm flipH="1">
            <a:off x="8414334" y="3464209"/>
            <a:ext cx="1186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11CFC6B9-94D7-4C9C-8F72-E78C58415907}"/>
              </a:ext>
            </a:extLst>
          </p:cNvPr>
          <p:cNvSpPr/>
          <p:nvPr/>
        </p:nvSpPr>
        <p:spPr>
          <a:xfrm>
            <a:off x="5055007" y="7437196"/>
            <a:ext cx="1350000" cy="113984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giveReward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작동 신호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모터를 회전하여 간식을 제공하고 스피커로 보호자의 칭찬을 제공한다</a:t>
            </a:r>
            <a:r>
              <a:rPr lang="en-US" altLang="ko-KR" sz="900" dirty="0"/>
              <a:t>.</a:t>
            </a:r>
          </a:p>
        </p:txBody>
      </p:sp>
      <p:pic>
        <p:nvPicPr>
          <p:cNvPr id="297" name="그림 296">
            <a:extLst>
              <a:ext uri="{FF2B5EF4-FFF2-40B4-BE49-F238E27FC236}">
                <a16:creationId xmlns:a16="http://schemas.microsoft.com/office/drawing/2014/main" id="{A7B17BEF-B402-4B0C-A284-8A1582BE2B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9495305" y="7777657"/>
            <a:ext cx="637563" cy="473797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6BA1833C-006B-4EB0-AC74-711C586F9D27}"/>
              </a:ext>
            </a:extLst>
          </p:cNvPr>
          <p:cNvSpPr txBox="1"/>
          <p:nvPr/>
        </p:nvSpPr>
        <p:spPr>
          <a:xfrm>
            <a:off x="10131642" y="7884135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cxnSp>
        <p:nvCxnSpPr>
          <p:cNvPr id="301" name="연결선: 꺾임 300">
            <a:extLst>
              <a:ext uri="{FF2B5EF4-FFF2-40B4-BE49-F238E27FC236}">
                <a16:creationId xmlns:a16="http://schemas.microsoft.com/office/drawing/2014/main" id="{5346634C-9334-49F8-88F7-514D11633270}"/>
              </a:ext>
            </a:extLst>
          </p:cNvPr>
          <p:cNvCxnSpPr>
            <a:stCxn id="282" idx="3"/>
            <a:endCxn id="87" idx="1"/>
          </p:cNvCxnSpPr>
          <p:nvPr/>
        </p:nvCxnSpPr>
        <p:spPr>
          <a:xfrm flipV="1">
            <a:off x="6405008" y="6874713"/>
            <a:ext cx="3043563" cy="11324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EAFA6EC8-A682-458B-8444-15B1184B3091}"/>
              </a:ext>
            </a:extLst>
          </p:cNvPr>
          <p:cNvCxnSpPr>
            <a:stCxn id="282" idx="3"/>
            <a:endCxn id="297" idx="1"/>
          </p:cNvCxnSpPr>
          <p:nvPr/>
        </p:nvCxnSpPr>
        <p:spPr>
          <a:xfrm>
            <a:off x="6405008" y="8007117"/>
            <a:ext cx="3090297" cy="7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E9DF7DF9-9D6B-4C7E-B446-0110194E87F9}"/>
              </a:ext>
            </a:extLst>
          </p:cNvPr>
          <p:cNvSpPr txBox="1"/>
          <p:nvPr/>
        </p:nvSpPr>
        <p:spPr>
          <a:xfrm>
            <a:off x="10131642" y="6752659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cxnSp>
        <p:nvCxnSpPr>
          <p:cNvPr id="341" name="직선 화살표 연결선 340">
            <a:extLst>
              <a:ext uri="{FF2B5EF4-FFF2-40B4-BE49-F238E27FC236}">
                <a16:creationId xmlns:a16="http://schemas.microsoft.com/office/drawing/2014/main" id="{88F04B4B-428D-436C-A5F3-1D8A6BCEF676}"/>
              </a:ext>
            </a:extLst>
          </p:cNvPr>
          <p:cNvCxnSpPr>
            <a:cxnSpLocks/>
          </p:cNvCxnSpPr>
          <p:nvPr/>
        </p:nvCxnSpPr>
        <p:spPr>
          <a:xfrm>
            <a:off x="3705007" y="8154029"/>
            <a:ext cx="135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78A88740-3655-4D71-8A34-DFA8D2ACF702}"/>
              </a:ext>
            </a:extLst>
          </p:cNvPr>
          <p:cNvCxnSpPr>
            <a:stCxn id="203" idx="2"/>
            <a:endCxn id="207" idx="0"/>
          </p:cNvCxnSpPr>
          <p:nvPr/>
        </p:nvCxnSpPr>
        <p:spPr>
          <a:xfrm rot="5400000">
            <a:off x="5972197" y="3755502"/>
            <a:ext cx="1524948" cy="20093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연결선: 꺾임 345">
            <a:extLst>
              <a:ext uri="{FF2B5EF4-FFF2-40B4-BE49-F238E27FC236}">
                <a16:creationId xmlns:a16="http://schemas.microsoft.com/office/drawing/2014/main" id="{1E3C4A34-0099-458C-BB08-134D493AC5BA}"/>
              </a:ext>
            </a:extLst>
          </p:cNvPr>
          <p:cNvCxnSpPr>
            <a:stCxn id="282" idx="1"/>
            <a:endCxn id="166" idx="3"/>
          </p:cNvCxnSpPr>
          <p:nvPr/>
        </p:nvCxnSpPr>
        <p:spPr>
          <a:xfrm rot="10800000">
            <a:off x="3705007" y="4940343"/>
            <a:ext cx="1350000" cy="30667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4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3612808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M A I N   D E V I C E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0D0956F-BC0B-4096-94AE-0329AA65DF71}"/>
              </a:ext>
            </a:extLst>
          </p:cNvPr>
          <p:cNvSpPr/>
          <p:nvPr/>
        </p:nvSpPr>
        <p:spPr>
          <a:xfrm>
            <a:off x="1264439" y="918100"/>
            <a:ext cx="679508" cy="4107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BC0180-92F2-44ED-8724-7B4BA1DC1E19}"/>
              </a:ext>
            </a:extLst>
          </p:cNvPr>
          <p:cNvSpPr/>
          <p:nvPr/>
        </p:nvSpPr>
        <p:spPr>
          <a:xfrm>
            <a:off x="1264439" y="5330441"/>
            <a:ext cx="679508" cy="5130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828AD9-9F5B-4BCD-8945-0E0E1EBB2850}"/>
              </a:ext>
            </a:extLst>
          </p:cNvPr>
          <p:cNvSpPr txBox="1"/>
          <p:nvPr/>
        </p:nvSpPr>
        <p:spPr>
          <a:xfrm>
            <a:off x="11542011" y="6984449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 err="1"/>
              <a:t>키넥트카메라</a:t>
            </a:r>
            <a:endParaRPr lang="ko-KR" altLang="en-US" sz="1169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45F497-4FB1-467F-8FF6-739DBD8585AC}"/>
              </a:ext>
            </a:extLst>
          </p:cNvPr>
          <p:cNvSpPr txBox="1"/>
          <p:nvPr/>
        </p:nvSpPr>
        <p:spPr>
          <a:xfrm>
            <a:off x="11629028" y="7796962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LED </a:t>
            </a:r>
          </a:p>
          <a:p>
            <a:pPr algn="ctr"/>
            <a:r>
              <a:rPr lang="ko-KR" altLang="en-US" sz="1169" dirty="0"/>
              <a:t>버튼</a:t>
            </a:r>
            <a:endParaRPr lang="en-US" altLang="ko-KR" sz="1169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1A960B-4B50-454C-9856-CBC4D15547A5}"/>
              </a:ext>
            </a:extLst>
          </p:cNvPr>
          <p:cNvSpPr txBox="1"/>
          <p:nvPr/>
        </p:nvSpPr>
        <p:spPr>
          <a:xfrm>
            <a:off x="11572189" y="5869924"/>
            <a:ext cx="654839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객체 추적 카메라</a:t>
            </a:r>
          </a:p>
        </p:txBody>
      </p:sp>
      <p:grpSp>
        <p:nvGrpSpPr>
          <p:cNvPr id="80" name="그래픽 2" descr="카메라">
            <a:extLst>
              <a:ext uri="{FF2B5EF4-FFF2-40B4-BE49-F238E27FC236}">
                <a16:creationId xmlns:a16="http://schemas.microsoft.com/office/drawing/2014/main" id="{D934C28D-693F-40A0-ABBB-41FB998C96F5}"/>
              </a:ext>
            </a:extLst>
          </p:cNvPr>
          <p:cNvGrpSpPr/>
          <p:nvPr/>
        </p:nvGrpSpPr>
        <p:grpSpPr>
          <a:xfrm>
            <a:off x="10858913" y="5901163"/>
            <a:ext cx="584609" cy="482303"/>
            <a:chOff x="5910607" y="2044607"/>
            <a:chExt cx="600000" cy="495000"/>
          </a:xfrm>
        </p:grpSpPr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F59CCAA9-41E0-4BCA-AE80-42A41D630F7B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7F70C1C-10CD-4729-8117-3B1CD3B9C8FF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86" name="그래픽 2" descr="카메라">
            <a:extLst>
              <a:ext uri="{FF2B5EF4-FFF2-40B4-BE49-F238E27FC236}">
                <a16:creationId xmlns:a16="http://schemas.microsoft.com/office/drawing/2014/main" id="{AA0389B6-E369-4FF3-AAEE-90ECD6BF5C75}"/>
              </a:ext>
            </a:extLst>
          </p:cNvPr>
          <p:cNvGrpSpPr/>
          <p:nvPr/>
        </p:nvGrpSpPr>
        <p:grpSpPr>
          <a:xfrm>
            <a:off x="10864361" y="6842947"/>
            <a:ext cx="584609" cy="482303"/>
            <a:chOff x="5910607" y="2044607"/>
            <a:chExt cx="600000" cy="495000"/>
          </a:xfrm>
        </p:grpSpPr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B71F951-AF75-49FD-90BB-615835B682E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7CA8564-0B82-44FE-9B2B-3869EC72D56A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pic>
        <p:nvPicPr>
          <p:cNvPr id="87" name="그래픽 86" descr="스피커">
            <a:extLst>
              <a:ext uri="{FF2B5EF4-FFF2-40B4-BE49-F238E27FC236}">
                <a16:creationId xmlns:a16="http://schemas.microsoft.com/office/drawing/2014/main" id="{8769673B-28B5-4679-879D-886F7388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0196" y="2632486"/>
            <a:ext cx="789327" cy="789327"/>
          </a:xfrm>
          <a:prstGeom prst="rect">
            <a:avLst/>
          </a:prstGeom>
        </p:spPr>
      </p:pic>
      <p:pic>
        <p:nvPicPr>
          <p:cNvPr id="88" name="그래픽 87" descr="마이크">
            <a:extLst>
              <a:ext uri="{FF2B5EF4-FFF2-40B4-BE49-F238E27FC236}">
                <a16:creationId xmlns:a16="http://schemas.microsoft.com/office/drawing/2014/main" id="{71247301-AC53-4D6F-99B9-F6461D297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17074" y="3881294"/>
            <a:ext cx="557629" cy="557629"/>
          </a:xfrm>
          <a:prstGeom prst="rect">
            <a:avLst/>
          </a:prstGeom>
        </p:spPr>
      </p:pic>
      <p:pic>
        <p:nvPicPr>
          <p:cNvPr id="89" name="그래픽 88" descr="태블릿">
            <a:extLst>
              <a:ext uri="{FF2B5EF4-FFF2-40B4-BE49-F238E27FC236}">
                <a16:creationId xmlns:a16="http://schemas.microsoft.com/office/drawing/2014/main" id="{1F417B8E-57CC-4E75-9A03-5D613C5C8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58912" y="1451606"/>
            <a:ext cx="721398" cy="72139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58C52BB-15C7-47BE-ABCE-55620E96872C}"/>
              </a:ext>
            </a:extLst>
          </p:cNvPr>
          <p:cNvSpPr txBox="1"/>
          <p:nvPr/>
        </p:nvSpPr>
        <p:spPr>
          <a:xfrm>
            <a:off x="11604470" y="1677358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스크린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E367AD-8B9C-4146-8232-F4141C911F1C}"/>
              </a:ext>
            </a:extLst>
          </p:cNvPr>
          <p:cNvSpPr txBox="1"/>
          <p:nvPr/>
        </p:nvSpPr>
        <p:spPr>
          <a:xfrm>
            <a:off x="11629027" y="2851699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FAF092-487F-40B6-8033-99F84E73EAF9}"/>
              </a:ext>
            </a:extLst>
          </p:cNvPr>
          <p:cNvSpPr txBox="1"/>
          <p:nvPr/>
        </p:nvSpPr>
        <p:spPr>
          <a:xfrm>
            <a:off x="11629028" y="3966223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마이크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7B13A69-0B67-447C-A43F-701CCBE8B0E1}"/>
              </a:ext>
            </a:extLst>
          </p:cNvPr>
          <p:cNvGrpSpPr/>
          <p:nvPr/>
        </p:nvGrpSpPr>
        <p:grpSpPr>
          <a:xfrm>
            <a:off x="10959364" y="7784731"/>
            <a:ext cx="588318" cy="541881"/>
            <a:chOff x="5296860" y="3546405"/>
            <a:chExt cx="603806" cy="556147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477B95F2-251E-4580-BF44-543AE3C61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763" y="3789791"/>
              <a:ext cx="301903" cy="312761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9375F80-04E0-409F-9A10-D276E5DA1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860" y="3789791"/>
              <a:ext cx="301903" cy="312761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F39E41DB-5963-4FE5-AF1B-BD9B8BB5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811" y="3546405"/>
              <a:ext cx="301903" cy="312761"/>
            </a:xfrm>
            <a:prstGeom prst="rect">
              <a:avLst/>
            </a:prstGeom>
          </p:spPr>
        </p:pic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id="{33BD7EE3-19FB-40A3-9670-F00EF87713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33" y="4898403"/>
            <a:ext cx="553689" cy="543278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2D4F35B-A580-4EEE-B7FB-582F996131D6}"/>
              </a:ext>
            </a:extLst>
          </p:cNvPr>
          <p:cNvSpPr txBox="1"/>
          <p:nvPr/>
        </p:nvSpPr>
        <p:spPr>
          <a:xfrm>
            <a:off x="11572189" y="4907861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  <a:endParaRPr lang="en-US" altLang="ko-KR" sz="1169" dirty="0"/>
          </a:p>
          <a:p>
            <a:pPr algn="ctr"/>
            <a:r>
              <a:rPr lang="ko-KR" altLang="en-US" sz="1169" dirty="0" err="1"/>
              <a:t>틸트</a:t>
            </a:r>
            <a:endParaRPr lang="ko-KR" altLang="en-US" sz="1169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1FB2558-4717-41CE-850B-BE0A39A9C5A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964108" y="8786093"/>
            <a:ext cx="637563" cy="47379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EF4D4A1-8966-4FFE-84D1-4F31E9330607}"/>
              </a:ext>
            </a:extLst>
          </p:cNvPr>
          <p:cNvSpPr txBox="1"/>
          <p:nvPr/>
        </p:nvSpPr>
        <p:spPr>
          <a:xfrm>
            <a:off x="11600445" y="892259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pic>
        <p:nvPicPr>
          <p:cNvPr id="297" name="그림 296">
            <a:extLst>
              <a:ext uri="{FF2B5EF4-FFF2-40B4-BE49-F238E27FC236}">
                <a16:creationId xmlns:a16="http://schemas.microsoft.com/office/drawing/2014/main" id="{A7B17BEF-B402-4B0C-A284-8A1582BE2B3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964108" y="9719369"/>
            <a:ext cx="637563" cy="473797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6BA1833C-006B-4EB0-AC74-711C586F9D27}"/>
              </a:ext>
            </a:extLst>
          </p:cNvPr>
          <p:cNvSpPr txBox="1"/>
          <p:nvPr/>
        </p:nvSpPr>
        <p:spPr>
          <a:xfrm>
            <a:off x="11600445" y="9822741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4B03D28F-1191-4AAD-B909-1D10EA70B30C}"/>
              </a:ext>
            </a:extLst>
          </p:cNvPr>
          <p:cNvCxnSpPr/>
          <p:nvPr/>
        </p:nvCxnSpPr>
        <p:spPr>
          <a:xfrm>
            <a:off x="1943947" y="2833635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3584386-B4A7-432C-B0EB-B34FC447CAA3}"/>
              </a:ext>
            </a:extLst>
          </p:cNvPr>
          <p:cNvSpPr/>
          <p:nvPr/>
        </p:nvSpPr>
        <p:spPr>
          <a:xfrm>
            <a:off x="2355007" y="2217566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just"/>
            <a:r>
              <a:rPr lang="ko-KR" altLang="en-US" sz="1100" dirty="0"/>
              <a:t>안드로이드 앱과 </a:t>
            </a:r>
            <a:r>
              <a:rPr lang="en-US" altLang="ko-KR" sz="1100" dirty="0"/>
              <a:t>RTSP</a:t>
            </a:r>
            <a:r>
              <a:rPr lang="ko-KR" altLang="en-US" sz="1100" dirty="0"/>
              <a:t>를 사용해  연결하며 영상을 송수신 할 수 있다</a:t>
            </a:r>
            <a:r>
              <a:rPr lang="en-US" altLang="ko-KR" sz="1100" dirty="0"/>
              <a:t>.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379C3AC-75C0-4126-A55B-6BB2F9AE8FF6}"/>
              </a:ext>
            </a:extLst>
          </p:cNvPr>
          <p:cNvSpPr/>
          <p:nvPr/>
        </p:nvSpPr>
        <p:spPr>
          <a:xfrm>
            <a:off x="4472301" y="1369425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영상 출력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안드로이드 앱으로부터 수신한 영상을 출력한다</a:t>
            </a:r>
            <a:r>
              <a:rPr lang="en-US" altLang="ko-KR" sz="1100" dirty="0"/>
              <a:t>.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74D86A-E11A-40E3-904D-ADC99AE43442}"/>
              </a:ext>
            </a:extLst>
          </p:cNvPr>
          <p:cNvSpPr/>
          <p:nvPr/>
        </p:nvSpPr>
        <p:spPr>
          <a:xfrm>
            <a:off x="4472301" y="3268504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영상 제작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객체 추적 카메라의 영상과 마이크의 음성을 합쳐 송신할 영상을 제작한다</a:t>
            </a:r>
            <a:r>
              <a:rPr lang="en-US" altLang="ko-KR" sz="1100" dirty="0"/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F9BE2A0-92EE-4930-A6E2-9EC8F2925AFE}"/>
              </a:ext>
            </a:extLst>
          </p:cNvPr>
          <p:cNvSpPr/>
          <p:nvPr/>
        </p:nvSpPr>
        <p:spPr>
          <a:xfrm>
            <a:off x="6674140" y="4350673"/>
            <a:ext cx="1533030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객체 인식 및 추적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객체 추적 카메라로부터 영상을 받아 객체를 인식하고 카메라 </a:t>
            </a:r>
            <a:r>
              <a:rPr lang="ko-KR" altLang="en-US" sz="1100" dirty="0" err="1"/>
              <a:t>틸트를</a:t>
            </a:r>
            <a:r>
              <a:rPr lang="ko-KR" altLang="en-US" sz="1100" dirty="0"/>
              <a:t> 사용해 객체를 추적한다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FFD0396-445D-4FC9-BBF3-4457F2379E59}"/>
              </a:ext>
            </a:extLst>
          </p:cNvPr>
          <p:cNvCxnSpPr>
            <a:cxnSpLocks/>
            <a:stCxn id="90" idx="3"/>
            <a:endCxn id="89" idx="1"/>
          </p:cNvCxnSpPr>
          <p:nvPr/>
        </p:nvCxnSpPr>
        <p:spPr>
          <a:xfrm flipV="1">
            <a:off x="5861270" y="1812305"/>
            <a:ext cx="4997643" cy="1731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EA20C1-71AE-420E-BCF3-E02C007B6B8D}"/>
              </a:ext>
            </a:extLst>
          </p:cNvPr>
          <p:cNvCxnSpPr>
            <a:cxnSpLocks/>
            <a:stCxn id="90" idx="3"/>
            <a:endCxn id="87" idx="1"/>
          </p:cNvCxnSpPr>
          <p:nvPr/>
        </p:nvCxnSpPr>
        <p:spPr>
          <a:xfrm>
            <a:off x="5861269" y="1985493"/>
            <a:ext cx="4948926" cy="10416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B24955B-0D72-4CE6-AF51-ED7D93400BAA}"/>
              </a:ext>
            </a:extLst>
          </p:cNvPr>
          <p:cNvCxnSpPr>
            <a:cxnSpLocks/>
            <a:stCxn id="93" idx="1"/>
            <a:endCxn id="91" idx="3"/>
          </p:cNvCxnSpPr>
          <p:nvPr/>
        </p:nvCxnSpPr>
        <p:spPr>
          <a:xfrm rot="10800000">
            <a:off x="5861271" y="3884574"/>
            <a:ext cx="812871" cy="1082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7964DD19-187F-4129-8932-7330F6880F75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3774475" y="1985494"/>
            <a:ext cx="697826" cy="6669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45F19D4-B2D1-4681-AD72-B060EE77814A}"/>
              </a:ext>
            </a:extLst>
          </p:cNvPr>
          <p:cNvCxnSpPr>
            <a:cxnSpLocks/>
            <a:stCxn id="91" idx="1"/>
            <a:endCxn id="85" idx="3"/>
          </p:cNvCxnSpPr>
          <p:nvPr/>
        </p:nvCxnSpPr>
        <p:spPr>
          <a:xfrm rot="10800000">
            <a:off x="3743975" y="2833634"/>
            <a:ext cx="728326" cy="10509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38C9BAF-B41B-4DEF-9E50-C22892D60DDD}"/>
              </a:ext>
            </a:extLst>
          </p:cNvPr>
          <p:cNvSpPr/>
          <p:nvPr/>
        </p:nvSpPr>
        <p:spPr>
          <a:xfrm>
            <a:off x="2355007" y="6752365"/>
            <a:ext cx="1388968" cy="163298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endParaRPr lang="en-US" altLang="ko-KR" sz="1100" dirty="0"/>
          </a:p>
          <a:p>
            <a:pPr algn="just"/>
            <a:r>
              <a:rPr lang="ko-KR" altLang="en-US" sz="1100" dirty="0"/>
              <a:t>서버와 </a:t>
            </a:r>
            <a:r>
              <a:rPr lang="en-US" altLang="ko-KR" sz="1100" dirty="0"/>
              <a:t>MQTT</a:t>
            </a:r>
            <a:r>
              <a:rPr lang="ko-KR" altLang="en-US" sz="1100" dirty="0"/>
              <a:t>를 사용해 연결하며 디바이스 플래그를 송신하고 디바이스 설정 값과 식사 신호를 수신한다</a:t>
            </a:r>
            <a:r>
              <a:rPr lang="en-US" altLang="ko-KR" sz="1100" dirty="0"/>
              <a:t>.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6A1E9E-E99A-4579-92E7-63C2E29685CF}"/>
              </a:ext>
            </a:extLst>
          </p:cNvPr>
          <p:cNvSpPr/>
          <p:nvPr/>
        </p:nvSpPr>
        <p:spPr>
          <a:xfrm>
            <a:off x="4472301" y="8981135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식사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식사 신호를 수신하면 식사 통과 연결된 모터를 작동시킨다</a:t>
            </a:r>
            <a:r>
              <a:rPr lang="en-US" altLang="ko-KR" sz="1100" dirty="0"/>
              <a:t>.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1E41358-F02C-48CA-935D-274E060E37B3}"/>
              </a:ext>
            </a:extLst>
          </p:cNvPr>
          <p:cNvCxnSpPr>
            <a:stCxn id="148" idx="3"/>
            <a:endCxn id="152" idx="1"/>
          </p:cNvCxnSpPr>
          <p:nvPr/>
        </p:nvCxnSpPr>
        <p:spPr>
          <a:xfrm>
            <a:off x="3743975" y="7568859"/>
            <a:ext cx="728326" cy="20283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754B57C6-C81D-4674-AA9C-5C1B83555C7D}"/>
              </a:ext>
            </a:extLst>
          </p:cNvPr>
          <p:cNvCxnSpPr>
            <a:stCxn id="152" idx="3"/>
            <a:endCxn id="297" idx="1"/>
          </p:cNvCxnSpPr>
          <p:nvPr/>
        </p:nvCxnSpPr>
        <p:spPr>
          <a:xfrm>
            <a:off x="5861269" y="9597203"/>
            <a:ext cx="5102838" cy="3590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2A3E4FA-9554-463B-9593-55C7D335F0FD}"/>
              </a:ext>
            </a:extLst>
          </p:cNvPr>
          <p:cNvSpPr/>
          <p:nvPr/>
        </p:nvSpPr>
        <p:spPr>
          <a:xfrm>
            <a:off x="4400270" y="5498531"/>
            <a:ext cx="1533030" cy="152700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세팅 값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분석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서버로부터 받은 디바이스 세팅 값을 분석해 명령어 훈련 및 지능 발달 놀이를 진행한다</a:t>
            </a:r>
            <a:r>
              <a:rPr lang="en-US" altLang="ko-KR" sz="1100" dirty="0"/>
              <a:t>.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B0C84FF-CAE6-4066-A357-BF42EB68D8A8}"/>
              </a:ext>
            </a:extLst>
          </p:cNvPr>
          <p:cNvSpPr/>
          <p:nvPr/>
        </p:nvSpPr>
        <p:spPr>
          <a:xfrm>
            <a:off x="6674140" y="6185170"/>
            <a:ext cx="1533030" cy="108097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명령어 훈련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 err="1"/>
              <a:t>키넥트</a:t>
            </a:r>
            <a:r>
              <a:rPr lang="ko-KR" altLang="en-US" sz="1100" dirty="0"/>
              <a:t> 카메라를 사용해 명령어 훈련 기능을 실행한다</a:t>
            </a:r>
            <a:r>
              <a:rPr lang="en-US" altLang="ko-KR" sz="1100" dirty="0"/>
              <a:t>. 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3C1CED4-0E97-496F-9A9A-8C4B16E702F3}"/>
              </a:ext>
            </a:extLst>
          </p:cNvPr>
          <p:cNvSpPr/>
          <p:nvPr/>
        </p:nvSpPr>
        <p:spPr>
          <a:xfrm>
            <a:off x="6674140" y="7639965"/>
            <a:ext cx="1533030" cy="11790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버튼 놀이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랜덤하게 </a:t>
            </a:r>
            <a:r>
              <a:rPr lang="en-US" altLang="ko-KR" sz="1100" dirty="0"/>
              <a:t>LED</a:t>
            </a:r>
            <a:r>
              <a:rPr lang="ko-KR" altLang="en-US" sz="1100" dirty="0"/>
              <a:t>버튼을 작동시키고</a:t>
            </a:r>
            <a:r>
              <a:rPr lang="en-US" altLang="ko-KR" sz="1100" dirty="0"/>
              <a:t>, </a:t>
            </a:r>
            <a:r>
              <a:rPr lang="ko-KR" altLang="en-US" sz="1100" dirty="0"/>
              <a:t>반려견이 해당 버튼을 누르는 횟수를 센다</a:t>
            </a:r>
            <a:r>
              <a:rPr lang="en-US" altLang="ko-KR" sz="1100" dirty="0"/>
              <a:t>.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D404379-B23F-4B9B-BA10-BC83423137E4}"/>
              </a:ext>
            </a:extLst>
          </p:cNvPr>
          <p:cNvSpPr/>
          <p:nvPr/>
        </p:nvSpPr>
        <p:spPr>
          <a:xfrm>
            <a:off x="8833891" y="8102014"/>
            <a:ext cx="1533030" cy="11790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보상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간식통과 연결된 모터를 작동시키고 보호자의 음성을 스피커로 출력한다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2C33F442-23F9-445F-9430-31E8DC45E3EB}"/>
              </a:ext>
            </a:extLst>
          </p:cNvPr>
          <p:cNvCxnSpPr>
            <a:cxnSpLocks/>
            <a:endCxn id="93" idx="3"/>
          </p:cNvCxnSpPr>
          <p:nvPr/>
        </p:nvCxnSpPr>
        <p:spPr>
          <a:xfrm rot="10800000">
            <a:off x="8207172" y="4966743"/>
            <a:ext cx="2603025" cy="1226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1A842FA5-345F-4EE4-A42A-75D8A98A5DBB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207170" y="4734322"/>
            <a:ext cx="2682662" cy="435721"/>
          </a:xfrm>
          <a:prstGeom prst="bentConnector3">
            <a:avLst>
              <a:gd name="adj1" fmla="val 575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4B769EAC-65DD-4833-B646-04B844940AB8}"/>
              </a:ext>
            </a:extLst>
          </p:cNvPr>
          <p:cNvCxnSpPr>
            <a:stCxn id="88" idx="1"/>
            <a:endCxn id="91" idx="3"/>
          </p:cNvCxnSpPr>
          <p:nvPr/>
        </p:nvCxnSpPr>
        <p:spPr>
          <a:xfrm rot="10800000">
            <a:off x="5861269" y="3884572"/>
            <a:ext cx="5155804" cy="2755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89EF0036-550C-4CD7-970B-42E3D0B746C2}"/>
              </a:ext>
            </a:extLst>
          </p:cNvPr>
          <p:cNvCxnSpPr>
            <a:stCxn id="178" idx="3"/>
            <a:endCxn id="103" idx="1"/>
          </p:cNvCxnSpPr>
          <p:nvPr/>
        </p:nvCxnSpPr>
        <p:spPr>
          <a:xfrm>
            <a:off x="10366921" y="8691535"/>
            <a:ext cx="597186" cy="331457"/>
          </a:xfrm>
          <a:prstGeom prst="bentConnector3">
            <a:avLst>
              <a:gd name="adj1" fmla="val 329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FC181A19-2D4C-49EE-8A05-4AEFC99D1F26}"/>
              </a:ext>
            </a:extLst>
          </p:cNvPr>
          <p:cNvCxnSpPr>
            <a:stCxn id="148" idx="3"/>
            <a:endCxn id="173" idx="1"/>
          </p:cNvCxnSpPr>
          <p:nvPr/>
        </p:nvCxnSpPr>
        <p:spPr>
          <a:xfrm flipV="1">
            <a:off x="3743976" y="6262035"/>
            <a:ext cx="656295" cy="1306825"/>
          </a:xfrm>
          <a:prstGeom prst="bentConnector3">
            <a:avLst>
              <a:gd name="adj1" fmla="val 544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877090DF-2529-41B2-8A40-193BB6C07293}"/>
              </a:ext>
            </a:extLst>
          </p:cNvPr>
          <p:cNvCxnSpPr>
            <a:stCxn id="173" idx="3"/>
            <a:endCxn id="176" idx="1"/>
          </p:cNvCxnSpPr>
          <p:nvPr/>
        </p:nvCxnSpPr>
        <p:spPr>
          <a:xfrm>
            <a:off x="5933300" y="6262034"/>
            <a:ext cx="740840" cy="4636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CB70D056-8EC4-4601-BBF1-E9CF39E28BCA}"/>
              </a:ext>
            </a:extLst>
          </p:cNvPr>
          <p:cNvCxnSpPr>
            <a:stCxn id="173" idx="3"/>
            <a:endCxn id="177" idx="1"/>
          </p:cNvCxnSpPr>
          <p:nvPr/>
        </p:nvCxnSpPr>
        <p:spPr>
          <a:xfrm>
            <a:off x="5933300" y="6262035"/>
            <a:ext cx="740840" cy="1967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FBDA765B-5459-491C-A1AF-48CFC1BDD5AD}"/>
              </a:ext>
            </a:extLst>
          </p:cNvPr>
          <p:cNvCxnSpPr>
            <a:stCxn id="176" idx="3"/>
            <a:endCxn id="178" idx="1"/>
          </p:cNvCxnSpPr>
          <p:nvPr/>
        </p:nvCxnSpPr>
        <p:spPr>
          <a:xfrm>
            <a:off x="8207171" y="6725656"/>
            <a:ext cx="626721" cy="19658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2BC1496F-800B-4D20-A89A-6A748A8D77A4}"/>
              </a:ext>
            </a:extLst>
          </p:cNvPr>
          <p:cNvCxnSpPr>
            <a:stCxn id="177" idx="3"/>
            <a:endCxn id="178" idx="1"/>
          </p:cNvCxnSpPr>
          <p:nvPr/>
        </p:nvCxnSpPr>
        <p:spPr>
          <a:xfrm>
            <a:off x="8207171" y="8229486"/>
            <a:ext cx="626721" cy="4620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668769D-616A-4C16-99CA-3D3D56B79A7E}"/>
              </a:ext>
            </a:extLst>
          </p:cNvPr>
          <p:cNvSpPr/>
          <p:nvPr/>
        </p:nvSpPr>
        <p:spPr>
          <a:xfrm>
            <a:off x="4472301" y="7440965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플래그 생성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just"/>
            <a:r>
              <a:rPr lang="ko-KR" altLang="en-US" sz="1100" dirty="0"/>
              <a:t>훈련 및 놀이 결과에 따른 플래그 값을 생성한다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67E031FE-D801-44A6-9FC6-A4B7A4A22C9A}"/>
              </a:ext>
            </a:extLst>
          </p:cNvPr>
          <p:cNvCxnSpPr>
            <a:endCxn id="240" idx="3"/>
          </p:cNvCxnSpPr>
          <p:nvPr/>
        </p:nvCxnSpPr>
        <p:spPr>
          <a:xfrm rot="10800000">
            <a:off x="5861271" y="8057033"/>
            <a:ext cx="2659261" cy="1202856"/>
          </a:xfrm>
          <a:prstGeom prst="bentConnector3">
            <a:avLst>
              <a:gd name="adj1" fmla="val 894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8B82C94C-0246-424A-9D58-7A680D405F89}"/>
              </a:ext>
            </a:extLst>
          </p:cNvPr>
          <p:cNvCxnSpPr/>
          <p:nvPr/>
        </p:nvCxnSpPr>
        <p:spPr>
          <a:xfrm>
            <a:off x="8520530" y="8691534"/>
            <a:ext cx="0" cy="589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150A4F91-930D-4AAF-8AF7-644D75F357D8}"/>
              </a:ext>
            </a:extLst>
          </p:cNvPr>
          <p:cNvCxnSpPr>
            <a:stCxn id="240" idx="1"/>
          </p:cNvCxnSpPr>
          <p:nvPr/>
        </p:nvCxnSpPr>
        <p:spPr>
          <a:xfrm flipH="1">
            <a:off x="3743975" y="8057033"/>
            <a:ext cx="728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연결선: 꺾임 254">
            <a:extLst>
              <a:ext uri="{FF2B5EF4-FFF2-40B4-BE49-F238E27FC236}">
                <a16:creationId xmlns:a16="http://schemas.microsoft.com/office/drawing/2014/main" id="{F9BA970E-AD43-4E7F-920E-970ADB34B42A}"/>
              </a:ext>
            </a:extLst>
          </p:cNvPr>
          <p:cNvCxnSpPr/>
          <p:nvPr/>
        </p:nvCxnSpPr>
        <p:spPr>
          <a:xfrm>
            <a:off x="1943947" y="7643690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연결선: 꺾임 235">
            <a:extLst>
              <a:ext uri="{FF2B5EF4-FFF2-40B4-BE49-F238E27FC236}">
                <a16:creationId xmlns:a16="http://schemas.microsoft.com/office/drawing/2014/main" id="{BDFCF505-D7D1-42A8-BEB7-1E9E4A06644E}"/>
              </a:ext>
            </a:extLst>
          </p:cNvPr>
          <p:cNvCxnSpPr>
            <a:cxnSpLocks/>
          </p:cNvCxnSpPr>
          <p:nvPr/>
        </p:nvCxnSpPr>
        <p:spPr>
          <a:xfrm rot="10800000">
            <a:off x="8207170" y="6499679"/>
            <a:ext cx="2659262" cy="6516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3CBA2EA5-93A3-4B0D-AA03-A4806AE8B062}"/>
              </a:ext>
            </a:extLst>
          </p:cNvPr>
          <p:cNvCxnSpPr>
            <a:stCxn id="121" idx="1"/>
          </p:cNvCxnSpPr>
          <p:nvPr/>
        </p:nvCxnSpPr>
        <p:spPr>
          <a:xfrm flipH="1" flipV="1">
            <a:off x="8207171" y="7924801"/>
            <a:ext cx="2899273" cy="1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4B3F83A-71C2-4DAD-912F-800AA32DED4B}"/>
              </a:ext>
            </a:extLst>
          </p:cNvPr>
          <p:cNvCxnSpPr>
            <a:stCxn id="178" idx="3"/>
            <a:endCxn id="87" idx="1"/>
          </p:cNvCxnSpPr>
          <p:nvPr/>
        </p:nvCxnSpPr>
        <p:spPr>
          <a:xfrm flipV="1">
            <a:off x="10366921" y="3027150"/>
            <a:ext cx="443274" cy="5664385"/>
          </a:xfrm>
          <a:prstGeom prst="bentConnector3">
            <a:avLst>
              <a:gd name="adj1" fmla="val 442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6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3612808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 U B  D E V I C E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AF7D337-A104-4740-9566-96E450C50486}"/>
              </a:ext>
            </a:extLst>
          </p:cNvPr>
          <p:cNvSpPr/>
          <p:nvPr/>
        </p:nvSpPr>
        <p:spPr>
          <a:xfrm>
            <a:off x="1264439" y="1484155"/>
            <a:ext cx="679508" cy="4248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91133D-A41F-4F37-857B-58BAA7DDA2DE}"/>
              </a:ext>
            </a:extLst>
          </p:cNvPr>
          <p:cNvSpPr txBox="1"/>
          <p:nvPr/>
        </p:nvSpPr>
        <p:spPr>
          <a:xfrm>
            <a:off x="10052561" y="2240812"/>
            <a:ext cx="654839" cy="45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V2</a:t>
            </a:r>
            <a:r>
              <a:rPr lang="ko-KR" altLang="en-US" sz="1169" dirty="0"/>
              <a:t> 카메라</a:t>
            </a:r>
          </a:p>
        </p:txBody>
      </p:sp>
      <p:grpSp>
        <p:nvGrpSpPr>
          <p:cNvPr id="49" name="그래픽 2" descr="카메라">
            <a:extLst>
              <a:ext uri="{FF2B5EF4-FFF2-40B4-BE49-F238E27FC236}">
                <a16:creationId xmlns:a16="http://schemas.microsoft.com/office/drawing/2014/main" id="{5506C42E-9ED2-4836-811F-8660342015E1}"/>
              </a:ext>
            </a:extLst>
          </p:cNvPr>
          <p:cNvGrpSpPr/>
          <p:nvPr/>
        </p:nvGrpSpPr>
        <p:grpSpPr>
          <a:xfrm>
            <a:off x="9428783" y="2174596"/>
            <a:ext cx="584609" cy="482303"/>
            <a:chOff x="5910607" y="2044607"/>
            <a:chExt cx="600000" cy="495000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4C341B1-B1AF-466D-B696-199373A8C276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010CC71-7FF2-498C-8540-DD0B78C73EAE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 dirty="0"/>
            </a:p>
          </p:txBody>
        </p: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F0A1FAE1-B0FE-41B5-97B9-6FE5E84B4C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9474658" y="4302169"/>
            <a:ext cx="637563" cy="4737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60F3A94-BA73-4799-B693-82E7E3388FF7}"/>
              </a:ext>
            </a:extLst>
          </p:cNvPr>
          <p:cNvSpPr txBox="1"/>
          <p:nvPr/>
        </p:nvSpPr>
        <p:spPr>
          <a:xfrm>
            <a:off x="10110995" y="4422100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E616AA-5AFB-42E0-AD6B-ABF4C5E0604B}"/>
              </a:ext>
            </a:extLst>
          </p:cNvPr>
          <p:cNvSpPr/>
          <p:nvPr/>
        </p:nvSpPr>
        <p:spPr>
          <a:xfrm>
            <a:off x="2355007" y="2906079"/>
            <a:ext cx="1388968" cy="163298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통신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서버와 </a:t>
            </a:r>
            <a:r>
              <a:rPr lang="en-US" altLang="ko-KR" sz="1100"/>
              <a:t>TCP/IP</a:t>
            </a:r>
            <a:r>
              <a:rPr lang="ko-KR" altLang="en-US" sz="1100"/>
              <a:t>를 </a:t>
            </a:r>
            <a:r>
              <a:rPr lang="ko-KR" altLang="en-US" sz="1100" dirty="0"/>
              <a:t>사용해 연결하며 디바이스 플래그를 송신하고 디바이스 설정 값과 보상 신호를 수신한다</a:t>
            </a:r>
            <a:r>
              <a:rPr lang="en-US" altLang="ko-KR" sz="1100" dirty="0"/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93CF79-A216-41B7-9877-9865F3DB499C}"/>
              </a:ext>
            </a:extLst>
          </p:cNvPr>
          <p:cNvSpPr/>
          <p:nvPr/>
        </p:nvSpPr>
        <p:spPr>
          <a:xfrm>
            <a:off x="4400270" y="1652245"/>
            <a:ext cx="1533030" cy="152700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세팅 값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분석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서버로부터 받은 디바이스 세팅 값을 분석해 배변 훈련을 진행한다</a:t>
            </a:r>
            <a:r>
              <a:rPr lang="en-US" altLang="ko-KR" sz="1100" dirty="0"/>
              <a:t>.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1CBDC21-821E-4C65-9BD8-010244E4D8C8}"/>
              </a:ext>
            </a:extLst>
          </p:cNvPr>
          <p:cNvSpPr/>
          <p:nvPr/>
        </p:nvSpPr>
        <p:spPr>
          <a:xfrm>
            <a:off x="6674140" y="2011488"/>
            <a:ext cx="1533030" cy="108097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배변 훈련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V2</a:t>
            </a:r>
            <a:r>
              <a:rPr lang="ko-KR" altLang="en-US" sz="1100" dirty="0"/>
              <a:t> 카메라를 사용해 배변 패드를 촬영하여  배변 훈련 기능을 실행한다</a:t>
            </a:r>
            <a:r>
              <a:rPr lang="en-US" altLang="ko-KR" sz="1100" dirty="0"/>
              <a:t>.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371EA42-EF85-466F-B130-25A7D46BB8DF}"/>
              </a:ext>
            </a:extLst>
          </p:cNvPr>
          <p:cNvSpPr/>
          <p:nvPr/>
        </p:nvSpPr>
        <p:spPr>
          <a:xfrm>
            <a:off x="6674140" y="3722573"/>
            <a:ext cx="1533030" cy="11790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보상 제공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간식통과 연결된 모터를 작동시키고 보호자의 음성을 스피커로 출력한다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70B7426B-3B48-4118-9DB3-F3EDF39C87D1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>
            <a:off x="8207170" y="4312093"/>
            <a:ext cx="1267488" cy="2269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46BCDA0-74D4-46BB-9615-DCCC4CBFAD16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>
            <a:off x="5933300" y="2415749"/>
            <a:ext cx="740840" cy="1362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2A3DCDD-5484-4D0D-8F10-97B0FDAE4F8C}"/>
              </a:ext>
            </a:extLst>
          </p:cNvPr>
          <p:cNvSpPr/>
          <p:nvPr/>
        </p:nvSpPr>
        <p:spPr>
          <a:xfrm>
            <a:off x="4501329" y="4032632"/>
            <a:ext cx="1388968" cy="123213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디바이스 플래그 생성 모듈</a:t>
            </a:r>
            <a:endParaRPr lang="en-US" altLang="ko-KR" sz="1100" b="1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훈련 및 보상 제공 결과에 따른 플래그 값을 생성한다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57B22EF0-2185-4457-9D4D-9A8F7356BEE9}"/>
              </a:ext>
            </a:extLst>
          </p:cNvPr>
          <p:cNvCxnSpPr/>
          <p:nvPr/>
        </p:nvCxnSpPr>
        <p:spPr>
          <a:xfrm>
            <a:off x="1943947" y="3797404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래픽 83" descr="스피커">
            <a:extLst>
              <a:ext uri="{FF2B5EF4-FFF2-40B4-BE49-F238E27FC236}">
                <a16:creationId xmlns:a16="http://schemas.microsoft.com/office/drawing/2014/main" id="{81FBF633-8CAF-4C1E-AE39-845BA30B2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1668" y="3358508"/>
            <a:ext cx="789327" cy="789327"/>
          </a:xfrm>
          <a:prstGeom prst="rect">
            <a:avLst/>
          </a:prstGeom>
        </p:spPr>
      </p:pic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F8BD50E2-EE23-4019-8460-14314431AE7D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 flipV="1">
            <a:off x="3743976" y="2415749"/>
            <a:ext cx="656295" cy="1306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B2BB183-9574-4C1F-BB66-6E028E366E7D}"/>
              </a:ext>
            </a:extLst>
          </p:cNvPr>
          <p:cNvCxnSpPr>
            <a:stCxn id="68" idx="3"/>
            <a:endCxn id="84" idx="1"/>
          </p:cNvCxnSpPr>
          <p:nvPr/>
        </p:nvCxnSpPr>
        <p:spPr>
          <a:xfrm flipV="1">
            <a:off x="8207170" y="3753172"/>
            <a:ext cx="1114498" cy="558921"/>
          </a:xfrm>
          <a:prstGeom prst="bentConnector3">
            <a:avLst>
              <a:gd name="adj1" fmla="val 568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25B05D-2F8D-4E97-AC33-5A4226D37D78}"/>
              </a:ext>
            </a:extLst>
          </p:cNvPr>
          <p:cNvSpPr txBox="1"/>
          <p:nvPr/>
        </p:nvSpPr>
        <p:spPr>
          <a:xfrm>
            <a:off x="10110995" y="361822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0F83C5-1A80-4FCE-9B00-E640E172F5C4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8207170" y="2551974"/>
            <a:ext cx="1182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EDFECB-0C41-455F-897D-43F5F644AE1D}"/>
              </a:ext>
            </a:extLst>
          </p:cNvPr>
          <p:cNvCxnSpPr/>
          <p:nvPr/>
        </p:nvCxnSpPr>
        <p:spPr>
          <a:xfrm flipH="1">
            <a:off x="3743975" y="4312093"/>
            <a:ext cx="757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546E9E3-827E-4AB3-A2B6-03A4C86DFEC3}"/>
              </a:ext>
            </a:extLst>
          </p:cNvPr>
          <p:cNvCxnSpPr>
            <a:stCxn id="61" idx="3"/>
          </p:cNvCxnSpPr>
          <p:nvPr/>
        </p:nvCxnSpPr>
        <p:spPr>
          <a:xfrm>
            <a:off x="3743975" y="3722574"/>
            <a:ext cx="2930165" cy="425261"/>
          </a:xfrm>
          <a:prstGeom prst="bentConnector3">
            <a:avLst>
              <a:gd name="adj1" fmla="val 79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4E6AFDB-F997-48DE-AAC8-511A4E10D9EF}"/>
              </a:ext>
            </a:extLst>
          </p:cNvPr>
          <p:cNvCxnSpPr>
            <a:endCxn id="76" idx="3"/>
          </p:cNvCxnSpPr>
          <p:nvPr/>
        </p:nvCxnSpPr>
        <p:spPr>
          <a:xfrm flipH="1">
            <a:off x="5890297" y="4539067"/>
            <a:ext cx="783843" cy="10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BB3D5C-D37C-4DA9-820B-C7899E20F886}"/>
              </a:ext>
            </a:extLst>
          </p:cNvPr>
          <p:cNvSpPr txBox="1"/>
          <p:nvPr/>
        </p:nvSpPr>
        <p:spPr>
          <a:xfrm>
            <a:off x="2096851" y="2466899"/>
            <a:ext cx="1905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  <a:r>
              <a:rPr lang="ko-KR" altLang="en-US" sz="1100" dirty="0"/>
              <a:t>디바이스 플래그</a:t>
            </a:r>
            <a:r>
              <a:rPr lang="en-US" altLang="ko-KR" sz="1100" dirty="0"/>
              <a:t>, </a:t>
            </a:r>
            <a:r>
              <a:rPr lang="ko-KR" altLang="en-US" sz="1100" dirty="0"/>
              <a:t>디바이스 설정 값</a:t>
            </a:r>
            <a:r>
              <a:rPr lang="en-US" altLang="ko-KR" sz="1100" dirty="0"/>
              <a:t>, </a:t>
            </a:r>
            <a:r>
              <a:rPr lang="ko-KR" altLang="en-US" sz="1100" dirty="0"/>
              <a:t>보상 신호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EA02C8-4127-4F0C-A18F-6C0073EFE824}"/>
              </a:ext>
            </a:extLst>
          </p:cNvPr>
          <p:cNvSpPr txBox="1"/>
          <p:nvPr/>
        </p:nvSpPr>
        <p:spPr>
          <a:xfrm>
            <a:off x="2096851" y="4600830"/>
            <a:ext cx="1905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Output : </a:t>
            </a:r>
            <a:r>
              <a:rPr lang="ko-KR" altLang="en-US" sz="1100" dirty="0"/>
              <a:t>디바이스 플래그</a:t>
            </a:r>
            <a:r>
              <a:rPr lang="en-US" altLang="ko-KR" sz="1100" dirty="0"/>
              <a:t>, </a:t>
            </a:r>
            <a:r>
              <a:rPr lang="ko-KR" altLang="en-US" sz="1100" dirty="0"/>
              <a:t>디바이스 설정 값</a:t>
            </a:r>
            <a:r>
              <a:rPr lang="en-US" altLang="ko-KR" sz="1100" dirty="0"/>
              <a:t>, </a:t>
            </a:r>
            <a:r>
              <a:rPr lang="ko-KR" altLang="en-US" sz="1100" dirty="0"/>
              <a:t>보상 신호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9E08AE-69C2-43A8-9C3E-B4E9AF9D2B08}"/>
              </a:ext>
            </a:extLst>
          </p:cNvPr>
          <p:cNvSpPr txBox="1"/>
          <p:nvPr/>
        </p:nvSpPr>
        <p:spPr>
          <a:xfrm>
            <a:off x="4333770" y="1353350"/>
            <a:ext cx="1905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  <a:r>
              <a:rPr lang="ko-KR" altLang="en-US" sz="1100" dirty="0"/>
              <a:t>디바이스 설정 값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8DDFDC-0DF7-4A2E-B6D5-74A5CB6D7179}"/>
              </a:ext>
            </a:extLst>
          </p:cNvPr>
          <p:cNvSpPr txBox="1"/>
          <p:nvPr/>
        </p:nvSpPr>
        <p:spPr>
          <a:xfrm>
            <a:off x="6674140" y="1575639"/>
            <a:ext cx="15330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V2</a:t>
            </a:r>
            <a:r>
              <a:rPr lang="ko-KR" altLang="en-US" sz="1100" dirty="0"/>
              <a:t> 카메라로 촬영한 영상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4290C4D-0861-4B45-9866-B0DBB0B55FED}"/>
              </a:ext>
            </a:extLst>
          </p:cNvPr>
          <p:cNvCxnSpPr>
            <a:stCxn id="66" idx="2"/>
            <a:endCxn id="76" idx="0"/>
          </p:cNvCxnSpPr>
          <p:nvPr/>
        </p:nvCxnSpPr>
        <p:spPr>
          <a:xfrm rot="5400000">
            <a:off x="5848148" y="2440125"/>
            <a:ext cx="940172" cy="224484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56FD70-8E51-4066-B41C-7778BC505875}"/>
              </a:ext>
            </a:extLst>
          </p:cNvPr>
          <p:cNvSpPr txBox="1"/>
          <p:nvPr/>
        </p:nvSpPr>
        <p:spPr>
          <a:xfrm>
            <a:off x="4256417" y="5313216"/>
            <a:ext cx="1905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기능 수행 결과</a:t>
            </a:r>
            <a:endParaRPr lang="en-US" altLang="ko-KR" sz="1100" dirty="0"/>
          </a:p>
          <a:p>
            <a:r>
              <a:rPr lang="en-US" altLang="ko-KR" sz="1100" dirty="0"/>
              <a:t>Output : </a:t>
            </a:r>
            <a:r>
              <a:rPr lang="ko-KR" altLang="en-US" sz="1100" dirty="0"/>
              <a:t>디바이스 플래그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AE0C21-6E5E-43E3-BD0D-FA1909E2D71D}"/>
              </a:ext>
            </a:extLst>
          </p:cNvPr>
          <p:cNvSpPr txBox="1"/>
          <p:nvPr/>
        </p:nvSpPr>
        <p:spPr>
          <a:xfrm>
            <a:off x="7400340" y="3476263"/>
            <a:ext cx="1905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: </a:t>
            </a:r>
            <a:r>
              <a:rPr lang="ko-KR" altLang="en-US" sz="1100" dirty="0"/>
              <a:t>보상 신호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9E148A-F8EC-4BB7-AD14-664349D807B6}"/>
              </a:ext>
            </a:extLst>
          </p:cNvPr>
          <p:cNvSpPr txBox="1"/>
          <p:nvPr/>
        </p:nvSpPr>
        <p:spPr>
          <a:xfrm>
            <a:off x="6542399" y="4896340"/>
            <a:ext cx="1905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Output : </a:t>
            </a:r>
            <a:r>
              <a:rPr lang="ko-KR" altLang="en-US" sz="1100" dirty="0"/>
              <a:t>스피커</a:t>
            </a:r>
            <a:r>
              <a:rPr lang="en-US" altLang="ko-KR" sz="1100" dirty="0"/>
              <a:t>, </a:t>
            </a:r>
            <a:r>
              <a:rPr lang="ko-KR" altLang="en-US" sz="1100" dirty="0"/>
              <a:t>모터 작동 신호</a:t>
            </a:r>
            <a:r>
              <a:rPr lang="en-US" altLang="ko-KR" sz="1100" dirty="0"/>
              <a:t>, </a:t>
            </a:r>
            <a:r>
              <a:rPr lang="ko-KR" altLang="en-US" sz="1100" dirty="0"/>
              <a:t>보상 제공 완료 신호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9B5D55-4E97-4231-867F-8B73A98013DB}"/>
              </a:ext>
            </a:extLst>
          </p:cNvPr>
          <p:cNvSpPr txBox="1"/>
          <p:nvPr/>
        </p:nvSpPr>
        <p:spPr>
          <a:xfrm>
            <a:off x="7408364" y="3063488"/>
            <a:ext cx="1905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Output : </a:t>
            </a:r>
            <a:r>
              <a:rPr lang="ko-KR" altLang="en-US" sz="1100" dirty="0"/>
              <a:t>배변 훈련 결과</a:t>
            </a:r>
          </a:p>
        </p:txBody>
      </p:sp>
    </p:spTree>
    <p:extLst>
      <p:ext uri="{BB962C8B-B14F-4D97-AF65-F5344CB8AC3E}">
        <p14:creationId xmlns:p14="http://schemas.microsoft.com/office/powerpoint/2010/main" val="33068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462</Words>
  <Application>Microsoft Office PowerPoint</Application>
  <PresentationFormat>사용자 지정</PresentationFormat>
  <Paragraphs>152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Seongho Chun</cp:lastModifiedBy>
  <cp:revision>53</cp:revision>
  <dcterms:created xsi:type="dcterms:W3CDTF">2019-04-21T15:09:11Z</dcterms:created>
  <dcterms:modified xsi:type="dcterms:W3CDTF">2019-06-09T11:53:14Z</dcterms:modified>
</cp:coreProperties>
</file>