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</p:sldIdLst>
  <p:sldSz cx="18000663" cy="10914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2" autoAdjust="0"/>
    <p:restoredTop sz="94660"/>
  </p:normalViewPr>
  <p:slideViewPr>
    <p:cSldViewPr snapToGrid="0">
      <p:cViewPr varScale="1">
        <p:scale>
          <a:sx n="62" d="100"/>
          <a:sy n="62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86168"/>
            <a:ext cx="13500497" cy="3799711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732410"/>
            <a:ext cx="13500497" cy="2635038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5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8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81073"/>
            <a:ext cx="3881393" cy="92491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81073"/>
            <a:ext cx="11419171" cy="92491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8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720938"/>
            <a:ext cx="15525572" cy="4539946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303834"/>
            <a:ext cx="15525572" cy="2387450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905364"/>
            <a:ext cx="7650282" cy="6924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905364"/>
            <a:ext cx="7650282" cy="6924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8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81073"/>
            <a:ext cx="15525572" cy="21095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75462"/>
            <a:ext cx="7615123" cy="1311203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86665"/>
            <a:ext cx="7615123" cy="58637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75462"/>
            <a:ext cx="7652626" cy="1311203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86665"/>
            <a:ext cx="7652626" cy="58637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1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0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27604"/>
            <a:ext cx="5805682" cy="254661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71424"/>
            <a:ext cx="9112836" cy="7756059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74219"/>
            <a:ext cx="5805682" cy="606589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27604"/>
            <a:ext cx="5805682" cy="254661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71424"/>
            <a:ext cx="9112836" cy="7756059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74219"/>
            <a:ext cx="5805682" cy="606589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F97D-1974-4B81-8CFC-289288CF16E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3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81073"/>
            <a:ext cx="15525572" cy="2109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905364"/>
            <a:ext cx="15525572" cy="692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115720"/>
            <a:ext cx="4050149" cy="581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DF97D-1974-4B81-8CFC-289288CF16EF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115720"/>
            <a:ext cx="6075224" cy="581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115720"/>
            <a:ext cx="4050149" cy="581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5D4B-DB2F-4EA7-B974-A1A1A41B3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7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50020" rtl="0" eaLnBrk="1" latinLnBrk="1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12.svg"/><Relationship Id="rId18" Type="http://schemas.openxmlformats.org/officeDocument/2006/relationships/image" Target="../media/image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11.png"/><Relationship Id="rId17" Type="http://schemas.openxmlformats.org/officeDocument/2006/relationships/image" Target="../media/image5.png"/><Relationship Id="rId2" Type="http://schemas.openxmlformats.org/officeDocument/2006/relationships/image" Target="../media/image15.png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18.svg"/><Relationship Id="rId1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11.png"/><Relationship Id="rId18" Type="http://schemas.openxmlformats.org/officeDocument/2006/relationships/image" Target="../media/image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10.svg"/><Relationship Id="rId17" Type="http://schemas.openxmlformats.org/officeDocument/2006/relationships/image" Target="../media/image5.png"/><Relationship Id="rId2" Type="http://schemas.openxmlformats.org/officeDocument/2006/relationships/image" Target="../media/image15.png"/><Relationship Id="rId16" Type="http://schemas.openxmlformats.org/officeDocument/2006/relationships/image" Target="../media/image4.svg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18.svg"/><Relationship Id="rId15" Type="http://schemas.openxmlformats.org/officeDocument/2006/relationships/image" Target="../media/image3.png"/><Relationship Id="rId10" Type="http://schemas.openxmlformats.org/officeDocument/2006/relationships/image" Target="../media/image23.png"/><Relationship Id="rId19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개">
            <a:extLst>
              <a:ext uri="{FF2B5EF4-FFF2-40B4-BE49-F238E27FC236}">
                <a16:creationId xmlns:a16="http://schemas.microsoft.com/office/drawing/2014/main" id="{41434418-43F0-4969-B1F8-F70DD917F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0654" y="4306494"/>
            <a:ext cx="1671581" cy="2176065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D92EF7FB-FF26-46C8-B2B1-EC993D7EB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2125" y="4600458"/>
            <a:ext cx="1553612" cy="1553612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853EBEC7-1ED5-4A90-940F-2E95E01CC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1468" y="4665697"/>
            <a:ext cx="1423130" cy="1423130"/>
          </a:xfrm>
          <a:prstGeom prst="rect">
            <a:avLst/>
          </a:prstGeom>
        </p:spPr>
      </p:pic>
      <p:pic>
        <p:nvPicPr>
          <p:cNvPr id="13" name="그래픽 12" descr="웹 캠">
            <a:extLst>
              <a:ext uri="{FF2B5EF4-FFF2-40B4-BE49-F238E27FC236}">
                <a16:creationId xmlns:a16="http://schemas.microsoft.com/office/drawing/2014/main" id="{ABF0C810-0005-4DCC-9847-923C6B36DE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9603" y="3734862"/>
            <a:ext cx="1306619" cy="1306619"/>
          </a:xfrm>
          <a:prstGeom prst="rect">
            <a:avLst/>
          </a:prstGeom>
        </p:spPr>
      </p:pic>
      <p:pic>
        <p:nvPicPr>
          <p:cNvPr id="14" name="그래픽 13" descr="웹 캠">
            <a:extLst>
              <a:ext uri="{FF2B5EF4-FFF2-40B4-BE49-F238E27FC236}">
                <a16:creationId xmlns:a16="http://schemas.microsoft.com/office/drawing/2014/main" id="{B5E505D1-389A-4628-AA0D-2A80FD9C1F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9603" y="5829247"/>
            <a:ext cx="1306619" cy="1306619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249EC7-E414-414C-8C86-3B72B320B5AD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5394600" y="5377262"/>
            <a:ext cx="777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E4AF43-A1D4-43B7-AFAB-0E7C52A9AABB}"/>
              </a:ext>
            </a:extLst>
          </p:cNvPr>
          <p:cNvSpPr txBox="1"/>
          <p:nvPr/>
        </p:nvSpPr>
        <p:spPr>
          <a:xfrm>
            <a:off x="5102601" y="5031507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훈련 및 기계 제어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2A13B-E914-43A9-BEF3-CD1DD5EF3C8F}"/>
              </a:ext>
            </a:extLst>
          </p:cNvPr>
          <p:cNvSpPr txBox="1"/>
          <p:nvPr/>
        </p:nvSpPr>
        <p:spPr>
          <a:xfrm>
            <a:off x="4128963" y="6196324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안드로이드 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717F2-1713-49E9-9A75-40E17922E248}"/>
              </a:ext>
            </a:extLst>
          </p:cNvPr>
          <p:cNvSpPr txBox="1"/>
          <p:nvPr/>
        </p:nvSpPr>
        <p:spPr>
          <a:xfrm>
            <a:off x="6709133" y="6196326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서버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403A12-606F-4AB4-9693-56E7082769E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7725737" y="4388171"/>
            <a:ext cx="1753866" cy="989093"/>
          </a:xfrm>
          <a:prstGeom prst="bentConnector3">
            <a:avLst>
              <a:gd name="adj1" fmla="val 7257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BEE99B-F7BE-48FD-8ACD-8F00AF03B2E2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7725737" y="5377266"/>
            <a:ext cx="1753866" cy="1105293"/>
          </a:xfrm>
          <a:prstGeom prst="bentConnector3">
            <a:avLst>
              <a:gd name="adj1" fmla="val 7257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209AE3-7625-45E6-A089-8266ABEDA016}"/>
              </a:ext>
            </a:extLst>
          </p:cNvPr>
          <p:cNvSpPr txBox="1"/>
          <p:nvPr/>
        </p:nvSpPr>
        <p:spPr>
          <a:xfrm>
            <a:off x="9583582" y="4963202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메인 디바이스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4DEF5E-CF6E-41A9-9C87-AE6FC5D12CC9}"/>
              </a:ext>
            </a:extLst>
          </p:cNvPr>
          <p:cNvSpPr txBox="1"/>
          <p:nvPr/>
        </p:nvSpPr>
        <p:spPr>
          <a:xfrm>
            <a:off x="9583582" y="7044257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서브 디바이스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FF4F2C-96C5-43DE-8996-93B563560BE3}"/>
              </a:ext>
            </a:extLst>
          </p:cNvPr>
          <p:cNvSpPr txBox="1"/>
          <p:nvPr/>
        </p:nvSpPr>
        <p:spPr>
          <a:xfrm>
            <a:off x="8138011" y="5738648"/>
            <a:ext cx="1553612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배변 훈련</a:t>
            </a:r>
            <a:endParaRPr lang="en-US" altLang="ko-KR" sz="1169" dirty="0"/>
          </a:p>
          <a:p>
            <a:r>
              <a:rPr lang="ko-KR" altLang="en-US" sz="1169" dirty="0"/>
              <a:t>내용 통신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60A19B-2470-47E5-A67E-6BBC221DD169}"/>
              </a:ext>
            </a:extLst>
          </p:cNvPr>
          <p:cNvSpPr txBox="1"/>
          <p:nvPr/>
        </p:nvSpPr>
        <p:spPr>
          <a:xfrm>
            <a:off x="7642348" y="4494737"/>
            <a:ext cx="1349082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69" dirty="0"/>
              <a:t>명령어 훈련</a:t>
            </a:r>
            <a:r>
              <a:rPr lang="en-US" altLang="ko-KR" sz="1169" dirty="0"/>
              <a:t>, </a:t>
            </a:r>
            <a:r>
              <a:rPr lang="ko-KR" altLang="en-US" sz="1169" dirty="0"/>
              <a:t>놀이 시스템</a:t>
            </a:r>
            <a:r>
              <a:rPr lang="en-US" altLang="ko-KR" sz="1169" dirty="0"/>
              <a:t>, </a:t>
            </a:r>
            <a:r>
              <a:rPr lang="ko-KR" altLang="en-US" sz="1169" dirty="0"/>
              <a:t>관리 시스템 내용 통신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8C4638-1AAD-4313-9797-AFBAC30DF146}"/>
              </a:ext>
            </a:extLst>
          </p:cNvPr>
          <p:cNvSpPr txBox="1"/>
          <p:nvPr/>
        </p:nvSpPr>
        <p:spPr>
          <a:xfrm>
            <a:off x="10162584" y="4546372"/>
            <a:ext cx="1741261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69" dirty="0"/>
              <a:t>명령어 훈련</a:t>
            </a:r>
            <a:r>
              <a:rPr lang="en-US" altLang="ko-KR" sz="1169" dirty="0"/>
              <a:t>,</a:t>
            </a:r>
          </a:p>
          <a:p>
            <a:pPr algn="r"/>
            <a:r>
              <a:rPr lang="ko-KR" altLang="en-US" sz="1169" dirty="0"/>
              <a:t>지능발달 버튼 놀이</a:t>
            </a:r>
            <a:r>
              <a:rPr lang="en-US" altLang="ko-KR" sz="1169" dirty="0"/>
              <a:t>,</a:t>
            </a:r>
          </a:p>
          <a:p>
            <a:pPr algn="r"/>
            <a:r>
              <a:rPr lang="ko-KR" altLang="en-US" sz="1169" dirty="0"/>
              <a:t>식사 제공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EDAC12A-AB7F-47FE-A52C-6F7B2A8C841C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10786220" y="4388174"/>
            <a:ext cx="1454432" cy="1006353"/>
          </a:xfrm>
          <a:prstGeom prst="bentConnector3">
            <a:avLst>
              <a:gd name="adj1" fmla="val 79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45">
            <a:extLst>
              <a:ext uri="{FF2B5EF4-FFF2-40B4-BE49-F238E27FC236}">
                <a16:creationId xmlns:a16="http://schemas.microsoft.com/office/drawing/2014/main" id="{DB0B926C-2EA5-4C76-A829-EF559140F75E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10786220" y="5394523"/>
            <a:ext cx="1454432" cy="1088032"/>
          </a:xfrm>
          <a:prstGeom prst="bentConnector3">
            <a:avLst>
              <a:gd name="adj1" fmla="val 797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573AAFB-E898-4F15-A973-BAE95C0AD5FB}"/>
              </a:ext>
            </a:extLst>
          </p:cNvPr>
          <p:cNvSpPr txBox="1"/>
          <p:nvPr/>
        </p:nvSpPr>
        <p:spPr>
          <a:xfrm>
            <a:off x="11123031" y="5896965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배변 훈련</a:t>
            </a:r>
            <a:endParaRPr lang="en-US" altLang="ko-KR" sz="1169" dirty="0"/>
          </a:p>
        </p:txBody>
      </p:sp>
      <p:cxnSp>
        <p:nvCxnSpPr>
          <p:cNvPr id="64" name="직선 화살표 연결선 20">
            <a:extLst>
              <a:ext uri="{FF2B5EF4-FFF2-40B4-BE49-F238E27FC236}">
                <a16:creationId xmlns:a16="http://schemas.microsoft.com/office/drawing/2014/main" id="{DA6735E7-000C-4A0E-8BDF-597DAEBA9348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 rot="5400000" flipH="1" flipV="1">
            <a:off x="6942555" y="1475341"/>
            <a:ext cx="930837" cy="5449878"/>
          </a:xfrm>
          <a:prstGeom prst="bentConnector3">
            <a:avLst>
              <a:gd name="adj1" fmla="val 14785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DDF5F0B-46A1-44C2-9850-C7A6FFCD656E}"/>
              </a:ext>
            </a:extLst>
          </p:cNvPr>
          <p:cNvSpPr txBox="1"/>
          <p:nvPr/>
        </p:nvSpPr>
        <p:spPr>
          <a:xfrm>
            <a:off x="6631167" y="3359082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음성 및 영상 통신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62E362-BEBD-4FE9-8193-ABB1C037582C}"/>
              </a:ext>
            </a:extLst>
          </p:cNvPr>
          <p:cNvSpPr txBox="1"/>
          <p:nvPr/>
        </p:nvSpPr>
        <p:spPr>
          <a:xfrm>
            <a:off x="12770468" y="6207092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 err="1"/>
              <a:t>반려견</a:t>
            </a:r>
            <a:endParaRPr lang="ko-KR" altLang="en-US" sz="1169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AD5F83-B739-492A-9BC7-79126C748AC2}"/>
              </a:ext>
            </a:extLst>
          </p:cNvPr>
          <p:cNvSpPr txBox="1"/>
          <p:nvPr/>
        </p:nvSpPr>
        <p:spPr>
          <a:xfrm>
            <a:off x="5232160" y="5488697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훈련 내용 통신</a:t>
            </a:r>
          </a:p>
        </p:txBody>
      </p:sp>
    </p:spTree>
    <p:extLst>
      <p:ext uri="{BB962C8B-B14F-4D97-AF65-F5344CB8AC3E}">
        <p14:creationId xmlns:p14="http://schemas.microsoft.com/office/powerpoint/2010/main" val="212145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개">
            <a:extLst>
              <a:ext uri="{FF2B5EF4-FFF2-40B4-BE49-F238E27FC236}">
                <a16:creationId xmlns:a16="http://schemas.microsoft.com/office/drawing/2014/main" id="{41434418-43F0-4969-B1F8-F70DD917F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4061" y="4369002"/>
            <a:ext cx="1671581" cy="2176065"/>
          </a:xfrm>
          <a:prstGeom prst="rect">
            <a:avLst/>
          </a:prstGeom>
        </p:spPr>
      </p:pic>
      <p:pic>
        <p:nvPicPr>
          <p:cNvPr id="9" name="그래픽 8" descr="서버">
            <a:extLst>
              <a:ext uri="{FF2B5EF4-FFF2-40B4-BE49-F238E27FC236}">
                <a16:creationId xmlns:a16="http://schemas.microsoft.com/office/drawing/2014/main" id="{D92EF7FB-FF26-46C8-B2B1-EC993D7EB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1323" y="4600458"/>
            <a:ext cx="1553612" cy="1553612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853EBEC7-1ED5-4A90-940F-2E95E01CC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76295" y="4665697"/>
            <a:ext cx="1423130" cy="1423130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4C29713-A3C8-4D78-B2E6-36F83306259D}"/>
              </a:ext>
            </a:extLst>
          </p:cNvPr>
          <p:cNvSpPr/>
          <p:nvPr/>
        </p:nvSpPr>
        <p:spPr>
          <a:xfrm>
            <a:off x="8310324" y="2821320"/>
            <a:ext cx="3333977" cy="23652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/>
              <a:t>/</a:t>
            </a:r>
            <a:endParaRPr lang="ko-KR" altLang="en-US" sz="1754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B0CA08-01F6-4FC3-B2B0-745AC6B5F767}"/>
              </a:ext>
            </a:extLst>
          </p:cNvPr>
          <p:cNvSpPr txBox="1"/>
          <p:nvPr/>
        </p:nvSpPr>
        <p:spPr>
          <a:xfrm>
            <a:off x="8580966" y="3034035"/>
            <a:ext cx="1993953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 err="1"/>
              <a:t>라즈베리파이</a:t>
            </a:r>
            <a:endParaRPr lang="ko-KR" altLang="en-US" sz="116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527D35-C189-46A8-A9D7-3867DB429A0C}"/>
              </a:ext>
            </a:extLst>
          </p:cNvPr>
          <p:cNvSpPr txBox="1"/>
          <p:nvPr/>
        </p:nvSpPr>
        <p:spPr>
          <a:xfrm>
            <a:off x="8446939" y="4611979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 err="1"/>
              <a:t>키넥트카메라</a:t>
            </a:r>
            <a:endParaRPr lang="ko-KR" altLang="en-US" sz="116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4C1033-DAB6-466F-BCB6-AFE7BE59B3D5}"/>
              </a:ext>
            </a:extLst>
          </p:cNvPr>
          <p:cNvSpPr txBox="1"/>
          <p:nvPr/>
        </p:nvSpPr>
        <p:spPr>
          <a:xfrm>
            <a:off x="9808847" y="4611979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버튼</a:t>
            </a:r>
            <a:endParaRPr lang="en-US" altLang="ko-KR" sz="1169" dirty="0"/>
          </a:p>
          <a:p>
            <a:pPr algn="ctr"/>
            <a:r>
              <a:rPr lang="ko-KR" altLang="en-US" sz="1169" dirty="0"/>
              <a:t>모듈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1068DC-76D9-422C-B4F1-E0D3B76B9EE0}"/>
              </a:ext>
            </a:extLst>
          </p:cNvPr>
          <p:cNvSpPr txBox="1"/>
          <p:nvPr/>
        </p:nvSpPr>
        <p:spPr>
          <a:xfrm>
            <a:off x="9128934" y="4611977"/>
            <a:ext cx="654839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객체 추적 카메라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F4EC2D-BBC1-43AD-B885-5A13FFDB07A0}"/>
              </a:ext>
            </a:extLst>
          </p:cNvPr>
          <p:cNvSpPr txBox="1"/>
          <p:nvPr/>
        </p:nvSpPr>
        <p:spPr>
          <a:xfrm>
            <a:off x="10340165" y="4611979"/>
            <a:ext cx="848238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칭찬</a:t>
            </a:r>
            <a:r>
              <a:rPr lang="en-US" altLang="ko-KR" sz="1169" dirty="0"/>
              <a:t>/</a:t>
            </a:r>
          </a:p>
          <a:p>
            <a:pPr algn="ctr"/>
            <a:r>
              <a:rPr lang="ko-KR" altLang="en-US" sz="1169" dirty="0" err="1"/>
              <a:t>간식모듈</a:t>
            </a:r>
            <a:endParaRPr lang="ko-KR" altLang="en-US" sz="1169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FD073B-8480-4043-BDB7-A8AA0589D0F7}"/>
              </a:ext>
            </a:extLst>
          </p:cNvPr>
          <p:cNvSpPr txBox="1"/>
          <p:nvPr/>
        </p:nvSpPr>
        <p:spPr>
          <a:xfrm>
            <a:off x="11001229" y="4611979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식사 모듈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24F5B822-4534-407E-894A-6851C1F0290E}"/>
              </a:ext>
            </a:extLst>
          </p:cNvPr>
          <p:cNvCxnSpPr/>
          <p:nvPr/>
        </p:nvCxnSpPr>
        <p:spPr>
          <a:xfrm rot="5400000" flipH="1" flipV="1">
            <a:off x="9119515" y="3178885"/>
            <a:ext cx="438561" cy="11264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61C38791-3820-4CE2-85D8-9567458086E7}"/>
              </a:ext>
            </a:extLst>
          </p:cNvPr>
          <p:cNvCxnSpPr/>
          <p:nvPr/>
        </p:nvCxnSpPr>
        <p:spPr>
          <a:xfrm rot="5400000" flipH="1" flipV="1">
            <a:off x="9454481" y="3516737"/>
            <a:ext cx="441447" cy="4536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C41D617A-9E07-4D75-BACD-CDB15215B03E}"/>
              </a:ext>
            </a:extLst>
          </p:cNvPr>
          <p:cNvCxnSpPr/>
          <p:nvPr/>
        </p:nvCxnSpPr>
        <p:spPr>
          <a:xfrm rot="16200000" flipH="1">
            <a:off x="10073935" y="3350957"/>
            <a:ext cx="789327" cy="431582"/>
          </a:xfrm>
          <a:prstGeom prst="bentConnector3">
            <a:avLst>
              <a:gd name="adj1" fmla="val -1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9818FD5-D2D3-4A9B-87B8-7895332AAF83}"/>
              </a:ext>
            </a:extLst>
          </p:cNvPr>
          <p:cNvCxnSpPr/>
          <p:nvPr/>
        </p:nvCxnSpPr>
        <p:spPr>
          <a:xfrm>
            <a:off x="10243672" y="3172090"/>
            <a:ext cx="1096056" cy="7893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F24C4C8-D844-403A-A49B-C99C935411AC}"/>
              </a:ext>
            </a:extLst>
          </p:cNvPr>
          <p:cNvSpPr txBox="1"/>
          <p:nvPr/>
        </p:nvSpPr>
        <p:spPr>
          <a:xfrm>
            <a:off x="8774355" y="3529309"/>
            <a:ext cx="632103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79" dirty="0"/>
              <a:t>영상전달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EC4E1C-E77F-44EB-8847-B90F3AFCAF66}"/>
              </a:ext>
            </a:extLst>
          </p:cNvPr>
          <p:cNvSpPr txBox="1"/>
          <p:nvPr/>
        </p:nvSpPr>
        <p:spPr>
          <a:xfrm>
            <a:off x="9141586" y="3757771"/>
            <a:ext cx="624005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79" dirty="0"/>
              <a:t>신호 전달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5A70457-DEE2-476F-8B00-B003718CB406}"/>
              </a:ext>
            </a:extLst>
          </p:cNvPr>
          <p:cNvSpPr txBox="1"/>
          <p:nvPr/>
        </p:nvSpPr>
        <p:spPr>
          <a:xfrm>
            <a:off x="10704629" y="3356831"/>
            <a:ext cx="635096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79" dirty="0"/>
              <a:t>신호전달</a:t>
            </a: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C57600F9-56DA-4EC4-83E7-B17CC5DABC9D}"/>
              </a:ext>
            </a:extLst>
          </p:cNvPr>
          <p:cNvCxnSpPr/>
          <p:nvPr/>
        </p:nvCxnSpPr>
        <p:spPr>
          <a:xfrm rot="16200000" flipV="1">
            <a:off x="9802122" y="3622774"/>
            <a:ext cx="438561" cy="2387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23DAF88-3DBE-4D9A-ACBE-E053D471AA37}"/>
              </a:ext>
            </a:extLst>
          </p:cNvPr>
          <p:cNvSpPr txBox="1"/>
          <p:nvPr/>
        </p:nvSpPr>
        <p:spPr>
          <a:xfrm>
            <a:off x="9839184" y="3751495"/>
            <a:ext cx="624249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79" dirty="0"/>
              <a:t>신호 전달</a:t>
            </a:r>
          </a:p>
        </p:txBody>
      </p:sp>
      <p:grpSp>
        <p:nvGrpSpPr>
          <p:cNvPr id="88" name="그래픽 2" descr="카메라">
            <a:extLst>
              <a:ext uri="{FF2B5EF4-FFF2-40B4-BE49-F238E27FC236}">
                <a16:creationId xmlns:a16="http://schemas.microsoft.com/office/drawing/2014/main" id="{E1685053-BE17-4495-BE0C-418937987145}"/>
              </a:ext>
            </a:extLst>
          </p:cNvPr>
          <p:cNvGrpSpPr/>
          <p:nvPr/>
        </p:nvGrpSpPr>
        <p:grpSpPr>
          <a:xfrm>
            <a:off x="8483241" y="4071028"/>
            <a:ext cx="584609" cy="482303"/>
            <a:chOff x="5910607" y="2044607"/>
            <a:chExt cx="600000" cy="495000"/>
          </a:xfrm>
        </p:grpSpPr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2560D332-1FCF-4346-88A6-2F6EB85F252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560FD991-B74D-4B23-8257-FA9E04813840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91" name="그래픽 5" descr="프로세서">
            <a:extLst>
              <a:ext uri="{FF2B5EF4-FFF2-40B4-BE49-F238E27FC236}">
                <a16:creationId xmlns:a16="http://schemas.microsoft.com/office/drawing/2014/main" id="{E643DC88-CF03-4AA9-AD95-C11D94D6002C}"/>
              </a:ext>
            </a:extLst>
          </p:cNvPr>
          <p:cNvGrpSpPr/>
          <p:nvPr/>
        </p:nvGrpSpPr>
        <p:grpSpPr>
          <a:xfrm>
            <a:off x="9624350" y="2894398"/>
            <a:ext cx="555379" cy="555379"/>
            <a:chOff x="7081757" y="837000"/>
            <a:chExt cx="570000" cy="570000"/>
          </a:xfrm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9CEFE7F-30E3-4156-BF9D-DC83EE2491CC}"/>
                </a:ext>
              </a:extLst>
            </p:cNvPr>
            <p:cNvSpPr/>
            <p:nvPr/>
          </p:nvSpPr>
          <p:spPr>
            <a:xfrm>
              <a:off x="7081757" y="101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D8983269-C13B-4EC2-A0DC-DD624D1486BD}"/>
                </a:ext>
              </a:extLst>
            </p:cNvPr>
            <p:cNvSpPr/>
            <p:nvPr/>
          </p:nvSpPr>
          <p:spPr>
            <a:xfrm>
              <a:off x="7081757" y="9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9C87585-7232-4309-8F29-F8A876732CB8}"/>
                </a:ext>
              </a:extLst>
            </p:cNvPr>
            <p:cNvSpPr/>
            <p:nvPr/>
          </p:nvSpPr>
          <p:spPr>
            <a:xfrm>
              <a:off x="7081757" y="107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502CA76-9CF3-486D-9F90-7DE8A96039EB}"/>
                </a:ext>
              </a:extLst>
            </p:cNvPr>
            <p:cNvSpPr/>
            <p:nvPr/>
          </p:nvSpPr>
          <p:spPr>
            <a:xfrm>
              <a:off x="7081757" y="12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C75BBE2-A78F-486F-A647-11B15C41A1A0}"/>
                </a:ext>
              </a:extLst>
            </p:cNvPr>
            <p:cNvSpPr/>
            <p:nvPr/>
          </p:nvSpPr>
          <p:spPr>
            <a:xfrm>
              <a:off x="7081757" y="119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E6A0F48D-1EDC-4096-ACC2-C5F30776E86B}"/>
                </a:ext>
              </a:extLst>
            </p:cNvPr>
            <p:cNvSpPr/>
            <p:nvPr/>
          </p:nvSpPr>
          <p:spPr>
            <a:xfrm>
              <a:off x="7081757" y="113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35232886-1813-4E72-8EB5-7A87E0D4FB02}"/>
                </a:ext>
              </a:extLst>
            </p:cNvPr>
            <p:cNvSpPr/>
            <p:nvPr/>
          </p:nvSpPr>
          <p:spPr>
            <a:xfrm>
              <a:off x="7599257" y="119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254AEB4F-1BE6-47FF-8E0F-B11D99E27629}"/>
                </a:ext>
              </a:extLst>
            </p:cNvPr>
            <p:cNvSpPr/>
            <p:nvPr/>
          </p:nvSpPr>
          <p:spPr>
            <a:xfrm>
              <a:off x="7599257" y="12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633BAAD5-65D8-4869-97E6-2E2E6D3A0B63}"/>
                </a:ext>
              </a:extLst>
            </p:cNvPr>
            <p:cNvSpPr/>
            <p:nvPr/>
          </p:nvSpPr>
          <p:spPr>
            <a:xfrm>
              <a:off x="7599257" y="113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E967FA62-DFD1-4028-8B79-C704C955576A}"/>
                </a:ext>
              </a:extLst>
            </p:cNvPr>
            <p:cNvSpPr/>
            <p:nvPr/>
          </p:nvSpPr>
          <p:spPr>
            <a:xfrm>
              <a:off x="7599257" y="9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7AEB8045-CBB6-412C-8C92-833125D84D74}"/>
                </a:ext>
              </a:extLst>
            </p:cNvPr>
            <p:cNvSpPr/>
            <p:nvPr/>
          </p:nvSpPr>
          <p:spPr>
            <a:xfrm>
              <a:off x="7599257" y="107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043E129D-D511-4AA4-B125-C65CCCFDD944}"/>
                </a:ext>
              </a:extLst>
            </p:cNvPr>
            <p:cNvSpPr/>
            <p:nvPr/>
          </p:nvSpPr>
          <p:spPr>
            <a:xfrm>
              <a:off x="7599257" y="101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1ABB382A-2830-47E3-9B5F-37DE0A6DE3F3}"/>
                </a:ext>
              </a:extLst>
            </p:cNvPr>
            <p:cNvSpPr/>
            <p:nvPr/>
          </p:nvSpPr>
          <p:spPr>
            <a:xfrm>
              <a:off x="738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888A0F5E-6323-41A7-83E1-95AA267BB052}"/>
                </a:ext>
              </a:extLst>
            </p:cNvPr>
            <p:cNvSpPr/>
            <p:nvPr/>
          </p:nvSpPr>
          <p:spPr>
            <a:xfrm>
              <a:off x="750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4E74170E-6185-4C7C-B86A-CDB4E1A93E77}"/>
                </a:ext>
              </a:extLst>
            </p:cNvPr>
            <p:cNvSpPr/>
            <p:nvPr/>
          </p:nvSpPr>
          <p:spPr>
            <a:xfrm>
              <a:off x="744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40ECC65-850D-492F-ADC9-208576FFBB1F}"/>
                </a:ext>
              </a:extLst>
            </p:cNvPr>
            <p:cNvSpPr/>
            <p:nvPr/>
          </p:nvSpPr>
          <p:spPr>
            <a:xfrm>
              <a:off x="732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43A03EA7-E299-4372-9993-9ED1EAA9E2EA}"/>
                </a:ext>
              </a:extLst>
            </p:cNvPr>
            <p:cNvSpPr/>
            <p:nvPr/>
          </p:nvSpPr>
          <p:spPr>
            <a:xfrm>
              <a:off x="720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48C1D40F-54E4-4383-93D6-21200934449A}"/>
                </a:ext>
              </a:extLst>
            </p:cNvPr>
            <p:cNvSpPr/>
            <p:nvPr/>
          </p:nvSpPr>
          <p:spPr>
            <a:xfrm>
              <a:off x="726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557CCA98-F045-45DA-A544-A466734644A6}"/>
                </a:ext>
              </a:extLst>
            </p:cNvPr>
            <p:cNvSpPr/>
            <p:nvPr/>
          </p:nvSpPr>
          <p:spPr>
            <a:xfrm>
              <a:off x="726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172133E-89E8-4533-BAD3-9225B8B72006}"/>
                </a:ext>
              </a:extLst>
            </p:cNvPr>
            <p:cNvSpPr/>
            <p:nvPr/>
          </p:nvSpPr>
          <p:spPr>
            <a:xfrm>
              <a:off x="720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FCA1E84A-D0F1-4546-950F-E2097C61398B}"/>
                </a:ext>
              </a:extLst>
            </p:cNvPr>
            <p:cNvSpPr/>
            <p:nvPr/>
          </p:nvSpPr>
          <p:spPr>
            <a:xfrm>
              <a:off x="732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177AC731-8FEC-494B-B423-585ED0CB89C9}"/>
                </a:ext>
              </a:extLst>
            </p:cNvPr>
            <p:cNvSpPr/>
            <p:nvPr/>
          </p:nvSpPr>
          <p:spPr>
            <a:xfrm>
              <a:off x="738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285C5FCE-CA01-44C9-A2C5-99C65E39E924}"/>
                </a:ext>
              </a:extLst>
            </p:cNvPr>
            <p:cNvSpPr/>
            <p:nvPr/>
          </p:nvSpPr>
          <p:spPr>
            <a:xfrm>
              <a:off x="744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5DEBDB69-4A92-4716-BD65-A4A31602EB5D}"/>
                </a:ext>
              </a:extLst>
            </p:cNvPr>
            <p:cNvSpPr/>
            <p:nvPr/>
          </p:nvSpPr>
          <p:spPr>
            <a:xfrm>
              <a:off x="750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84BB20F1-A354-42B4-ACF8-B0A98CD51414}"/>
                </a:ext>
              </a:extLst>
            </p:cNvPr>
            <p:cNvSpPr/>
            <p:nvPr/>
          </p:nvSpPr>
          <p:spPr>
            <a:xfrm>
              <a:off x="7269257" y="1024500"/>
              <a:ext cx="195000" cy="195000"/>
            </a:xfrm>
            <a:custGeom>
              <a:avLst/>
              <a:gdLst>
                <a:gd name="connsiteX0" fmla="*/ 0 w 195000"/>
                <a:gd name="connsiteY0" fmla="*/ 0 h 195000"/>
                <a:gd name="connsiteX1" fmla="*/ 195000 w 195000"/>
                <a:gd name="connsiteY1" fmla="*/ 0 h 195000"/>
                <a:gd name="connsiteX2" fmla="*/ 195000 w 195000"/>
                <a:gd name="connsiteY2" fmla="*/ 195000 h 195000"/>
                <a:gd name="connsiteX3" fmla="*/ 0 w 195000"/>
                <a:gd name="connsiteY3" fmla="*/ 195000 h 1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000" h="195000">
                  <a:moveTo>
                    <a:pt x="0" y="0"/>
                  </a:moveTo>
                  <a:lnTo>
                    <a:pt x="195000" y="0"/>
                  </a:lnTo>
                  <a:lnTo>
                    <a:pt x="195000" y="195000"/>
                  </a:lnTo>
                  <a:lnTo>
                    <a:pt x="0" y="195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4F2A40E-7BA9-49E7-96DB-148FFF5EB022}"/>
                </a:ext>
              </a:extLst>
            </p:cNvPr>
            <p:cNvSpPr/>
            <p:nvPr/>
          </p:nvSpPr>
          <p:spPr>
            <a:xfrm>
              <a:off x="7164257" y="919500"/>
              <a:ext cx="405000" cy="405000"/>
            </a:xfrm>
            <a:custGeom>
              <a:avLst/>
              <a:gdLst>
                <a:gd name="connsiteX0" fmla="*/ 375000 w 405000"/>
                <a:gd name="connsiteY0" fmla="*/ 0 h 405000"/>
                <a:gd name="connsiteX1" fmla="*/ 30000 w 405000"/>
                <a:gd name="connsiteY1" fmla="*/ 0 h 405000"/>
                <a:gd name="connsiteX2" fmla="*/ 0 w 405000"/>
                <a:gd name="connsiteY2" fmla="*/ 30000 h 405000"/>
                <a:gd name="connsiteX3" fmla="*/ 0 w 405000"/>
                <a:gd name="connsiteY3" fmla="*/ 375000 h 405000"/>
                <a:gd name="connsiteX4" fmla="*/ 30000 w 405000"/>
                <a:gd name="connsiteY4" fmla="*/ 405000 h 405000"/>
                <a:gd name="connsiteX5" fmla="*/ 375000 w 405000"/>
                <a:gd name="connsiteY5" fmla="*/ 405000 h 405000"/>
                <a:gd name="connsiteX6" fmla="*/ 405000 w 405000"/>
                <a:gd name="connsiteY6" fmla="*/ 375000 h 405000"/>
                <a:gd name="connsiteX7" fmla="*/ 405000 w 405000"/>
                <a:gd name="connsiteY7" fmla="*/ 30000 h 405000"/>
                <a:gd name="connsiteX8" fmla="*/ 375000 w 405000"/>
                <a:gd name="connsiteY8" fmla="*/ 0 h 405000"/>
                <a:gd name="connsiteX9" fmla="*/ 330000 w 405000"/>
                <a:gd name="connsiteY9" fmla="*/ 330000 h 405000"/>
                <a:gd name="connsiteX10" fmla="*/ 75000 w 405000"/>
                <a:gd name="connsiteY10" fmla="*/ 330000 h 405000"/>
                <a:gd name="connsiteX11" fmla="*/ 75000 w 405000"/>
                <a:gd name="connsiteY11" fmla="*/ 75000 h 405000"/>
                <a:gd name="connsiteX12" fmla="*/ 330000 w 405000"/>
                <a:gd name="connsiteY12" fmla="*/ 75000 h 4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5000" h="405000">
                  <a:moveTo>
                    <a:pt x="375000" y="0"/>
                  </a:moveTo>
                  <a:lnTo>
                    <a:pt x="30000" y="0"/>
                  </a:lnTo>
                  <a:cubicBezTo>
                    <a:pt x="13432" y="0"/>
                    <a:pt x="0" y="13432"/>
                    <a:pt x="0" y="30000"/>
                  </a:cubicBezTo>
                  <a:lnTo>
                    <a:pt x="0" y="375000"/>
                  </a:lnTo>
                  <a:cubicBezTo>
                    <a:pt x="0" y="391568"/>
                    <a:pt x="13432" y="405000"/>
                    <a:pt x="30000" y="405000"/>
                  </a:cubicBezTo>
                  <a:lnTo>
                    <a:pt x="375000" y="405000"/>
                  </a:lnTo>
                  <a:cubicBezTo>
                    <a:pt x="391568" y="405000"/>
                    <a:pt x="405000" y="391568"/>
                    <a:pt x="405000" y="375000"/>
                  </a:cubicBezTo>
                  <a:lnTo>
                    <a:pt x="405000" y="30000"/>
                  </a:lnTo>
                  <a:cubicBezTo>
                    <a:pt x="405000" y="13432"/>
                    <a:pt x="391568" y="0"/>
                    <a:pt x="375000" y="0"/>
                  </a:cubicBezTo>
                  <a:close/>
                  <a:moveTo>
                    <a:pt x="330000" y="330000"/>
                  </a:moveTo>
                  <a:lnTo>
                    <a:pt x="75000" y="330000"/>
                  </a:lnTo>
                  <a:lnTo>
                    <a:pt x="75000" y="75000"/>
                  </a:lnTo>
                  <a:lnTo>
                    <a:pt x="330000" y="75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118" name="그래픽 11" descr="별">
            <a:extLst>
              <a:ext uri="{FF2B5EF4-FFF2-40B4-BE49-F238E27FC236}">
                <a16:creationId xmlns:a16="http://schemas.microsoft.com/office/drawing/2014/main" id="{2EDCF718-92D0-4D7C-91B5-746632D034D5}"/>
              </a:ext>
            </a:extLst>
          </p:cNvPr>
          <p:cNvGrpSpPr/>
          <p:nvPr/>
        </p:nvGrpSpPr>
        <p:grpSpPr>
          <a:xfrm>
            <a:off x="11068806" y="4041796"/>
            <a:ext cx="534471" cy="533456"/>
            <a:chOff x="8564240" y="2014607"/>
            <a:chExt cx="548542" cy="547500"/>
          </a:xfrm>
        </p:grpSpPr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2C4C71DD-69B0-4514-98B3-2B2C44D25232}"/>
                </a:ext>
              </a:extLst>
            </p:cNvPr>
            <p:cNvSpPr/>
            <p:nvPr/>
          </p:nvSpPr>
          <p:spPr>
            <a:xfrm>
              <a:off x="8564240" y="2014607"/>
              <a:ext cx="300000" cy="292500"/>
            </a:xfrm>
            <a:custGeom>
              <a:avLst/>
              <a:gdLst>
                <a:gd name="connsiteX0" fmla="*/ 293804 w 300000"/>
                <a:gd name="connsiteY0" fmla="*/ 132000 h 292500"/>
                <a:gd name="connsiteX1" fmla="*/ 299804 w 300000"/>
                <a:gd name="connsiteY1" fmla="*/ 108750 h 292500"/>
                <a:gd name="connsiteX2" fmla="*/ 280304 w 300000"/>
                <a:gd name="connsiteY2" fmla="*/ 95250 h 292500"/>
                <a:gd name="connsiteX3" fmla="*/ 211304 w 300000"/>
                <a:gd name="connsiteY3" fmla="*/ 95250 h 292500"/>
                <a:gd name="connsiteX4" fmla="*/ 191804 w 300000"/>
                <a:gd name="connsiteY4" fmla="*/ 81000 h 292500"/>
                <a:gd name="connsiteX5" fmla="*/ 170054 w 300000"/>
                <a:gd name="connsiteY5" fmla="*/ 14250 h 292500"/>
                <a:gd name="connsiteX6" fmla="*/ 150554 w 300000"/>
                <a:gd name="connsiteY6" fmla="*/ 0 h 292500"/>
                <a:gd name="connsiteX7" fmla="*/ 131054 w 300000"/>
                <a:gd name="connsiteY7" fmla="*/ 14250 h 292500"/>
                <a:gd name="connsiteX8" fmla="*/ 109304 w 300000"/>
                <a:gd name="connsiteY8" fmla="*/ 81000 h 292500"/>
                <a:gd name="connsiteX9" fmla="*/ 89804 w 300000"/>
                <a:gd name="connsiteY9" fmla="*/ 95250 h 292500"/>
                <a:gd name="connsiteX10" fmla="*/ 20804 w 300000"/>
                <a:gd name="connsiteY10" fmla="*/ 95250 h 292500"/>
                <a:gd name="connsiteX11" fmla="*/ 1304 w 300000"/>
                <a:gd name="connsiteY11" fmla="*/ 108750 h 292500"/>
                <a:gd name="connsiteX12" fmla="*/ 7304 w 300000"/>
                <a:gd name="connsiteY12" fmla="*/ 132000 h 292500"/>
                <a:gd name="connsiteX13" fmla="*/ 31304 w 300000"/>
                <a:gd name="connsiteY13" fmla="*/ 153750 h 292500"/>
                <a:gd name="connsiteX14" fmla="*/ 62054 w 300000"/>
                <a:gd name="connsiteY14" fmla="*/ 180750 h 292500"/>
                <a:gd name="connsiteX15" fmla="*/ 68054 w 300000"/>
                <a:gd name="connsiteY15" fmla="*/ 190500 h 292500"/>
                <a:gd name="connsiteX16" fmla="*/ 68054 w 300000"/>
                <a:gd name="connsiteY16" fmla="*/ 202500 h 292500"/>
                <a:gd name="connsiteX17" fmla="*/ 47054 w 300000"/>
                <a:gd name="connsiteY17" fmla="*/ 273000 h 292500"/>
                <a:gd name="connsiteX18" fmla="*/ 54554 w 300000"/>
                <a:gd name="connsiteY18" fmla="*/ 295500 h 292500"/>
                <a:gd name="connsiteX19" fmla="*/ 78554 w 300000"/>
                <a:gd name="connsiteY19" fmla="*/ 296250 h 292500"/>
                <a:gd name="connsiteX20" fmla="*/ 138554 w 300000"/>
                <a:gd name="connsiteY20" fmla="*/ 254250 h 292500"/>
                <a:gd name="connsiteX21" fmla="*/ 161804 w 300000"/>
                <a:gd name="connsiteY21" fmla="*/ 254250 h 292500"/>
                <a:gd name="connsiteX22" fmla="*/ 221804 w 300000"/>
                <a:gd name="connsiteY22" fmla="*/ 296250 h 292500"/>
                <a:gd name="connsiteX23" fmla="*/ 245804 w 300000"/>
                <a:gd name="connsiteY23" fmla="*/ 295500 h 292500"/>
                <a:gd name="connsiteX24" fmla="*/ 253304 w 300000"/>
                <a:gd name="connsiteY24" fmla="*/ 273000 h 292500"/>
                <a:gd name="connsiteX25" fmla="*/ 233054 w 300000"/>
                <a:gd name="connsiteY25" fmla="*/ 202500 h 292500"/>
                <a:gd name="connsiteX26" fmla="*/ 239054 w 300000"/>
                <a:gd name="connsiteY26" fmla="*/ 180750 h 292500"/>
                <a:gd name="connsiteX27" fmla="*/ 293804 w 300000"/>
                <a:gd name="connsiteY27" fmla="*/ 132000 h 2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0000" h="292500">
                  <a:moveTo>
                    <a:pt x="293804" y="132000"/>
                  </a:moveTo>
                  <a:cubicBezTo>
                    <a:pt x="300554" y="126000"/>
                    <a:pt x="302804" y="117000"/>
                    <a:pt x="299804" y="108750"/>
                  </a:cubicBezTo>
                  <a:cubicBezTo>
                    <a:pt x="296804" y="100500"/>
                    <a:pt x="289304" y="95250"/>
                    <a:pt x="280304" y="95250"/>
                  </a:cubicBezTo>
                  <a:lnTo>
                    <a:pt x="211304" y="95250"/>
                  </a:lnTo>
                  <a:cubicBezTo>
                    <a:pt x="202304" y="95250"/>
                    <a:pt x="194804" y="89250"/>
                    <a:pt x="191804" y="81000"/>
                  </a:cubicBezTo>
                  <a:lnTo>
                    <a:pt x="170054" y="14250"/>
                  </a:lnTo>
                  <a:cubicBezTo>
                    <a:pt x="167054" y="6000"/>
                    <a:pt x="159554" y="0"/>
                    <a:pt x="150554" y="0"/>
                  </a:cubicBezTo>
                  <a:cubicBezTo>
                    <a:pt x="141554" y="0"/>
                    <a:pt x="134054" y="6000"/>
                    <a:pt x="131054" y="14250"/>
                  </a:cubicBezTo>
                  <a:lnTo>
                    <a:pt x="109304" y="81000"/>
                  </a:lnTo>
                  <a:cubicBezTo>
                    <a:pt x="106304" y="89250"/>
                    <a:pt x="98804" y="95250"/>
                    <a:pt x="89804" y="95250"/>
                  </a:cubicBezTo>
                  <a:lnTo>
                    <a:pt x="20804" y="95250"/>
                  </a:lnTo>
                  <a:cubicBezTo>
                    <a:pt x="12554" y="95250"/>
                    <a:pt x="4304" y="100500"/>
                    <a:pt x="1304" y="108750"/>
                  </a:cubicBezTo>
                  <a:cubicBezTo>
                    <a:pt x="-1696" y="117000"/>
                    <a:pt x="554" y="126000"/>
                    <a:pt x="7304" y="132000"/>
                  </a:cubicBezTo>
                  <a:lnTo>
                    <a:pt x="31304" y="153750"/>
                  </a:lnTo>
                  <a:lnTo>
                    <a:pt x="62054" y="180750"/>
                  </a:lnTo>
                  <a:cubicBezTo>
                    <a:pt x="65054" y="183750"/>
                    <a:pt x="67304" y="186750"/>
                    <a:pt x="68054" y="190500"/>
                  </a:cubicBezTo>
                  <a:cubicBezTo>
                    <a:pt x="68804" y="194250"/>
                    <a:pt x="68804" y="198750"/>
                    <a:pt x="68054" y="202500"/>
                  </a:cubicBezTo>
                  <a:lnTo>
                    <a:pt x="47054" y="273000"/>
                  </a:lnTo>
                  <a:cubicBezTo>
                    <a:pt x="44054" y="281250"/>
                    <a:pt x="47054" y="290250"/>
                    <a:pt x="54554" y="295500"/>
                  </a:cubicBezTo>
                  <a:cubicBezTo>
                    <a:pt x="61304" y="300750"/>
                    <a:pt x="71054" y="300750"/>
                    <a:pt x="78554" y="296250"/>
                  </a:cubicBezTo>
                  <a:lnTo>
                    <a:pt x="138554" y="254250"/>
                  </a:lnTo>
                  <a:cubicBezTo>
                    <a:pt x="145304" y="249000"/>
                    <a:pt x="155054" y="249000"/>
                    <a:pt x="161804" y="254250"/>
                  </a:cubicBezTo>
                  <a:lnTo>
                    <a:pt x="221804" y="296250"/>
                  </a:lnTo>
                  <a:cubicBezTo>
                    <a:pt x="229304" y="301500"/>
                    <a:pt x="238304" y="300750"/>
                    <a:pt x="245804" y="295500"/>
                  </a:cubicBezTo>
                  <a:cubicBezTo>
                    <a:pt x="252554" y="290250"/>
                    <a:pt x="255554" y="281250"/>
                    <a:pt x="253304" y="273000"/>
                  </a:cubicBezTo>
                  <a:lnTo>
                    <a:pt x="233054" y="202500"/>
                  </a:lnTo>
                  <a:cubicBezTo>
                    <a:pt x="230804" y="195000"/>
                    <a:pt x="233054" y="186000"/>
                    <a:pt x="239054" y="180750"/>
                  </a:cubicBezTo>
                  <a:lnTo>
                    <a:pt x="293804" y="132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DCA66945-65EE-499F-996B-7D7E84FC9905}"/>
                </a:ext>
              </a:extLst>
            </p:cNvPr>
            <p:cNvSpPr/>
            <p:nvPr/>
          </p:nvSpPr>
          <p:spPr>
            <a:xfrm>
              <a:off x="8880282" y="2149607"/>
              <a:ext cx="232500" cy="232500"/>
            </a:xfrm>
            <a:custGeom>
              <a:avLst/>
              <a:gdLst>
                <a:gd name="connsiteX0" fmla="*/ 233512 w 232500"/>
                <a:gd name="connsiteY0" fmla="*/ 105750 h 232500"/>
                <a:gd name="connsiteX1" fmla="*/ 238013 w 232500"/>
                <a:gd name="connsiteY1" fmla="*/ 87750 h 232500"/>
                <a:gd name="connsiteX2" fmla="*/ 223013 w 232500"/>
                <a:gd name="connsiteY2" fmla="*/ 76500 h 232500"/>
                <a:gd name="connsiteX3" fmla="*/ 168263 w 232500"/>
                <a:gd name="connsiteY3" fmla="*/ 76500 h 232500"/>
                <a:gd name="connsiteX4" fmla="*/ 152513 w 232500"/>
                <a:gd name="connsiteY4" fmla="*/ 65250 h 232500"/>
                <a:gd name="connsiteX5" fmla="*/ 135262 w 232500"/>
                <a:gd name="connsiteY5" fmla="*/ 11250 h 232500"/>
                <a:gd name="connsiteX6" fmla="*/ 119512 w 232500"/>
                <a:gd name="connsiteY6" fmla="*/ 0 h 232500"/>
                <a:gd name="connsiteX7" fmla="*/ 103763 w 232500"/>
                <a:gd name="connsiteY7" fmla="*/ 11250 h 232500"/>
                <a:gd name="connsiteX8" fmla="*/ 86512 w 232500"/>
                <a:gd name="connsiteY8" fmla="*/ 65250 h 232500"/>
                <a:gd name="connsiteX9" fmla="*/ 70762 w 232500"/>
                <a:gd name="connsiteY9" fmla="*/ 76500 h 232500"/>
                <a:gd name="connsiteX10" fmla="*/ 16013 w 232500"/>
                <a:gd name="connsiteY10" fmla="*/ 76500 h 232500"/>
                <a:gd name="connsiteX11" fmla="*/ 1013 w 232500"/>
                <a:gd name="connsiteY11" fmla="*/ 87750 h 232500"/>
                <a:gd name="connsiteX12" fmla="*/ 5512 w 232500"/>
                <a:gd name="connsiteY12" fmla="*/ 105750 h 232500"/>
                <a:gd name="connsiteX13" fmla="*/ 25013 w 232500"/>
                <a:gd name="connsiteY13" fmla="*/ 123000 h 232500"/>
                <a:gd name="connsiteX14" fmla="*/ 49763 w 232500"/>
                <a:gd name="connsiteY14" fmla="*/ 144750 h 232500"/>
                <a:gd name="connsiteX15" fmla="*/ 55013 w 232500"/>
                <a:gd name="connsiteY15" fmla="*/ 153000 h 232500"/>
                <a:gd name="connsiteX16" fmla="*/ 55013 w 232500"/>
                <a:gd name="connsiteY16" fmla="*/ 162750 h 232500"/>
                <a:gd name="connsiteX17" fmla="*/ 37012 w 232500"/>
                <a:gd name="connsiteY17" fmla="*/ 218250 h 232500"/>
                <a:gd name="connsiteX18" fmla="*/ 43012 w 232500"/>
                <a:gd name="connsiteY18" fmla="*/ 236250 h 232500"/>
                <a:gd name="connsiteX19" fmla="*/ 61762 w 232500"/>
                <a:gd name="connsiteY19" fmla="*/ 236250 h 232500"/>
                <a:gd name="connsiteX20" fmla="*/ 109762 w 232500"/>
                <a:gd name="connsiteY20" fmla="*/ 202500 h 232500"/>
                <a:gd name="connsiteX21" fmla="*/ 128512 w 232500"/>
                <a:gd name="connsiteY21" fmla="*/ 202500 h 232500"/>
                <a:gd name="connsiteX22" fmla="*/ 176512 w 232500"/>
                <a:gd name="connsiteY22" fmla="*/ 236250 h 232500"/>
                <a:gd name="connsiteX23" fmla="*/ 196012 w 232500"/>
                <a:gd name="connsiteY23" fmla="*/ 236250 h 232500"/>
                <a:gd name="connsiteX24" fmla="*/ 202013 w 232500"/>
                <a:gd name="connsiteY24" fmla="*/ 217500 h 232500"/>
                <a:gd name="connsiteX25" fmla="*/ 185513 w 232500"/>
                <a:gd name="connsiteY25" fmla="*/ 161250 h 232500"/>
                <a:gd name="connsiteX26" fmla="*/ 190763 w 232500"/>
                <a:gd name="connsiteY26" fmla="*/ 144000 h 232500"/>
                <a:gd name="connsiteX27" fmla="*/ 233512 w 232500"/>
                <a:gd name="connsiteY27" fmla="*/ 105750 h 23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2500" h="232500">
                  <a:moveTo>
                    <a:pt x="233512" y="105750"/>
                  </a:moveTo>
                  <a:cubicBezTo>
                    <a:pt x="238763" y="101250"/>
                    <a:pt x="240262" y="93750"/>
                    <a:pt x="238013" y="87750"/>
                  </a:cubicBezTo>
                  <a:cubicBezTo>
                    <a:pt x="235763" y="81000"/>
                    <a:pt x="229762" y="77250"/>
                    <a:pt x="223013" y="76500"/>
                  </a:cubicBezTo>
                  <a:lnTo>
                    <a:pt x="168263" y="76500"/>
                  </a:lnTo>
                  <a:cubicBezTo>
                    <a:pt x="161512" y="76500"/>
                    <a:pt x="154762" y="72000"/>
                    <a:pt x="152513" y="65250"/>
                  </a:cubicBezTo>
                  <a:lnTo>
                    <a:pt x="135262" y="11250"/>
                  </a:lnTo>
                  <a:cubicBezTo>
                    <a:pt x="133013" y="4500"/>
                    <a:pt x="127012" y="0"/>
                    <a:pt x="119512" y="0"/>
                  </a:cubicBezTo>
                  <a:cubicBezTo>
                    <a:pt x="112762" y="0"/>
                    <a:pt x="106012" y="4500"/>
                    <a:pt x="103763" y="11250"/>
                  </a:cubicBezTo>
                  <a:lnTo>
                    <a:pt x="86512" y="65250"/>
                  </a:lnTo>
                  <a:cubicBezTo>
                    <a:pt x="84263" y="72000"/>
                    <a:pt x="78262" y="76500"/>
                    <a:pt x="70762" y="76500"/>
                  </a:cubicBezTo>
                  <a:lnTo>
                    <a:pt x="16013" y="76500"/>
                  </a:lnTo>
                  <a:cubicBezTo>
                    <a:pt x="9262" y="76500"/>
                    <a:pt x="3262" y="81000"/>
                    <a:pt x="1013" y="87750"/>
                  </a:cubicBezTo>
                  <a:cubicBezTo>
                    <a:pt x="-1237" y="94500"/>
                    <a:pt x="262" y="101250"/>
                    <a:pt x="5512" y="105750"/>
                  </a:cubicBezTo>
                  <a:lnTo>
                    <a:pt x="25013" y="123000"/>
                  </a:lnTo>
                  <a:lnTo>
                    <a:pt x="49763" y="144750"/>
                  </a:lnTo>
                  <a:cubicBezTo>
                    <a:pt x="52012" y="147000"/>
                    <a:pt x="53513" y="150000"/>
                    <a:pt x="55013" y="153000"/>
                  </a:cubicBezTo>
                  <a:cubicBezTo>
                    <a:pt x="55762" y="156000"/>
                    <a:pt x="55762" y="159000"/>
                    <a:pt x="55013" y="162750"/>
                  </a:cubicBezTo>
                  <a:lnTo>
                    <a:pt x="37012" y="218250"/>
                  </a:lnTo>
                  <a:cubicBezTo>
                    <a:pt x="34763" y="225000"/>
                    <a:pt x="37012" y="232500"/>
                    <a:pt x="43012" y="236250"/>
                  </a:cubicBezTo>
                  <a:cubicBezTo>
                    <a:pt x="49012" y="240750"/>
                    <a:pt x="56512" y="240750"/>
                    <a:pt x="61762" y="236250"/>
                  </a:cubicBezTo>
                  <a:lnTo>
                    <a:pt x="109762" y="202500"/>
                  </a:lnTo>
                  <a:cubicBezTo>
                    <a:pt x="115013" y="198750"/>
                    <a:pt x="122513" y="198750"/>
                    <a:pt x="128512" y="202500"/>
                  </a:cubicBezTo>
                  <a:lnTo>
                    <a:pt x="176512" y="236250"/>
                  </a:lnTo>
                  <a:cubicBezTo>
                    <a:pt x="182513" y="240750"/>
                    <a:pt x="190013" y="240750"/>
                    <a:pt x="196012" y="236250"/>
                  </a:cubicBezTo>
                  <a:cubicBezTo>
                    <a:pt x="202013" y="231750"/>
                    <a:pt x="204263" y="224250"/>
                    <a:pt x="202013" y="217500"/>
                  </a:cubicBezTo>
                  <a:lnTo>
                    <a:pt x="185513" y="161250"/>
                  </a:lnTo>
                  <a:cubicBezTo>
                    <a:pt x="184012" y="155250"/>
                    <a:pt x="185513" y="148500"/>
                    <a:pt x="190763" y="144000"/>
                  </a:cubicBezTo>
                  <a:lnTo>
                    <a:pt x="233512" y="10575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09A4E45B-876D-4D26-BA41-5E599EEFDECC}"/>
                </a:ext>
              </a:extLst>
            </p:cNvPr>
            <p:cNvSpPr/>
            <p:nvPr/>
          </p:nvSpPr>
          <p:spPr>
            <a:xfrm>
              <a:off x="8729969" y="2389607"/>
              <a:ext cx="172500" cy="172500"/>
            </a:xfrm>
            <a:custGeom>
              <a:avLst/>
              <a:gdLst>
                <a:gd name="connsiteX0" fmla="*/ 175325 w 172500"/>
                <a:gd name="connsiteY0" fmla="*/ 79500 h 172500"/>
                <a:gd name="connsiteX1" fmla="*/ 179075 w 172500"/>
                <a:gd name="connsiteY1" fmla="*/ 66000 h 172500"/>
                <a:gd name="connsiteX2" fmla="*/ 167825 w 172500"/>
                <a:gd name="connsiteY2" fmla="*/ 57750 h 172500"/>
                <a:gd name="connsiteX3" fmla="*/ 126575 w 172500"/>
                <a:gd name="connsiteY3" fmla="*/ 57750 h 172500"/>
                <a:gd name="connsiteX4" fmla="*/ 115325 w 172500"/>
                <a:gd name="connsiteY4" fmla="*/ 49500 h 172500"/>
                <a:gd name="connsiteX5" fmla="*/ 101825 w 172500"/>
                <a:gd name="connsiteY5" fmla="*/ 9000 h 172500"/>
                <a:gd name="connsiteX6" fmla="*/ 89825 w 172500"/>
                <a:gd name="connsiteY6" fmla="*/ 0 h 172500"/>
                <a:gd name="connsiteX7" fmla="*/ 77825 w 172500"/>
                <a:gd name="connsiteY7" fmla="*/ 8250 h 172500"/>
                <a:gd name="connsiteX8" fmla="*/ 64325 w 172500"/>
                <a:gd name="connsiteY8" fmla="*/ 48750 h 172500"/>
                <a:gd name="connsiteX9" fmla="*/ 53075 w 172500"/>
                <a:gd name="connsiteY9" fmla="*/ 57000 h 172500"/>
                <a:gd name="connsiteX10" fmla="*/ 11825 w 172500"/>
                <a:gd name="connsiteY10" fmla="*/ 57000 h 172500"/>
                <a:gd name="connsiteX11" fmla="*/ 575 w 172500"/>
                <a:gd name="connsiteY11" fmla="*/ 65250 h 172500"/>
                <a:gd name="connsiteX12" fmla="*/ 4325 w 172500"/>
                <a:gd name="connsiteY12" fmla="*/ 78750 h 172500"/>
                <a:gd name="connsiteX13" fmla="*/ 18575 w 172500"/>
                <a:gd name="connsiteY13" fmla="*/ 91500 h 172500"/>
                <a:gd name="connsiteX14" fmla="*/ 36575 w 172500"/>
                <a:gd name="connsiteY14" fmla="*/ 108000 h 172500"/>
                <a:gd name="connsiteX15" fmla="*/ 40325 w 172500"/>
                <a:gd name="connsiteY15" fmla="*/ 114000 h 172500"/>
                <a:gd name="connsiteX16" fmla="*/ 40325 w 172500"/>
                <a:gd name="connsiteY16" fmla="*/ 120750 h 172500"/>
                <a:gd name="connsiteX17" fmla="*/ 27575 w 172500"/>
                <a:gd name="connsiteY17" fmla="*/ 163500 h 172500"/>
                <a:gd name="connsiteX18" fmla="*/ 32075 w 172500"/>
                <a:gd name="connsiteY18" fmla="*/ 177000 h 172500"/>
                <a:gd name="connsiteX19" fmla="*/ 46325 w 172500"/>
                <a:gd name="connsiteY19" fmla="*/ 177000 h 172500"/>
                <a:gd name="connsiteX20" fmla="*/ 82325 w 172500"/>
                <a:gd name="connsiteY20" fmla="*/ 151500 h 172500"/>
                <a:gd name="connsiteX21" fmla="*/ 96575 w 172500"/>
                <a:gd name="connsiteY21" fmla="*/ 151500 h 172500"/>
                <a:gd name="connsiteX22" fmla="*/ 132575 w 172500"/>
                <a:gd name="connsiteY22" fmla="*/ 177000 h 172500"/>
                <a:gd name="connsiteX23" fmla="*/ 146825 w 172500"/>
                <a:gd name="connsiteY23" fmla="*/ 177000 h 172500"/>
                <a:gd name="connsiteX24" fmla="*/ 151325 w 172500"/>
                <a:gd name="connsiteY24" fmla="*/ 163500 h 172500"/>
                <a:gd name="connsiteX25" fmla="*/ 138575 w 172500"/>
                <a:gd name="connsiteY25" fmla="*/ 120750 h 172500"/>
                <a:gd name="connsiteX26" fmla="*/ 142325 w 172500"/>
                <a:gd name="connsiteY26" fmla="*/ 108000 h 172500"/>
                <a:gd name="connsiteX27" fmla="*/ 175325 w 172500"/>
                <a:gd name="connsiteY27" fmla="*/ 79500 h 17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500" h="172500">
                  <a:moveTo>
                    <a:pt x="175325" y="79500"/>
                  </a:moveTo>
                  <a:cubicBezTo>
                    <a:pt x="179075" y="75750"/>
                    <a:pt x="180575" y="70500"/>
                    <a:pt x="179075" y="66000"/>
                  </a:cubicBezTo>
                  <a:cubicBezTo>
                    <a:pt x="177575" y="61500"/>
                    <a:pt x="172325" y="57750"/>
                    <a:pt x="167825" y="57750"/>
                  </a:cubicBezTo>
                  <a:lnTo>
                    <a:pt x="126575" y="57750"/>
                  </a:lnTo>
                  <a:cubicBezTo>
                    <a:pt x="121325" y="57750"/>
                    <a:pt x="116825" y="54000"/>
                    <a:pt x="115325" y="49500"/>
                  </a:cubicBezTo>
                  <a:lnTo>
                    <a:pt x="101825" y="9000"/>
                  </a:lnTo>
                  <a:cubicBezTo>
                    <a:pt x="99575" y="3750"/>
                    <a:pt x="95075" y="0"/>
                    <a:pt x="89825" y="0"/>
                  </a:cubicBezTo>
                  <a:cubicBezTo>
                    <a:pt x="84575" y="0"/>
                    <a:pt x="80075" y="3750"/>
                    <a:pt x="77825" y="8250"/>
                  </a:cubicBezTo>
                  <a:lnTo>
                    <a:pt x="64325" y="48750"/>
                  </a:lnTo>
                  <a:cubicBezTo>
                    <a:pt x="62825" y="54000"/>
                    <a:pt x="58325" y="57000"/>
                    <a:pt x="53075" y="57000"/>
                  </a:cubicBezTo>
                  <a:lnTo>
                    <a:pt x="11825" y="57000"/>
                  </a:lnTo>
                  <a:cubicBezTo>
                    <a:pt x="6575" y="57000"/>
                    <a:pt x="2075" y="60000"/>
                    <a:pt x="575" y="65250"/>
                  </a:cubicBezTo>
                  <a:cubicBezTo>
                    <a:pt x="-925" y="69750"/>
                    <a:pt x="575" y="75750"/>
                    <a:pt x="4325" y="78750"/>
                  </a:cubicBezTo>
                  <a:lnTo>
                    <a:pt x="18575" y="91500"/>
                  </a:lnTo>
                  <a:lnTo>
                    <a:pt x="36575" y="108000"/>
                  </a:lnTo>
                  <a:cubicBezTo>
                    <a:pt x="38075" y="109500"/>
                    <a:pt x="39575" y="111750"/>
                    <a:pt x="40325" y="114000"/>
                  </a:cubicBezTo>
                  <a:cubicBezTo>
                    <a:pt x="41075" y="116250"/>
                    <a:pt x="41075" y="118500"/>
                    <a:pt x="40325" y="120750"/>
                  </a:cubicBezTo>
                  <a:lnTo>
                    <a:pt x="27575" y="163500"/>
                  </a:lnTo>
                  <a:cubicBezTo>
                    <a:pt x="26075" y="168750"/>
                    <a:pt x="27575" y="174000"/>
                    <a:pt x="32075" y="177000"/>
                  </a:cubicBezTo>
                  <a:cubicBezTo>
                    <a:pt x="36575" y="180000"/>
                    <a:pt x="41825" y="180000"/>
                    <a:pt x="46325" y="177000"/>
                  </a:cubicBezTo>
                  <a:lnTo>
                    <a:pt x="82325" y="151500"/>
                  </a:lnTo>
                  <a:cubicBezTo>
                    <a:pt x="86825" y="148500"/>
                    <a:pt x="92075" y="148500"/>
                    <a:pt x="96575" y="151500"/>
                  </a:cubicBezTo>
                  <a:lnTo>
                    <a:pt x="132575" y="177000"/>
                  </a:lnTo>
                  <a:cubicBezTo>
                    <a:pt x="137075" y="180000"/>
                    <a:pt x="142325" y="180000"/>
                    <a:pt x="146825" y="177000"/>
                  </a:cubicBezTo>
                  <a:cubicBezTo>
                    <a:pt x="151325" y="174000"/>
                    <a:pt x="152825" y="168000"/>
                    <a:pt x="151325" y="163500"/>
                  </a:cubicBezTo>
                  <a:lnTo>
                    <a:pt x="138575" y="120750"/>
                  </a:lnTo>
                  <a:cubicBezTo>
                    <a:pt x="137075" y="116250"/>
                    <a:pt x="138575" y="111000"/>
                    <a:pt x="142325" y="108000"/>
                  </a:cubicBezTo>
                  <a:lnTo>
                    <a:pt x="175325" y="79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122" name="그래픽 17" descr="손뼉 치는 손">
            <a:extLst>
              <a:ext uri="{FF2B5EF4-FFF2-40B4-BE49-F238E27FC236}">
                <a16:creationId xmlns:a16="http://schemas.microsoft.com/office/drawing/2014/main" id="{242104CA-AED9-4570-A82A-A93DB7107BA0}"/>
              </a:ext>
            </a:extLst>
          </p:cNvPr>
          <p:cNvGrpSpPr/>
          <p:nvPr/>
        </p:nvGrpSpPr>
        <p:grpSpPr>
          <a:xfrm>
            <a:off x="10454199" y="4012570"/>
            <a:ext cx="458261" cy="607387"/>
            <a:chOff x="7933451" y="1984607"/>
            <a:chExt cx="470325" cy="623377"/>
          </a:xfrm>
        </p:grpSpPr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3EC01D3C-3F87-4F6F-8ADA-F3742706D46C}"/>
                </a:ext>
              </a:extLst>
            </p:cNvPr>
            <p:cNvSpPr/>
            <p:nvPr/>
          </p:nvSpPr>
          <p:spPr>
            <a:xfrm>
              <a:off x="8158301" y="2120001"/>
              <a:ext cx="82500" cy="82500"/>
            </a:xfrm>
            <a:custGeom>
              <a:avLst/>
              <a:gdLst>
                <a:gd name="connsiteX0" fmla="*/ 5550 w 82500"/>
                <a:gd name="connsiteY0" fmla="*/ 55706 h 82500"/>
                <a:gd name="connsiteX1" fmla="*/ 28425 w 82500"/>
                <a:gd name="connsiteY1" fmla="*/ 82856 h 82500"/>
                <a:gd name="connsiteX2" fmla="*/ 86850 w 82500"/>
                <a:gd name="connsiteY2" fmla="*/ 24431 h 82500"/>
                <a:gd name="connsiteX3" fmla="*/ 89400 w 82500"/>
                <a:gd name="connsiteY3" fmla="*/ 22106 h 82500"/>
                <a:gd name="connsiteX4" fmla="*/ 59471 w 82500"/>
                <a:gd name="connsiteY4" fmla="*/ 323 h 82500"/>
                <a:gd name="connsiteX5" fmla="*/ 45000 w 82500"/>
                <a:gd name="connsiteY5" fmla="*/ 7706 h 82500"/>
                <a:gd name="connsiteX6" fmla="*/ 0 w 82500"/>
                <a:gd name="connsiteY6" fmla="*/ 52706 h 82500"/>
                <a:gd name="connsiteX7" fmla="*/ 5550 w 82500"/>
                <a:gd name="connsiteY7" fmla="*/ 55706 h 8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00" h="82500">
                  <a:moveTo>
                    <a:pt x="5550" y="55706"/>
                  </a:moveTo>
                  <a:cubicBezTo>
                    <a:pt x="15740" y="62241"/>
                    <a:pt x="23714" y="71705"/>
                    <a:pt x="28425" y="82856"/>
                  </a:cubicBezTo>
                  <a:lnTo>
                    <a:pt x="86850" y="24431"/>
                  </a:lnTo>
                  <a:lnTo>
                    <a:pt x="89400" y="22106"/>
                  </a:lnTo>
                  <a:cubicBezTo>
                    <a:pt x="87151" y="7826"/>
                    <a:pt x="73751" y="-1927"/>
                    <a:pt x="59471" y="323"/>
                  </a:cubicBezTo>
                  <a:cubicBezTo>
                    <a:pt x="53987" y="1187"/>
                    <a:pt x="48919" y="3772"/>
                    <a:pt x="45000" y="7706"/>
                  </a:cubicBezTo>
                  <a:lnTo>
                    <a:pt x="0" y="52706"/>
                  </a:lnTo>
                  <a:cubicBezTo>
                    <a:pt x="1875" y="53681"/>
                    <a:pt x="3900" y="54581"/>
                    <a:pt x="5550" y="55706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9744A43B-F780-4698-8D94-B468EB2D3110}"/>
                </a:ext>
              </a:extLst>
            </p:cNvPr>
            <p:cNvSpPr/>
            <p:nvPr/>
          </p:nvSpPr>
          <p:spPr>
            <a:xfrm>
              <a:off x="7933451" y="2158215"/>
              <a:ext cx="157500" cy="307500"/>
            </a:xfrm>
            <a:custGeom>
              <a:avLst/>
              <a:gdLst>
                <a:gd name="connsiteX0" fmla="*/ 29250 w 157500"/>
                <a:gd name="connsiteY0" fmla="*/ 309842 h 307500"/>
                <a:gd name="connsiteX1" fmla="*/ 41850 w 157500"/>
                <a:gd name="connsiteY1" fmla="*/ 297242 h 307500"/>
                <a:gd name="connsiteX2" fmla="*/ 62325 w 157500"/>
                <a:gd name="connsiteY2" fmla="*/ 276767 h 307500"/>
                <a:gd name="connsiteX3" fmla="*/ 53925 w 157500"/>
                <a:gd name="connsiteY3" fmla="*/ 211067 h 307500"/>
                <a:gd name="connsiteX4" fmla="*/ 53925 w 157500"/>
                <a:gd name="connsiteY4" fmla="*/ 210542 h 307500"/>
                <a:gd name="connsiteX5" fmla="*/ 61050 w 157500"/>
                <a:gd name="connsiteY5" fmla="*/ 173642 h 307500"/>
                <a:gd name="connsiteX6" fmla="*/ 61575 w 157500"/>
                <a:gd name="connsiteY6" fmla="*/ 172667 h 307500"/>
                <a:gd name="connsiteX7" fmla="*/ 62175 w 157500"/>
                <a:gd name="connsiteY7" fmla="*/ 171767 h 307500"/>
                <a:gd name="connsiteX8" fmla="*/ 148575 w 157500"/>
                <a:gd name="connsiteY8" fmla="*/ 35792 h 307500"/>
                <a:gd name="connsiteX9" fmla="*/ 163050 w 157500"/>
                <a:gd name="connsiteY9" fmla="*/ 20192 h 307500"/>
                <a:gd name="connsiteX10" fmla="*/ 126563 w 157500"/>
                <a:gd name="connsiteY10" fmla="*/ 1387 h 307500"/>
                <a:gd name="connsiteX11" fmla="*/ 110550 w 157500"/>
                <a:gd name="connsiteY11" fmla="*/ 14042 h 307500"/>
                <a:gd name="connsiteX12" fmla="*/ 24300 w 157500"/>
                <a:gd name="connsiteY12" fmla="*/ 149942 h 307500"/>
                <a:gd name="connsiteX13" fmla="*/ 20625 w 157500"/>
                <a:gd name="connsiteY13" fmla="*/ 169367 h 307500"/>
                <a:gd name="connsiteX14" fmla="*/ 30900 w 157500"/>
                <a:gd name="connsiteY14" fmla="*/ 249692 h 307500"/>
                <a:gd name="connsiteX15" fmla="*/ 0 w 157500"/>
                <a:gd name="connsiteY15" fmla="*/ 280592 h 30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7500" h="307500">
                  <a:moveTo>
                    <a:pt x="29250" y="309842"/>
                  </a:moveTo>
                  <a:lnTo>
                    <a:pt x="41850" y="297242"/>
                  </a:lnTo>
                  <a:lnTo>
                    <a:pt x="62325" y="276767"/>
                  </a:lnTo>
                  <a:lnTo>
                    <a:pt x="53925" y="211067"/>
                  </a:lnTo>
                  <a:lnTo>
                    <a:pt x="53925" y="210542"/>
                  </a:lnTo>
                  <a:cubicBezTo>
                    <a:pt x="52481" y="197804"/>
                    <a:pt x="54967" y="184928"/>
                    <a:pt x="61050" y="173642"/>
                  </a:cubicBezTo>
                  <a:lnTo>
                    <a:pt x="61575" y="172667"/>
                  </a:lnTo>
                  <a:lnTo>
                    <a:pt x="62175" y="171767"/>
                  </a:lnTo>
                  <a:lnTo>
                    <a:pt x="148575" y="35792"/>
                  </a:lnTo>
                  <a:cubicBezTo>
                    <a:pt x="152410" y="29754"/>
                    <a:pt x="157316" y="24467"/>
                    <a:pt x="163050" y="20192"/>
                  </a:cubicBezTo>
                  <a:cubicBezTo>
                    <a:pt x="158168" y="4924"/>
                    <a:pt x="141832" y="-3496"/>
                    <a:pt x="126563" y="1387"/>
                  </a:cubicBezTo>
                  <a:cubicBezTo>
                    <a:pt x="119870" y="3528"/>
                    <a:pt x="114180" y="8024"/>
                    <a:pt x="110550" y="14042"/>
                  </a:cubicBezTo>
                  <a:lnTo>
                    <a:pt x="24300" y="149942"/>
                  </a:lnTo>
                  <a:cubicBezTo>
                    <a:pt x="21141" y="155897"/>
                    <a:pt x="19860" y="162670"/>
                    <a:pt x="20625" y="169367"/>
                  </a:cubicBezTo>
                  <a:lnTo>
                    <a:pt x="30900" y="249692"/>
                  </a:lnTo>
                  <a:lnTo>
                    <a:pt x="0" y="280592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C60B7412-1703-4D22-AFD0-BBF39338328B}"/>
                </a:ext>
              </a:extLst>
            </p:cNvPr>
            <p:cNvSpPr/>
            <p:nvPr/>
          </p:nvSpPr>
          <p:spPr>
            <a:xfrm>
              <a:off x="7983776" y="2157984"/>
              <a:ext cx="420000" cy="450000"/>
            </a:xfrm>
            <a:custGeom>
              <a:avLst/>
              <a:gdLst>
                <a:gd name="connsiteX0" fmla="*/ 414450 w 420000"/>
                <a:gd name="connsiteY0" fmla="*/ 184823 h 450000"/>
                <a:gd name="connsiteX1" fmla="*/ 377753 w 420000"/>
                <a:gd name="connsiteY1" fmla="*/ 184471 h 450000"/>
                <a:gd name="connsiteX2" fmla="*/ 377400 w 420000"/>
                <a:gd name="connsiteY2" fmla="*/ 184823 h 450000"/>
                <a:gd name="connsiteX3" fmla="*/ 297000 w 420000"/>
                <a:gd name="connsiteY3" fmla="*/ 265148 h 450000"/>
                <a:gd name="connsiteX4" fmla="*/ 288825 w 420000"/>
                <a:gd name="connsiteY4" fmla="*/ 265148 h 450000"/>
                <a:gd name="connsiteX5" fmla="*/ 288825 w 420000"/>
                <a:gd name="connsiteY5" fmla="*/ 256898 h 450000"/>
                <a:gd name="connsiteX6" fmla="*/ 410325 w 420000"/>
                <a:gd name="connsiteY6" fmla="*/ 135398 h 450000"/>
                <a:gd name="connsiteX7" fmla="*/ 410550 w 420000"/>
                <a:gd name="connsiteY7" fmla="*/ 98123 h 450000"/>
                <a:gd name="connsiteX8" fmla="*/ 373275 w 420000"/>
                <a:gd name="connsiteY8" fmla="*/ 97898 h 450000"/>
                <a:gd name="connsiteX9" fmla="*/ 251700 w 420000"/>
                <a:gd name="connsiteY9" fmla="*/ 219848 h 450000"/>
                <a:gd name="connsiteX10" fmla="*/ 243450 w 420000"/>
                <a:gd name="connsiteY10" fmla="*/ 219229 h 450000"/>
                <a:gd name="connsiteX11" fmla="*/ 243450 w 420000"/>
                <a:gd name="connsiteY11" fmla="*/ 211598 h 450000"/>
                <a:gd name="connsiteX12" fmla="*/ 390150 w 420000"/>
                <a:gd name="connsiteY12" fmla="*/ 64898 h 450000"/>
                <a:gd name="connsiteX13" fmla="*/ 389925 w 420000"/>
                <a:gd name="connsiteY13" fmla="*/ 27623 h 450000"/>
                <a:gd name="connsiteX14" fmla="*/ 352650 w 420000"/>
                <a:gd name="connsiteY14" fmla="*/ 27848 h 450000"/>
                <a:gd name="connsiteX15" fmla="*/ 206400 w 420000"/>
                <a:gd name="connsiteY15" fmla="*/ 174473 h 450000"/>
                <a:gd name="connsiteX16" fmla="*/ 198150 w 420000"/>
                <a:gd name="connsiteY16" fmla="*/ 173854 h 450000"/>
                <a:gd name="connsiteX17" fmla="*/ 198150 w 420000"/>
                <a:gd name="connsiteY17" fmla="*/ 166223 h 450000"/>
                <a:gd name="connsiteX18" fmla="*/ 319650 w 420000"/>
                <a:gd name="connsiteY18" fmla="*/ 44723 h 450000"/>
                <a:gd name="connsiteX19" fmla="*/ 319650 w 420000"/>
                <a:gd name="connsiteY19" fmla="*/ 7673 h 450000"/>
                <a:gd name="connsiteX20" fmla="*/ 282600 w 420000"/>
                <a:gd name="connsiteY20" fmla="*/ 7673 h 450000"/>
                <a:gd name="connsiteX21" fmla="*/ 161100 w 420000"/>
                <a:gd name="connsiteY21" fmla="*/ 129173 h 450000"/>
                <a:gd name="connsiteX22" fmla="*/ 113700 w 420000"/>
                <a:gd name="connsiteY22" fmla="*/ 176573 h 450000"/>
                <a:gd name="connsiteX23" fmla="*/ 173025 w 420000"/>
                <a:gd name="connsiteY23" fmla="*/ 83423 h 450000"/>
                <a:gd name="connsiteX24" fmla="*/ 163166 w 420000"/>
                <a:gd name="connsiteY24" fmla="*/ 43249 h 450000"/>
                <a:gd name="connsiteX25" fmla="*/ 123600 w 420000"/>
                <a:gd name="connsiteY25" fmla="*/ 52148 h 450000"/>
                <a:gd name="connsiteX26" fmla="*/ 37050 w 420000"/>
                <a:gd name="connsiteY26" fmla="*/ 188048 h 450000"/>
                <a:gd name="connsiteX27" fmla="*/ 33375 w 420000"/>
                <a:gd name="connsiteY27" fmla="*/ 207473 h 450000"/>
                <a:gd name="connsiteX28" fmla="*/ 43425 w 420000"/>
                <a:gd name="connsiteY28" fmla="*/ 287798 h 450000"/>
                <a:gd name="connsiteX29" fmla="*/ 0 w 420000"/>
                <a:gd name="connsiteY29" fmla="*/ 331223 h 450000"/>
                <a:gd name="connsiteX30" fmla="*/ 119700 w 420000"/>
                <a:gd name="connsiteY30" fmla="*/ 450698 h 450000"/>
                <a:gd name="connsiteX31" fmla="*/ 152850 w 420000"/>
                <a:gd name="connsiteY31" fmla="*/ 417548 h 450000"/>
                <a:gd name="connsiteX32" fmla="*/ 272325 w 420000"/>
                <a:gd name="connsiteY32" fmla="*/ 363998 h 450000"/>
                <a:gd name="connsiteX33" fmla="*/ 414450 w 420000"/>
                <a:gd name="connsiteY33" fmla="*/ 221498 h 450000"/>
                <a:gd name="connsiteX34" fmla="*/ 414450 w 420000"/>
                <a:gd name="connsiteY34" fmla="*/ 184823 h 45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20000" h="450000">
                  <a:moveTo>
                    <a:pt x="414450" y="184823"/>
                  </a:moveTo>
                  <a:cubicBezTo>
                    <a:pt x="404414" y="174592"/>
                    <a:pt x="387984" y="174434"/>
                    <a:pt x="377753" y="184471"/>
                  </a:cubicBezTo>
                  <a:cubicBezTo>
                    <a:pt x="377634" y="184587"/>
                    <a:pt x="377516" y="184705"/>
                    <a:pt x="377400" y="184823"/>
                  </a:cubicBezTo>
                  <a:lnTo>
                    <a:pt x="297000" y="265148"/>
                  </a:lnTo>
                  <a:cubicBezTo>
                    <a:pt x="294657" y="267188"/>
                    <a:pt x="291168" y="267188"/>
                    <a:pt x="288825" y="265148"/>
                  </a:cubicBezTo>
                  <a:cubicBezTo>
                    <a:pt x="286742" y="262793"/>
                    <a:pt x="286742" y="259253"/>
                    <a:pt x="288825" y="256898"/>
                  </a:cubicBezTo>
                  <a:lnTo>
                    <a:pt x="410325" y="135398"/>
                  </a:lnTo>
                  <a:cubicBezTo>
                    <a:pt x="420680" y="125167"/>
                    <a:pt x="420781" y="108478"/>
                    <a:pt x="410550" y="98123"/>
                  </a:cubicBezTo>
                  <a:cubicBezTo>
                    <a:pt x="400319" y="87768"/>
                    <a:pt x="383630" y="87667"/>
                    <a:pt x="373275" y="97898"/>
                  </a:cubicBezTo>
                  <a:lnTo>
                    <a:pt x="251700" y="219848"/>
                  </a:lnTo>
                  <a:cubicBezTo>
                    <a:pt x="249251" y="221956"/>
                    <a:pt x="245558" y="221679"/>
                    <a:pt x="243450" y="219229"/>
                  </a:cubicBezTo>
                  <a:cubicBezTo>
                    <a:pt x="241562" y="217036"/>
                    <a:pt x="241562" y="213792"/>
                    <a:pt x="243450" y="211598"/>
                  </a:cubicBezTo>
                  <a:lnTo>
                    <a:pt x="390150" y="64898"/>
                  </a:lnTo>
                  <a:cubicBezTo>
                    <a:pt x="400381" y="54543"/>
                    <a:pt x="400280" y="37854"/>
                    <a:pt x="389925" y="27623"/>
                  </a:cubicBezTo>
                  <a:cubicBezTo>
                    <a:pt x="379570" y="17392"/>
                    <a:pt x="362881" y="17493"/>
                    <a:pt x="352650" y="27848"/>
                  </a:cubicBezTo>
                  <a:lnTo>
                    <a:pt x="206400" y="174473"/>
                  </a:lnTo>
                  <a:cubicBezTo>
                    <a:pt x="203951" y="176581"/>
                    <a:pt x="200258" y="176304"/>
                    <a:pt x="198150" y="173854"/>
                  </a:cubicBezTo>
                  <a:cubicBezTo>
                    <a:pt x="196262" y="171661"/>
                    <a:pt x="196262" y="168417"/>
                    <a:pt x="198150" y="166223"/>
                  </a:cubicBezTo>
                  <a:lnTo>
                    <a:pt x="319650" y="44723"/>
                  </a:lnTo>
                  <a:cubicBezTo>
                    <a:pt x="329881" y="34492"/>
                    <a:pt x="329881" y="17904"/>
                    <a:pt x="319650" y="7673"/>
                  </a:cubicBezTo>
                  <a:cubicBezTo>
                    <a:pt x="309419" y="-2558"/>
                    <a:pt x="292831" y="-2558"/>
                    <a:pt x="282600" y="7673"/>
                  </a:cubicBezTo>
                  <a:lnTo>
                    <a:pt x="161100" y="129173"/>
                  </a:lnTo>
                  <a:lnTo>
                    <a:pt x="113700" y="176573"/>
                  </a:lnTo>
                  <a:lnTo>
                    <a:pt x="173025" y="83423"/>
                  </a:lnTo>
                  <a:cubicBezTo>
                    <a:pt x="181396" y="69607"/>
                    <a:pt x="176981" y="51621"/>
                    <a:pt x="163166" y="43249"/>
                  </a:cubicBezTo>
                  <a:cubicBezTo>
                    <a:pt x="149728" y="35108"/>
                    <a:pt x="132258" y="39037"/>
                    <a:pt x="123600" y="52148"/>
                  </a:cubicBezTo>
                  <a:lnTo>
                    <a:pt x="37050" y="188048"/>
                  </a:lnTo>
                  <a:cubicBezTo>
                    <a:pt x="33891" y="194003"/>
                    <a:pt x="32610" y="200776"/>
                    <a:pt x="33375" y="207473"/>
                  </a:cubicBezTo>
                  <a:lnTo>
                    <a:pt x="43425" y="287798"/>
                  </a:lnTo>
                  <a:lnTo>
                    <a:pt x="0" y="331223"/>
                  </a:lnTo>
                  <a:lnTo>
                    <a:pt x="119700" y="450698"/>
                  </a:lnTo>
                  <a:lnTo>
                    <a:pt x="152850" y="417548"/>
                  </a:lnTo>
                  <a:cubicBezTo>
                    <a:pt x="182100" y="388298"/>
                    <a:pt x="217125" y="419198"/>
                    <a:pt x="272325" y="363998"/>
                  </a:cubicBezTo>
                  <a:lnTo>
                    <a:pt x="414450" y="221498"/>
                  </a:lnTo>
                  <a:cubicBezTo>
                    <a:pt x="424487" y="211333"/>
                    <a:pt x="424487" y="194988"/>
                    <a:pt x="414450" y="184823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666B747E-F5F5-41FC-8A35-E0234F05BEC3}"/>
                </a:ext>
              </a:extLst>
            </p:cNvPr>
            <p:cNvSpPr/>
            <p:nvPr/>
          </p:nvSpPr>
          <p:spPr>
            <a:xfrm>
              <a:off x="8207201" y="1984607"/>
              <a:ext cx="30000" cy="75000"/>
            </a:xfrm>
            <a:custGeom>
              <a:avLst/>
              <a:gdLst>
                <a:gd name="connsiteX0" fmla="*/ 0 w 30000"/>
                <a:gd name="connsiteY0" fmla="*/ 0 h 75000"/>
                <a:gd name="connsiteX1" fmla="*/ 30000 w 30000"/>
                <a:gd name="connsiteY1" fmla="*/ 0 h 75000"/>
                <a:gd name="connsiteX2" fmla="*/ 30000 w 30000"/>
                <a:gd name="connsiteY2" fmla="*/ 75000 h 75000"/>
                <a:gd name="connsiteX3" fmla="*/ 0 w 30000"/>
                <a:gd name="connsiteY3" fmla="*/ 75000 h 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75000">
                  <a:moveTo>
                    <a:pt x="0" y="0"/>
                  </a:moveTo>
                  <a:lnTo>
                    <a:pt x="30000" y="0"/>
                  </a:lnTo>
                  <a:lnTo>
                    <a:pt x="30000" y="75000"/>
                  </a:lnTo>
                  <a:lnTo>
                    <a:pt x="0" y="75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1A420527-8BDE-4D48-B9D8-D1408B44B4EA}"/>
                </a:ext>
              </a:extLst>
            </p:cNvPr>
            <p:cNvSpPr/>
            <p:nvPr/>
          </p:nvSpPr>
          <p:spPr>
            <a:xfrm>
              <a:off x="8256052" y="2012473"/>
              <a:ext cx="67500" cy="67500"/>
            </a:xfrm>
            <a:custGeom>
              <a:avLst/>
              <a:gdLst>
                <a:gd name="connsiteX0" fmla="*/ 0 w 67500"/>
                <a:gd name="connsiteY0" fmla="*/ 52109 h 67500"/>
                <a:gd name="connsiteX1" fmla="*/ 53941 w 67500"/>
                <a:gd name="connsiteY1" fmla="*/ 0 h 67500"/>
                <a:gd name="connsiteX2" fmla="*/ 74785 w 67500"/>
                <a:gd name="connsiteY2" fmla="*/ 21577 h 67500"/>
                <a:gd name="connsiteX3" fmla="*/ 20844 w 67500"/>
                <a:gd name="connsiteY3" fmla="*/ 73685 h 6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00" h="67500">
                  <a:moveTo>
                    <a:pt x="0" y="52109"/>
                  </a:moveTo>
                  <a:lnTo>
                    <a:pt x="53941" y="0"/>
                  </a:lnTo>
                  <a:lnTo>
                    <a:pt x="74785" y="21577"/>
                  </a:lnTo>
                  <a:lnTo>
                    <a:pt x="20844" y="73685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D25B1432-06A6-4303-8668-4622872ACD01}"/>
                </a:ext>
              </a:extLst>
            </p:cNvPr>
            <p:cNvSpPr/>
            <p:nvPr/>
          </p:nvSpPr>
          <p:spPr>
            <a:xfrm>
              <a:off x="8113589" y="2012452"/>
              <a:ext cx="67500" cy="67500"/>
            </a:xfrm>
            <a:custGeom>
              <a:avLst/>
              <a:gdLst>
                <a:gd name="connsiteX0" fmla="*/ 0 w 67500"/>
                <a:gd name="connsiteY0" fmla="*/ 21577 h 67500"/>
                <a:gd name="connsiteX1" fmla="*/ 20844 w 67500"/>
                <a:gd name="connsiteY1" fmla="*/ 0 h 67500"/>
                <a:gd name="connsiteX2" fmla="*/ 74785 w 67500"/>
                <a:gd name="connsiteY2" fmla="*/ 52109 h 67500"/>
                <a:gd name="connsiteX3" fmla="*/ 53941 w 67500"/>
                <a:gd name="connsiteY3" fmla="*/ 73685 h 6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00" h="67500">
                  <a:moveTo>
                    <a:pt x="0" y="21577"/>
                  </a:moveTo>
                  <a:lnTo>
                    <a:pt x="20844" y="0"/>
                  </a:lnTo>
                  <a:lnTo>
                    <a:pt x="74785" y="52109"/>
                  </a:lnTo>
                  <a:lnTo>
                    <a:pt x="53941" y="73685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sp>
        <p:nvSpPr>
          <p:cNvPr id="132" name="그래픽 39" descr="게임 컨트롤러">
            <a:extLst>
              <a:ext uri="{FF2B5EF4-FFF2-40B4-BE49-F238E27FC236}">
                <a16:creationId xmlns:a16="http://schemas.microsoft.com/office/drawing/2014/main" id="{CD81B912-4A2F-4A1E-A8D3-E8A3DFE5DE00}"/>
              </a:ext>
            </a:extLst>
          </p:cNvPr>
          <p:cNvSpPr/>
          <p:nvPr/>
        </p:nvSpPr>
        <p:spPr>
          <a:xfrm>
            <a:off x="9820582" y="4110452"/>
            <a:ext cx="613840" cy="409227"/>
          </a:xfrm>
          <a:custGeom>
            <a:avLst/>
            <a:gdLst>
              <a:gd name="connsiteX0" fmla="*/ 503345 w 630000"/>
              <a:gd name="connsiteY0" fmla="*/ 202500 h 420000"/>
              <a:gd name="connsiteX1" fmla="*/ 480845 w 630000"/>
              <a:gd name="connsiteY1" fmla="*/ 180000 h 420000"/>
              <a:gd name="connsiteX2" fmla="*/ 503345 w 630000"/>
              <a:gd name="connsiteY2" fmla="*/ 157500 h 420000"/>
              <a:gd name="connsiteX3" fmla="*/ 525845 w 630000"/>
              <a:gd name="connsiteY3" fmla="*/ 180000 h 420000"/>
              <a:gd name="connsiteX4" fmla="*/ 503345 w 630000"/>
              <a:gd name="connsiteY4" fmla="*/ 202500 h 420000"/>
              <a:gd name="connsiteX5" fmla="*/ 458345 w 630000"/>
              <a:gd name="connsiteY5" fmla="*/ 247500 h 420000"/>
              <a:gd name="connsiteX6" fmla="*/ 435845 w 630000"/>
              <a:gd name="connsiteY6" fmla="*/ 225000 h 420000"/>
              <a:gd name="connsiteX7" fmla="*/ 458345 w 630000"/>
              <a:gd name="connsiteY7" fmla="*/ 202500 h 420000"/>
              <a:gd name="connsiteX8" fmla="*/ 480845 w 630000"/>
              <a:gd name="connsiteY8" fmla="*/ 225000 h 420000"/>
              <a:gd name="connsiteX9" fmla="*/ 458345 w 630000"/>
              <a:gd name="connsiteY9" fmla="*/ 247500 h 420000"/>
              <a:gd name="connsiteX10" fmla="*/ 413345 w 630000"/>
              <a:gd name="connsiteY10" fmla="*/ 202500 h 420000"/>
              <a:gd name="connsiteX11" fmla="*/ 390845 w 630000"/>
              <a:gd name="connsiteY11" fmla="*/ 180000 h 420000"/>
              <a:gd name="connsiteX12" fmla="*/ 413345 w 630000"/>
              <a:gd name="connsiteY12" fmla="*/ 157500 h 420000"/>
              <a:gd name="connsiteX13" fmla="*/ 435845 w 630000"/>
              <a:gd name="connsiteY13" fmla="*/ 180000 h 420000"/>
              <a:gd name="connsiteX14" fmla="*/ 413345 w 630000"/>
              <a:gd name="connsiteY14" fmla="*/ 202500 h 420000"/>
              <a:gd name="connsiteX15" fmla="*/ 458345 w 630000"/>
              <a:gd name="connsiteY15" fmla="*/ 112500 h 420000"/>
              <a:gd name="connsiteX16" fmla="*/ 480845 w 630000"/>
              <a:gd name="connsiteY16" fmla="*/ 135000 h 420000"/>
              <a:gd name="connsiteX17" fmla="*/ 458345 w 630000"/>
              <a:gd name="connsiteY17" fmla="*/ 157500 h 420000"/>
              <a:gd name="connsiteX18" fmla="*/ 435845 w 630000"/>
              <a:gd name="connsiteY18" fmla="*/ 135000 h 420000"/>
              <a:gd name="connsiteX19" fmla="*/ 458345 w 630000"/>
              <a:gd name="connsiteY19" fmla="*/ 112500 h 420000"/>
              <a:gd name="connsiteX20" fmla="*/ 218345 w 630000"/>
              <a:gd name="connsiteY20" fmla="*/ 195000 h 420000"/>
              <a:gd name="connsiteX21" fmla="*/ 188345 w 630000"/>
              <a:gd name="connsiteY21" fmla="*/ 195000 h 420000"/>
              <a:gd name="connsiteX22" fmla="*/ 188345 w 630000"/>
              <a:gd name="connsiteY22" fmla="*/ 225000 h 420000"/>
              <a:gd name="connsiteX23" fmla="*/ 173345 w 630000"/>
              <a:gd name="connsiteY23" fmla="*/ 240000 h 420000"/>
              <a:gd name="connsiteX24" fmla="*/ 158345 w 630000"/>
              <a:gd name="connsiteY24" fmla="*/ 225000 h 420000"/>
              <a:gd name="connsiteX25" fmla="*/ 158345 w 630000"/>
              <a:gd name="connsiteY25" fmla="*/ 195000 h 420000"/>
              <a:gd name="connsiteX26" fmla="*/ 128345 w 630000"/>
              <a:gd name="connsiteY26" fmla="*/ 195000 h 420000"/>
              <a:gd name="connsiteX27" fmla="*/ 113345 w 630000"/>
              <a:gd name="connsiteY27" fmla="*/ 180000 h 420000"/>
              <a:gd name="connsiteX28" fmla="*/ 128345 w 630000"/>
              <a:gd name="connsiteY28" fmla="*/ 165000 h 420000"/>
              <a:gd name="connsiteX29" fmla="*/ 158345 w 630000"/>
              <a:gd name="connsiteY29" fmla="*/ 165000 h 420000"/>
              <a:gd name="connsiteX30" fmla="*/ 158345 w 630000"/>
              <a:gd name="connsiteY30" fmla="*/ 135000 h 420000"/>
              <a:gd name="connsiteX31" fmla="*/ 173345 w 630000"/>
              <a:gd name="connsiteY31" fmla="*/ 120000 h 420000"/>
              <a:gd name="connsiteX32" fmla="*/ 188345 w 630000"/>
              <a:gd name="connsiteY32" fmla="*/ 135000 h 420000"/>
              <a:gd name="connsiteX33" fmla="*/ 188345 w 630000"/>
              <a:gd name="connsiteY33" fmla="*/ 165000 h 420000"/>
              <a:gd name="connsiteX34" fmla="*/ 218345 w 630000"/>
              <a:gd name="connsiteY34" fmla="*/ 165000 h 420000"/>
              <a:gd name="connsiteX35" fmla="*/ 233345 w 630000"/>
              <a:gd name="connsiteY35" fmla="*/ 180000 h 420000"/>
              <a:gd name="connsiteX36" fmla="*/ 218345 w 630000"/>
              <a:gd name="connsiteY36" fmla="*/ 195000 h 420000"/>
              <a:gd name="connsiteX37" fmla="*/ 488345 w 630000"/>
              <a:gd name="connsiteY37" fmla="*/ 0 h 420000"/>
              <a:gd name="connsiteX38" fmla="*/ 315845 w 630000"/>
              <a:gd name="connsiteY38" fmla="*/ 45000 h 420000"/>
              <a:gd name="connsiteX39" fmla="*/ 143345 w 630000"/>
              <a:gd name="connsiteY39" fmla="*/ 0 h 420000"/>
              <a:gd name="connsiteX40" fmla="*/ 53345 w 630000"/>
              <a:gd name="connsiteY40" fmla="*/ 420000 h 420000"/>
              <a:gd name="connsiteX41" fmla="*/ 315845 w 630000"/>
              <a:gd name="connsiteY41" fmla="*/ 315000 h 420000"/>
              <a:gd name="connsiteX42" fmla="*/ 578345 w 630000"/>
              <a:gd name="connsiteY42" fmla="*/ 420000 h 420000"/>
              <a:gd name="connsiteX43" fmla="*/ 488345 w 630000"/>
              <a:gd name="connsiteY43" fmla="*/ 0 h 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30000" h="420000">
                <a:moveTo>
                  <a:pt x="503345" y="202500"/>
                </a:moveTo>
                <a:cubicBezTo>
                  <a:pt x="490595" y="202500"/>
                  <a:pt x="480845" y="192750"/>
                  <a:pt x="480845" y="180000"/>
                </a:cubicBezTo>
                <a:cubicBezTo>
                  <a:pt x="480845" y="167250"/>
                  <a:pt x="490595" y="157500"/>
                  <a:pt x="503345" y="157500"/>
                </a:cubicBezTo>
                <a:cubicBezTo>
                  <a:pt x="516095" y="157500"/>
                  <a:pt x="525845" y="167250"/>
                  <a:pt x="525845" y="180000"/>
                </a:cubicBezTo>
                <a:cubicBezTo>
                  <a:pt x="525845" y="192750"/>
                  <a:pt x="516095" y="202500"/>
                  <a:pt x="503345" y="202500"/>
                </a:cubicBezTo>
                <a:close/>
                <a:moveTo>
                  <a:pt x="458345" y="247500"/>
                </a:moveTo>
                <a:cubicBezTo>
                  <a:pt x="445595" y="247500"/>
                  <a:pt x="435845" y="237750"/>
                  <a:pt x="435845" y="225000"/>
                </a:cubicBezTo>
                <a:cubicBezTo>
                  <a:pt x="435845" y="212250"/>
                  <a:pt x="445595" y="202500"/>
                  <a:pt x="458345" y="202500"/>
                </a:cubicBezTo>
                <a:cubicBezTo>
                  <a:pt x="471095" y="202500"/>
                  <a:pt x="480845" y="212250"/>
                  <a:pt x="480845" y="225000"/>
                </a:cubicBezTo>
                <a:cubicBezTo>
                  <a:pt x="480845" y="237750"/>
                  <a:pt x="471095" y="247500"/>
                  <a:pt x="458345" y="247500"/>
                </a:cubicBezTo>
                <a:close/>
                <a:moveTo>
                  <a:pt x="413345" y="202500"/>
                </a:moveTo>
                <a:cubicBezTo>
                  <a:pt x="400595" y="202500"/>
                  <a:pt x="390845" y="192750"/>
                  <a:pt x="390845" y="180000"/>
                </a:cubicBezTo>
                <a:cubicBezTo>
                  <a:pt x="390845" y="167250"/>
                  <a:pt x="400595" y="157500"/>
                  <a:pt x="413345" y="157500"/>
                </a:cubicBezTo>
                <a:cubicBezTo>
                  <a:pt x="426095" y="157500"/>
                  <a:pt x="435845" y="167250"/>
                  <a:pt x="435845" y="180000"/>
                </a:cubicBezTo>
                <a:cubicBezTo>
                  <a:pt x="435845" y="192750"/>
                  <a:pt x="426095" y="202500"/>
                  <a:pt x="413345" y="202500"/>
                </a:cubicBezTo>
                <a:close/>
                <a:moveTo>
                  <a:pt x="458345" y="112500"/>
                </a:moveTo>
                <a:cubicBezTo>
                  <a:pt x="471095" y="112500"/>
                  <a:pt x="480845" y="122250"/>
                  <a:pt x="480845" y="135000"/>
                </a:cubicBezTo>
                <a:cubicBezTo>
                  <a:pt x="480845" y="147750"/>
                  <a:pt x="471095" y="157500"/>
                  <a:pt x="458345" y="157500"/>
                </a:cubicBezTo>
                <a:cubicBezTo>
                  <a:pt x="445595" y="157500"/>
                  <a:pt x="435845" y="147750"/>
                  <a:pt x="435845" y="135000"/>
                </a:cubicBezTo>
                <a:cubicBezTo>
                  <a:pt x="435845" y="122250"/>
                  <a:pt x="445595" y="112500"/>
                  <a:pt x="458345" y="112500"/>
                </a:cubicBezTo>
                <a:close/>
                <a:moveTo>
                  <a:pt x="218345" y="195000"/>
                </a:moveTo>
                <a:lnTo>
                  <a:pt x="188345" y="195000"/>
                </a:lnTo>
                <a:lnTo>
                  <a:pt x="188345" y="225000"/>
                </a:lnTo>
                <a:cubicBezTo>
                  <a:pt x="188345" y="233250"/>
                  <a:pt x="181595" y="240000"/>
                  <a:pt x="173345" y="240000"/>
                </a:cubicBezTo>
                <a:cubicBezTo>
                  <a:pt x="165095" y="240000"/>
                  <a:pt x="158345" y="233250"/>
                  <a:pt x="158345" y="225000"/>
                </a:cubicBezTo>
                <a:lnTo>
                  <a:pt x="158345" y="195000"/>
                </a:lnTo>
                <a:lnTo>
                  <a:pt x="128345" y="195000"/>
                </a:lnTo>
                <a:cubicBezTo>
                  <a:pt x="120095" y="195000"/>
                  <a:pt x="113345" y="188250"/>
                  <a:pt x="113345" y="180000"/>
                </a:cubicBezTo>
                <a:cubicBezTo>
                  <a:pt x="113345" y="171750"/>
                  <a:pt x="120095" y="165000"/>
                  <a:pt x="128345" y="165000"/>
                </a:cubicBezTo>
                <a:lnTo>
                  <a:pt x="158345" y="165000"/>
                </a:lnTo>
                <a:lnTo>
                  <a:pt x="158345" y="135000"/>
                </a:lnTo>
                <a:cubicBezTo>
                  <a:pt x="158345" y="126750"/>
                  <a:pt x="165095" y="120000"/>
                  <a:pt x="173345" y="120000"/>
                </a:cubicBezTo>
                <a:cubicBezTo>
                  <a:pt x="181595" y="120000"/>
                  <a:pt x="188345" y="126750"/>
                  <a:pt x="188345" y="135000"/>
                </a:cubicBezTo>
                <a:lnTo>
                  <a:pt x="188345" y="165000"/>
                </a:lnTo>
                <a:lnTo>
                  <a:pt x="218345" y="165000"/>
                </a:lnTo>
                <a:cubicBezTo>
                  <a:pt x="226595" y="165000"/>
                  <a:pt x="233345" y="171750"/>
                  <a:pt x="233345" y="180000"/>
                </a:cubicBezTo>
                <a:cubicBezTo>
                  <a:pt x="233345" y="188250"/>
                  <a:pt x="226595" y="195000"/>
                  <a:pt x="218345" y="195000"/>
                </a:cubicBezTo>
                <a:close/>
                <a:moveTo>
                  <a:pt x="488345" y="0"/>
                </a:moveTo>
                <a:cubicBezTo>
                  <a:pt x="399845" y="0"/>
                  <a:pt x="444845" y="45000"/>
                  <a:pt x="315845" y="45000"/>
                </a:cubicBezTo>
                <a:cubicBezTo>
                  <a:pt x="186845" y="45000"/>
                  <a:pt x="231845" y="0"/>
                  <a:pt x="143345" y="0"/>
                </a:cubicBezTo>
                <a:cubicBezTo>
                  <a:pt x="48845" y="0"/>
                  <a:pt x="-71155" y="420000"/>
                  <a:pt x="53345" y="420000"/>
                </a:cubicBezTo>
                <a:cubicBezTo>
                  <a:pt x="168095" y="420000"/>
                  <a:pt x="124595" y="315000"/>
                  <a:pt x="315845" y="315000"/>
                </a:cubicBezTo>
                <a:cubicBezTo>
                  <a:pt x="507095" y="315000"/>
                  <a:pt x="463595" y="420000"/>
                  <a:pt x="578345" y="420000"/>
                </a:cubicBezTo>
                <a:cubicBezTo>
                  <a:pt x="702845" y="420000"/>
                  <a:pt x="582845" y="0"/>
                  <a:pt x="488345" y="0"/>
                </a:cubicBezTo>
                <a:close/>
              </a:path>
            </a:pathLst>
          </a:custGeom>
          <a:solidFill>
            <a:srgbClr val="000000"/>
          </a:solidFill>
          <a:ln w="744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754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35F6A2B-4026-4C69-8BC2-F9CA2CAC764C}"/>
              </a:ext>
            </a:extLst>
          </p:cNvPr>
          <p:cNvSpPr txBox="1"/>
          <p:nvPr/>
        </p:nvSpPr>
        <p:spPr>
          <a:xfrm>
            <a:off x="8923106" y="7667986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E425C81-4307-4E47-B590-3E177FE4305F}"/>
              </a:ext>
            </a:extLst>
          </p:cNvPr>
          <p:cNvSpPr txBox="1"/>
          <p:nvPr/>
        </p:nvSpPr>
        <p:spPr>
          <a:xfrm>
            <a:off x="9796202" y="7667988"/>
            <a:ext cx="810640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칭찬</a:t>
            </a:r>
            <a:r>
              <a:rPr lang="en-US" altLang="ko-KR" sz="1169" dirty="0"/>
              <a:t>/</a:t>
            </a:r>
          </a:p>
          <a:p>
            <a:pPr algn="ctr"/>
            <a:r>
              <a:rPr lang="ko-KR" altLang="en-US" sz="1169" dirty="0" err="1"/>
              <a:t>간식모듈</a:t>
            </a:r>
            <a:endParaRPr lang="ko-KR" altLang="en-US" sz="1169" dirty="0"/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5B7145CA-F163-4613-BC3B-201AD2A4B52D}"/>
              </a:ext>
            </a:extLst>
          </p:cNvPr>
          <p:cNvGrpSpPr/>
          <p:nvPr/>
        </p:nvGrpSpPr>
        <p:grpSpPr>
          <a:xfrm>
            <a:off x="8936417" y="5928902"/>
            <a:ext cx="2158286" cy="2188909"/>
            <a:chOff x="5743949" y="3913289"/>
            <a:chExt cx="2215106" cy="2246535"/>
          </a:xfrm>
        </p:grpSpPr>
        <p:pic>
          <p:nvPicPr>
            <p:cNvPr id="135" name="그래픽 134" descr="카메라">
              <a:extLst>
                <a:ext uri="{FF2B5EF4-FFF2-40B4-BE49-F238E27FC236}">
                  <a16:creationId xmlns:a16="http://schemas.microsoft.com/office/drawing/2014/main" id="{AB809974-F9A3-4510-BEFD-FFBC86BE1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16445" y="5032387"/>
              <a:ext cx="720000" cy="720000"/>
            </a:xfrm>
            <a:prstGeom prst="rect">
              <a:avLst/>
            </a:prstGeom>
          </p:spPr>
        </p:pic>
        <p:pic>
          <p:nvPicPr>
            <p:cNvPr id="137" name="그래픽 136" descr="프로세서">
              <a:extLst>
                <a:ext uri="{FF2B5EF4-FFF2-40B4-BE49-F238E27FC236}">
                  <a16:creationId xmlns:a16="http://schemas.microsoft.com/office/drawing/2014/main" id="{EFCCF24D-E5D0-4FD7-BD2B-2D19C48BE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51502" y="4035750"/>
              <a:ext cx="720000" cy="720000"/>
            </a:xfrm>
            <a:prstGeom prst="rect">
              <a:avLst/>
            </a:prstGeom>
          </p:spPr>
        </p:pic>
        <p:pic>
          <p:nvPicPr>
            <p:cNvPr id="139" name="그래픽 138" descr="손뼉 치는 손">
              <a:extLst>
                <a:ext uri="{FF2B5EF4-FFF2-40B4-BE49-F238E27FC236}">
                  <a16:creationId xmlns:a16="http://schemas.microsoft.com/office/drawing/2014/main" id="{D84AD2C6-9D62-487B-BBF2-78B86E514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13292" y="4988518"/>
              <a:ext cx="720000" cy="720000"/>
            </a:xfrm>
            <a:prstGeom prst="rect">
              <a:avLst/>
            </a:prstGeom>
          </p:spPr>
        </p:pic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C7BB6714-E0D1-4FCA-8C9F-7E227D694899}"/>
                </a:ext>
              </a:extLst>
            </p:cNvPr>
            <p:cNvSpPr/>
            <p:nvPr/>
          </p:nvSpPr>
          <p:spPr>
            <a:xfrm>
              <a:off x="5743949" y="3913289"/>
              <a:ext cx="2215106" cy="224653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839571-D41A-464D-8975-820377D6ACF2}"/>
                </a:ext>
              </a:extLst>
            </p:cNvPr>
            <p:cNvSpPr txBox="1"/>
            <p:nvPr/>
          </p:nvSpPr>
          <p:spPr>
            <a:xfrm>
              <a:off x="5790636" y="4257250"/>
              <a:ext cx="1215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69" dirty="0" err="1"/>
                <a:t>라즈베리파이</a:t>
              </a:r>
              <a:endParaRPr lang="ko-KR" altLang="en-US" sz="1169" dirty="0"/>
            </a:p>
          </p:txBody>
        </p:sp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CC7F00AC-F70D-40C6-827F-B55730E57624}"/>
                </a:ext>
              </a:extLst>
            </p:cNvPr>
            <p:cNvCxnSpPr>
              <a:stCxn id="135" idx="0"/>
              <a:endCxn id="137" idx="2"/>
            </p:cNvCxnSpPr>
            <p:nvPr/>
          </p:nvCxnSpPr>
          <p:spPr>
            <a:xfrm rot="5400000" flipH="1" flipV="1">
              <a:off x="6655655" y="4476541"/>
              <a:ext cx="276637" cy="83505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33322785-812B-4B57-841B-3CF53475FB1E}"/>
                </a:ext>
              </a:extLst>
            </p:cNvPr>
            <p:cNvCxnSpPr>
              <a:stCxn id="137" idx="3"/>
              <a:endCxn id="139" idx="3"/>
            </p:cNvCxnSpPr>
            <p:nvPr/>
          </p:nvCxnSpPr>
          <p:spPr>
            <a:xfrm>
              <a:off x="7571502" y="4395750"/>
              <a:ext cx="61790" cy="952768"/>
            </a:xfrm>
            <a:prstGeom prst="bentConnector3">
              <a:avLst>
                <a:gd name="adj1" fmla="val 4699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E851DD3-79BA-412A-A0CD-B3FAAB5E259C}"/>
                </a:ext>
              </a:extLst>
            </p:cNvPr>
            <p:cNvSpPr txBox="1"/>
            <p:nvPr/>
          </p:nvSpPr>
          <p:spPr>
            <a:xfrm>
              <a:off x="6503976" y="4658306"/>
              <a:ext cx="608808" cy="21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79" dirty="0"/>
                <a:t>영상전달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C8920EA-DDDA-4CC2-A1D0-99C59B9755CA}"/>
                </a:ext>
              </a:extLst>
            </p:cNvPr>
            <p:cNvSpPr txBox="1"/>
            <p:nvPr/>
          </p:nvSpPr>
          <p:spPr>
            <a:xfrm>
              <a:off x="7300120" y="4847516"/>
              <a:ext cx="640683" cy="21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79" dirty="0"/>
                <a:t>신호전달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7FACA46-B964-419B-A818-3DD910C4E731}"/>
              </a:ext>
            </a:extLst>
          </p:cNvPr>
          <p:cNvSpPr txBox="1"/>
          <p:nvPr/>
        </p:nvSpPr>
        <p:spPr>
          <a:xfrm>
            <a:off x="3647362" y="6154067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안드로이드 앱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88906EC-1B88-463C-BFED-6C28A505DFC6}"/>
              </a:ext>
            </a:extLst>
          </p:cNvPr>
          <p:cNvSpPr txBox="1"/>
          <p:nvPr/>
        </p:nvSpPr>
        <p:spPr>
          <a:xfrm>
            <a:off x="6353910" y="6090806"/>
            <a:ext cx="616583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서버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3D1B53F-1010-4854-BE6E-C678C2DCB55A}"/>
              </a:ext>
            </a:extLst>
          </p:cNvPr>
          <p:cNvSpPr txBox="1"/>
          <p:nvPr/>
        </p:nvSpPr>
        <p:spPr>
          <a:xfrm>
            <a:off x="9298961" y="2447240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메인 디바이스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C5A1DAF-7199-4186-98CD-AB66DAD5F488}"/>
              </a:ext>
            </a:extLst>
          </p:cNvPr>
          <p:cNvSpPr txBox="1"/>
          <p:nvPr/>
        </p:nvSpPr>
        <p:spPr>
          <a:xfrm>
            <a:off x="9295615" y="8165264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서브 디바이스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F587690-4FD8-4D54-B8FE-E3B79C65F570}"/>
              </a:ext>
            </a:extLst>
          </p:cNvPr>
          <p:cNvSpPr txBox="1"/>
          <p:nvPr/>
        </p:nvSpPr>
        <p:spPr>
          <a:xfrm>
            <a:off x="13022958" y="6131705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 err="1"/>
              <a:t>반려견</a:t>
            </a:r>
            <a:endParaRPr lang="ko-KR" altLang="en-US" sz="1559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7AF4536-276E-4858-9504-0B71225E97D8}"/>
              </a:ext>
            </a:extLst>
          </p:cNvPr>
          <p:cNvSpPr txBox="1"/>
          <p:nvPr/>
        </p:nvSpPr>
        <p:spPr>
          <a:xfrm>
            <a:off x="4691119" y="4703063"/>
            <a:ext cx="1553612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훈련 및</a:t>
            </a:r>
            <a:r>
              <a:rPr lang="en-US" altLang="ko-KR" sz="1169" dirty="0"/>
              <a:t> </a:t>
            </a:r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설정 값 송신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90DB656-81C5-4458-B87A-5430B4C55A06}"/>
              </a:ext>
            </a:extLst>
          </p:cNvPr>
          <p:cNvSpPr txBox="1"/>
          <p:nvPr/>
        </p:nvSpPr>
        <p:spPr>
          <a:xfrm>
            <a:off x="5870318" y="6386767"/>
            <a:ext cx="1553612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작동방식 결정</a:t>
            </a: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BB3C3E26-2FA3-4C06-A7E6-FB8A98090B04}"/>
              </a:ext>
            </a:extLst>
          </p:cNvPr>
          <p:cNvCxnSpPr/>
          <p:nvPr/>
        </p:nvCxnSpPr>
        <p:spPr>
          <a:xfrm>
            <a:off x="4888997" y="5186565"/>
            <a:ext cx="10858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EC83B55-E3C3-4FE8-8105-5BBE3FA6A104}"/>
              </a:ext>
            </a:extLst>
          </p:cNvPr>
          <p:cNvCxnSpPr>
            <a:cxnSpLocks/>
          </p:cNvCxnSpPr>
          <p:nvPr/>
        </p:nvCxnSpPr>
        <p:spPr>
          <a:xfrm flipH="1">
            <a:off x="4888997" y="5377262"/>
            <a:ext cx="10858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05245D6-8DF9-4993-B6A9-03F532A2DCF1}"/>
              </a:ext>
            </a:extLst>
          </p:cNvPr>
          <p:cNvSpPr txBox="1"/>
          <p:nvPr/>
        </p:nvSpPr>
        <p:spPr>
          <a:xfrm>
            <a:off x="7271334" y="6839165"/>
            <a:ext cx="1553612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훈련 및</a:t>
            </a:r>
            <a:r>
              <a:rPr lang="en-US" altLang="ko-KR" sz="1169" dirty="0"/>
              <a:t> </a:t>
            </a:r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설정 값 송신</a:t>
            </a:r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BF314B70-2BBA-498B-B351-C5DE91F01BF2}"/>
              </a:ext>
            </a:extLst>
          </p:cNvPr>
          <p:cNvCxnSpPr>
            <a:cxnSpLocks/>
            <a:stCxn id="120" idx="0"/>
            <a:endCxn id="5" idx="0"/>
          </p:cNvCxnSpPr>
          <p:nvPr/>
        </p:nvCxnSpPr>
        <p:spPr>
          <a:xfrm>
            <a:off x="11604265" y="4276373"/>
            <a:ext cx="1755589" cy="926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27F7CA2F-8E97-4741-9D1E-8D714E68B68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 rot="5400000" flipH="1" flipV="1">
            <a:off x="11715668" y="3417613"/>
            <a:ext cx="692799" cy="2595568"/>
          </a:xfrm>
          <a:prstGeom prst="bentConnector5">
            <a:avLst>
              <a:gd name="adj1" fmla="val -32150"/>
              <a:gd name="adj2" fmla="val 64239"/>
              <a:gd name="adj3" fmla="val 1133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FC59EC4-1851-40EA-ADA9-30784A175920}"/>
              </a:ext>
            </a:extLst>
          </p:cNvPr>
          <p:cNvSpPr txBox="1"/>
          <p:nvPr/>
        </p:nvSpPr>
        <p:spPr>
          <a:xfrm>
            <a:off x="11642389" y="4024257"/>
            <a:ext cx="1671581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식사 제공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642A9BC-3FD1-4CD7-B070-9FF043198BCD}"/>
              </a:ext>
            </a:extLst>
          </p:cNvPr>
          <p:cNvSpPr txBox="1"/>
          <p:nvPr/>
        </p:nvSpPr>
        <p:spPr>
          <a:xfrm>
            <a:off x="10942916" y="5247284"/>
            <a:ext cx="1671581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칭찬 및 간식 제공</a:t>
            </a:r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3E11C69-05AA-4061-9ACF-043FC8DB4FEA}"/>
              </a:ext>
            </a:extLst>
          </p:cNvPr>
          <p:cNvCxnSpPr>
            <a:cxnSpLocks/>
            <a:endCxn id="50" idx="2"/>
          </p:cNvCxnSpPr>
          <p:nvPr/>
        </p:nvCxnSpPr>
        <p:spPr>
          <a:xfrm rot="10800000">
            <a:off x="9456350" y="5241730"/>
            <a:ext cx="3067708" cy="43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EB590BC2-B2D4-46D4-B5BB-B168474F7DBD}"/>
              </a:ext>
            </a:extLst>
          </p:cNvPr>
          <p:cNvCxnSpPr>
            <a:endCxn id="49" idx="2"/>
          </p:cNvCxnSpPr>
          <p:nvPr/>
        </p:nvCxnSpPr>
        <p:spPr>
          <a:xfrm rot="10800000">
            <a:off x="10136262" y="5061803"/>
            <a:ext cx="2387796" cy="6170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AE8AB892-A397-4CA4-A2E8-D1C4A3B2D77A}"/>
              </a:ext>
            </a:extLst>
          </p:cNvPr>
          <p:cNvSpPr txBox="1"/>
          <p:nvPr/>
        </p:nvSpPr>
        <p:spPr>
          <a:xfrm>
            <a:off x="10048192" y="5419064"/>
            <a:ext cx="1671581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데이터 제공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65C9148-DCFC-4062-BF79-03B3842989EE}"/>
              </a:ext>
            </a:extLst>
          </p:cNvPr>
          <p:cNvSpPr txBox="1"/>
          <p:nvPr/>
        </p:nvSpPr>
        <p:spPr>
          <a:xfrm>
            <a:off x="8546616" y="5419064"/>
            <a:ext cx="1671581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/>
              <a:t>버튼을 누름</a:t>
            </a:r>
            <a:endParaRPr lang="ko-KR" altLang="en-US" sz="1169" dirty="0"/>
          </a:p>
        </p:txBody>
      </p: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6C943CEA-F730-4A94-BCE9-841BCF3D402C}"/>
              </a:ext>
            </a:extLst>
          </p:cNvPr>
          <p:cNvCxnSpPr>
            <a:stCxn id="139" idx="2"/>
            <a:endCxn id="5" idx="2"/>
          </p:cNvCxnSpPr>
          <p:nvPr/>
        </p:nvCxnSpPr>
        <p:spPr>
          <a:xfrm rot="5400000" flipH="1" flipV="1">
            <a:off x="11326683" y="5644914"/>
            <a:ext cx="1133014" cy="2933319"/>
          </a:xfrm>
          <a:prstGeom prst="bentConnector3">
            <a:avLst>
              <a:gd name="adj1" fmla="val -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789B3E2C-DEA5-4494-80C3-F2F40285BC9A}"/>
              </a:ext>
            </a:extLst>
          </p:cNvPr>
          <p:cNvSpPr txBox="1"/>
          <p:nvPr/>
        </p:nvSpPr>
        <p:spPr>
          <a:xfrm>
            <a:off x="11360211" y="7421331"/>
            <a:ext cx="1671581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칭찬 및 간식 제공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5620AF4-F40B-4953-A614-949FA05ECB87}"/>
              </a:ext>
            </a:extLst>
          </p:cNvPr>
          <p:cNvCxnSpPr>
            <a:stCxn id="11" idx="0"/>
            <a:endCxn id="38" idx="1"/>
          </p:cNvCxnSpPr>
          <p:nvPr/>
        </p:nvCxnSpPr>
        <p:spPr>
          <a:xfrm rot="5400000" flipH="1" flipV="1">
            <a:off x="5736055" y="1820787"/>
            <a:ext cx="1496717" cy="419310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E1BEF78-CACA-4D32-B439-7B345D297BCE}"/>
              </a:ext>
            </a:extLst>
          </p:cNvPr>
          <p:cNvSpPr txBox="1"/>
          <p:nvPr/>
        </p:nvSpPr>
        <p:spPr>
          <a:xfrm>
            <a:off x="5434368" y="2893664"/>
            <a:ext cx="155361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/>
              <a:t>음성 및 영상 송수신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A245A74-5554-4716-A695-0C0C717BA51A}"/>
              </a:ext>
            </a:extLst>
          </p:cNvPr>
          <p:cNvSpPr txBox="1"/>
          <p:nvPr/>
        </p:nvSpPr>
        <p:spPr>
          <a:xfrm>
            <a:off x="6507206" y="3528417"/>
            <a:ext cx="1553612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훈련 및</a:t>
            </a:r>
            <a:r>
              <a:rPr lang="en-US" altLang="ko-KR" sz="1169" dirty="0"/>
              <a:t> </a:t>
            </a:r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설정 값 송신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8E26ACB-1B1F-4AAB-882B-96A6696816AA}"/>
              </a:ext>
            </a:extLst>
          </p:cNvPr>
          <p:cNvSpPr txBox="1"/>
          <p:nvPr/>
        </p:nvSpPr>
        <p:spPr>
          <a:xfrm>
            <a:off x="7307499" y="5165554"/>
            <a:ext cx="1671581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로그 송신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9E808BE-1EBD-4C42-8063-15CF6982BB58}"/>
              </a:ext>
            </a:extLst>
          </p:cNvPr>
          <p:cNvCxnSpPr>
            <a:stCxn id="38" idx="1"/>
            <a:endCxn id="9" idx="3"/>
          </p:cNvCxnSpPr>
          <p:nvPr/>
        </p:nvCxnSpPr>
        <p:spPr>
          <a:xfrm rot="10800000" flipV="1">
            <a:off x="7444939" y="3168980"/>
            <a:ext cx="1136031" cy="2208282"/>
          </a:xfrm>
          <a:prstGeom prst="bentConnector3">
            <a:avLst>
              <a:gd name="adj1" fmla="val 387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E0458CB-457E-4D03-BF8C-0EECFF6C0850}"/>
              </a:ext>
            </a:extLst>
          </p:cNvPr>
          <p:cNvCxnSpPr>
            <a:stCxn id="141" idx="1"/>
            <a:endCxn id="9" idx="3"/>
          </p:cNvCxnSpPr>
          <p:nvPr/>
        </p:nvCxnSpPr>
        <p:spPr>
          <a:xfrm rot="10800000">
            <a:off x="7444935" y="5377267"/>
            <a:ext cx="1536973" cy="1021721"/>
          </a:xfrm>
          <a:prstGeom prst="bentConnector3">
            <a:avLst>
              <a:gd name="adj1" fmla="val 551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E720A37-8105-4633-96D6-CE913FDABE2D}"/>
              </a:ext>
            </a:extLst>
          </p:cNvPr>
          <p:cNvCxnSpPr>
            <a:stCxn id="9" idx="0"/>
            <a:endCxn id="38" idx="1"/>
          </p:cNvCxnSpPr>
          <p:nvPr/>
        </p:nvCxnSpPr>
        <p:spPr>
          <a:xfrm rot="5400000" flipH="1" flipV="1">
            <a:off x="6908813" y="2928305"/>
            <a:ext cx="1431475" cy="19128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78534E8-13EC-45B6-97B3-D2A5D505848C}"/>
              </a:ext>
            </a:extLst>
          </p:cNvPr>
          <p:cNvCxnSpPr>
            <a:cxnSpLocks/>
            <a:stCxn id="153" idx="3"/>
            <a:endCxn id="141" idx="2"/>
          </p:cNvCxnSpPr>
          <p:nvPr/>
        </p:nvCxnSpPr>
        <p:spPr>
          <a:xfrm>
            <a:off x="6970490" y="6255741"/>
            <a:ext cx="2603729" cy="278188"/>
          </a:xfrm>
          <a:prstGeom prst="bentConnector4">
            <a:avLst>
              <a:gd name="adj1" fmla="val 17953"/>
              <a:gd name="adj2" fmla="val 1800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86C432A-E307-4ED9-8DE1-F90CAEB037DE}"/>
              </a:ext>
            </a:extLst>
          </p:cNvPr>
          <p:cNvSpPr txBox="1"/>
          <p:nvPr/>
        </p:nvSpPr>
        <p:spPr>
          <a:xfrm>
            <a:off x="4636417" y="5395947"/>
            <a:ext cx="1671581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디바이스</a:t>
            </a:r>
            <a:endParaRPr lang="en-US" altLang="ko-KR" sz="1169" dirty="0"/>
          </a:p>
          <a:p>
            <a:pPr algn="ctr"/>
            <a:r>
              <a:rPr lang="ko-KR" altLang="en-US" sz="1169" dirty="0"/>
              <a:t>로그 송신</a:t>
            </a:r>
          </a:p>
        </p:txBody>
      </p:sp>
      <p:grpSp>
        <p:nvGrpSpPr>
          <p:cNvPr id="138" name="그래픽 2" descr="카메라">
            <a:extLst>
              <a:ext uri="{FF2B5EF4-FFF2-40B4-BE49-F238E27FC236}">
                <a16:creationId xmlns:a16="http://schemas.microsoft.com/office/drawing/2014/main" id="{67DC8D21-ED78-4ECB-BD57-2B959590501F}"/>
              </a:ext>
            </a:extLst>
          </p:cNvPr>
          <p:cNvGrpSpPr/>
          <p:nvPr/>
        </p:nvGrpSpPr>
        <p:grpSpPr>
          <a:xfrm>
            <a:off x="9144589" y="4071028"/>
            <a:ext cx="584609" cy="482303"/>
            <a:chOff x="5910607" y="2044607"/>
            <a:chExt cx="600000" cy="495000"/>
          </a:xfrm>
        </p:grpSpPr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69A934D-3FB4-4C45-9CB6-D5DBF21245A0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F434906-9B8C-454C-BF0D-1F4D7E87DF18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</p:spTree>
    <p:extLst>
      <p:ext uri="{BB962C8B-B14F-4D97-AF65-F5344CB8AC3E}">
        <p14:creationId xmlns:p14="http://schemas.microsoft.com/office/powerpoint/2010/main" val="399606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4C29713-A3C8-4D78-B2E6-36F83306259D}"/>
              </a:ext>
            </a:extLst>
          </p:cNvPr>
          <p:cNvSpPr/>
          <p:nvPr/>
        </p:nvSpPr>
        <p:spPr>
          <a:xfrm>
            <a:off x="7725787" y="2875421"/>
            <a:ext cx="6323667" cy="258161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/>
              <a:t>/</a:t>
            </a:r>
            <a:endParaRPr lang="ko-KR" altLang="en-US" sz="1754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B0CA08-01F6-4FC3-B2B0-745AC6B5F767}"/>
              </a:ext>
            </a:extLst>
          </p:cNvPr>
          <p:cNvSpPr txBox="1"/>
          <p:nvPr/>
        </p:nvSpPr>
        <p:spPr>
          <a:xfrm>
            <a:off x="9413918" y="3235353"/>
            <a:ext cx="1993953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 err="1"/>
              <a:t>라즈베리파이</a:t>
            </a:r>
            <a:endParaRPr lang="ko-KR" altLang="en-US" sz="116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527D35-C189-46A8-A9D7-3867DB429A0C}"/>
              </a:ext>
            </a:extLst>
          </p:cNvPr>
          <p:cNvSpPr txBox="1"/>
          <p:nvPr/>
        </p:nvSpPr>
        <p:spPr>
          <a:xfrm>
            <a:off x="7888383" y="4827283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 err="1"/>
              <a:t>키넥트카메라</a:t>
            </a:r>
            <a:endParaRPr lang="ko-KR" altLang="en-US" sz="116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4C1033-DAB6-466F-BCB6-AFE7BE59B3D5}"/>
              </a:ext>
            </a:extLst>
          </p:cNvPr>
          <p:cNvSpPr txBox="1"/>
          <p:nvPr/>
        </p:nvSpPr>
        <p:spPr>
          <a:xfrm>
            <a:off x="9967007" y="4827283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LED </a:t>
            </a:r>
          </a:p>
          <a:p>
            <a:pPr algn="ctr"/>
            <a:r>
              <a:rPr lang="ko-KR" altLang="en-US" sz="1169" dirty="0"/>
              <a:t>버튼</a:t>
            </a:r>
            <a:endParaRPr lang="en-US" altLang="ko-KR" sz="1169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1068DC-76D9-422C-B4F1-E0D3B76B9EE0}"/>
              </a:ext>
            </a:extLst>
          </p:cNvPr>
          <p:cNvSpPr txBox="1"/>
          <p:nvPr/>
        </p:nvSpPr>
        <p:spPr>
          <a:xfrm>
            <a:off x="8570379" y="4827281"/>
            <a:ext cx="654839" cy="62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객체 추적 카메라</a:t>
            </a:r>
          </a:p>
        </p:txBody>
      </p:sp>
      <p:grpSp>
        <p:nvGrpSpPr>
          <p:cNvPr id="88" name="그래픽 2" descr="카메라">
            <a:extLst>
              <a:ext uri="{FF2B5EF4-FFF2-40B4-BE49-F238E27FC236}">
                <a16:creationId xmlns:a16="http://schemas.microsoft.com/office/drawing/2014/main" id="{E1685053-BE17-4495-BE0C-418937987145}"/>
              </a:ext>
            </a:extLst>
          </p:cNvPr>
          <p:cNvGrpSpPr/>
          <p:nvPr/>
        </p:nvGrpSpPr>
        <p:grpSpPr>
          <a:xfrm>
            <a:off x="7958611" y="4337105"/>
            <a:ext cx="584609" cy="482303"/>
            <a:chOff x="5910607" y="2044607"/>
            <a:chExt cx="600000" cy="495000"/>
          </a:xfrm>
        </p:grpSpPr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2560D332-1FCF-4346-88A6-2F6EB85F2522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560FD991-B74D-4B23-8257-FA9E04813840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grpSp>
        <p:nvGrpSpPr>
          <p:cNvPr id="91" name="그래픽 5" descr="프로세서">
            <a:extLst>
              <a:ext uri="{FF2B5EF4-FFF2-40B4-BE49-F238E27FC236}">
                <a16:creationId xmlns:a16="http://schemas.microsoft.com/office/drawing/2014/main" id="{E643DC88-CF03-4AA9-AD95-C11D94D6002C}"/>
              </a:ext>
            </a:extLst>
          </p:cNvPr>
          <p:cNvGrpSpPr/>
          <p:nvPr/>
        </p:nvGrpSpPr>
        <p:grpSpPr>
          <a:xfrm>
            <a:off x="10582829" y="3063265"/>
            <a:ext cx="709463" cy="626806"/>
            <a:chOff x="7081757" y="837000"/>
            <a:chExt cx="570000" cy="570000"/>
          </a:xfrm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99CEFE7F-30E3-4156-BF9D-DC83EE2491CC}"/>
                </a:ext>
              </a:extLst>
            </p:cNvPr>
            <p:cNvSpPr/>
            <p:nvPr/>
          </p:nvSpPr>
          <p:spPr>
            <a:xfrm>
              <a:off x="7081757" y="101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D8983269-C13B-4EC2-A0DC-DD624D1486BD}"/>
                </a:ext>
              </a:extLst>
            </p:cNvPr>
            <p:cNvSpPr/>
            <p:nvPr/>
          </p:nvSpPr>
          <p:spPr>
            <a:xfrm>
              <a:off x="7081757" y="9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9C87585-7232-4309-8F29-F8A876732CB8}"/>
                </a:ext>
              </a:extLst>
            </p:cNvPr>
            <p:cNvSpPr/>
            <p:nvPr/>
          </p:nvSpPr>
          <p:spPr>
            <a:xfrm>
              <a:off x="7081757" y="107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502CA76-9CF3-486D-9F90-7DE8A96039EB}"/>
                </a:ext>
              </a:extLst>
            </p:cNvPr>
            <p:cNvSpPr/>
            <p:nvPr/>
          </p:nvSpPr>
          <p:spPr>
            <a:xfrm>
              <a:off x="7081757" y="12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C75BBE2-A78F-486F-A647-11B15C41A1A0}"/>
                </a:ext>
              </a:extLst>
            </p:cNvPr>
            <p:cNvSpPr/>
            <p:nvPr/>
          </p:nvSpPr>
          <p:spPr>
            <a:xfrm>
              <a:off x="7081757" y="119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E6A0F48D-1EDC-4096-ACC2-C5F30776E86B}"/>
                </a:ext>
              </a:extLst>
            </p:cNvPr>
            <p:cNvSpPr/>
            <p:nvPr/>
          </p:nvSpPr>
          <p:spPr>
            <a:xfrm>
              <a:off x="7081757" y="113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35232886-1813-4E72-8EB5-7A87E0D4FB02}"/>
                </a:ext>
              </a:extLst>
            </p:cNvPr>
            <p:cNvSpPr/>
            <p:nvPr/>
          </p:nvSpPr>
          <p:spPr>
            <a:xfrm>
              <a:off x="7599257" y="119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254AEB4F-1BE6-47FF-8E0F-B11D99E27629}"/>
                </a:ext>
              </a:extLst>
            </p:cNvPr>
            <p:cNvSpPr/>
            <p:nvPr/>
          </p:nvSpPr>
          <p:spPr>
            <a:xfrm>
              <a:off x="7599257" y="12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633BAAD5-65D8-4869-97E6-2E2E6D3A0B63}"/>
                </a:ext>
              </a:extLst>
            </p:cNvPr>
            <p:cNvSpPr/>
            <p:nvPr/>
          </p:nvSpPr>
          <p:spPr>
            <a:xfrm>
              <a:off x="7599257" y="113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E967FA62-DFD1-4028-8B79-C704C955576A}"/>
                </a:ext>
              </a:extLst>
            </p:cNvPr>
            <p:cNvSpPr/>
            <p:nvPr/>
          </p:nvSpPr>
          <p:spPr>
            <a:xfrm>
              <a:off x="7599257" y="95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7AEB8045-CBB6-412C-8C92-833125D84D74}"/>
                </a:ext>
              </a:extLst>
            </p:cNvPr>
            <p:cNvSpPr/>
            <p:nvPr/>
          </p:nvSpPr>
          <p:spPr>
            <a:xfrm>
              <a:off x="7599257" y="107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043E129D-D511-4AA4-B125-C65CCCFDD944}"/>
                </a:ext>
              </a:extLst>
            </p:cNvPr>
            <p:cNvSpPr/>
            <p:nvPr/>
          </p:nvSpPr>
          <p:spPr>
            <a:xfrm>
              <a:off x="7599257" y="1017000"/>
              <a:ext cx="52500" cy="30000"/>
            </a:xfrm>
            <a:custGeom>
              <a:avLst/>
              <a:gdLst>
                <a:gd name="connsiteX0" fmla="*/ 0 w 52500"/>
                <a:gd name="connsiteY0" fmla="*/ 0 h 30000"/>
                <a:gd name="connsiteX1" fmla="*/ 52500 w 52500"/>
                <a:gd name="connsiteY1" fmla="*/ 0 h 30000"/>
                <a:gd name="connsiteX2" fmla="*/ 52500 w 52500"/>
                <a:gd name="connsiteY2" fmla="*/ 30000 h 30000"/>
                <a:gd name="connsiteX3" fmla="*/ 0 w 52500"/>
                <a:gd name="connsiteY3" fmla="*/ 30000 h 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00" h="30000">
                  <a:moveTo>
                    <a:pt x="0" y="0"/>
                  </a:moveTo>
                  <a:lnTo>
                    <a:pt x="52500" y="0"/>
                  </a:lnTo>
                  <a:lnTo>
                    <a:pt x="52500" y="30000"/>
                  </a:lnTo>
                  <a:lnTo>
                    <a:pt x="0" y="30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1ABB382A-2830-47E3-9B5F-37DE0A6DE3F3}"/>
                </a:ext>
              </a:extLst>
            </p:cNvPr>
            <p:cNvSpPr/>
            <p:nvPr/>
          </p:nvSpPr>
          <p:spPr>
            <a:xfrm>
              <a:off x="738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888A0F5E-6323-41A7-83E1-95AA267BB052}"/>
                </a:ext>
              </a:extLst>
            </p:cNvPr>
            <p:cNvSpPr/>
            <p:nvPr/>
          </p:nvSpPr>
          <p:spPr>
            <a:xfrm>
              <a:off x="750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4E74170E-6185-4C7C-B86A-CDB4E1A93E77}"/>
                </a:ext>
              </a:extLst>
            </p:cNvPr>
            <p:cNvSpPr/>
            <p:nvPr/>
          </p:nvSpPr>
          <p:spPr>
            <a:xfrm>
              <a:off x="744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40ECC65-850D-492F-ADC9-208576FFBB1F}"/>
                </a:ext>
              </a:extLst>
            </p:cNvPr>
            <p:cNvSpPr/>
            <p:nvPr/>
          </p:nvSpPr>
          <p:spPr>
            <a:xfrm>
              <a:off x="732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43A03EA7-E299-4372-9993-9ED1EAA9E2EA}"/>
                </a:ext>
              </a:extLst>
            </p:cNvPr>
            <p:cNvSpPr/>
            <p:nvPr/>
          </p:nvSpPr>
          <p:spPr>
            <a:xfrm>
              <a:off x="720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48C1D40F-54E4-4383-93D6-21200934449A}"/>
                </a:ext>
              </a:extLst>
            </p:cNvPr>
            <p:cNvSpPr/>
            <p:nvPr/>
          </p:nvSpPr>
          <p:spPr>
            <a:xfrm>
              <a:off x="7261757" y="8370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557CCA98-F045-45DA-A544-A466734644A6}"/>
                </a:ext>
              </a:extLst>
            </p:cNvPr>
            <p:cNvSpPr/>
            <p:nvPr/>
          </p:nvSpPr>
          <p:spPr>
            <a:xfrm>
              <a:off x="726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8172133E-89E8-4533-BAD3-9225B8B72006}"/>
                </a:ext>
              </a:extLst>
            </p:cNvPr>
            <p:cNvSpPr/>
            <p:nvPr/>
          </p:nvSpPr>
          <p:spPr>
            <a:xfrm>
              <a:off x="720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FCA1E84A-D0F1-4546-950F-E2097C61398B}"/>
                </a:ext>
              </a:extLst>
            </p:cNvPr>
            <p:cNvSpPr/>
            <p:nvPr/>
          </p:nvSpPr>
          <p:spPr>
            <a:xfrm>
              <a:off x="732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177AC731-8FEC-494B-B423-585ED0CB89C9}"/>
                </a:ext>
              </a:extLst>
            </p:cNvPr>
            <p:cNvSpPr/>
            <p:nvPr/>
          </p:nvSpPr>
          <p:spPr>
            <a:xfrm>
              <a:off x="738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285C5FCE-CA01-44C9-A2C5-99C65E39E924}"/>
                </a:ext>
              </a:extLst>
            </p:cNvPr>
            <p:cNvSpPr/>
            <p:nvPr/>
          </p:nvSpPr>
          <p:spPr>
            <a:xfrm>
              <a:off x="744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5DEBDB69-4A92-4716-BD65-A4A31602EB5D}"/>
                </a:ext>
              </a:extLst>
            </p:cNvPr>
            <p:cNvSpPr/>
            <p:nvPr/>
          </p:nvSpPr>
          <p:spPr>
            <a:xfrm>
              <a:off x="7501757" y="1354500"/>
              <a:ext cx="30000" cy="52500"/>
            </a:xfrm>
            <a:custGeom>
              <a:avLst/>
              <a:gdLst>
                <a:gd name="connsiteX0" fmla="*/ 0 w 30000"/>
                <a:gd name="connsiteY0" fmla="*/ 0 h 52500"/>
                <a:gd name="connsiteX1" fmla="*/ 30000 w 30000"/>
                <a:gd name="connsiteY1" fmla="*/ 0 h 52500"/>
                <a:gd name="connsiteX2" fmla="*/ 30000 w 30000"/>
                <a:gd name="connsiteY2" fmla="*/ 52500 h 52500"/>
                <a:gd name="connsiteX3" fmla="*/ 0 w 30000"/>
                <a:gd name="connsiteY3" fmla="*/ 52500 h 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0" h="52500">
                  <a:moveTo>
                    <a:pt x="0" y="0"/>
                  </a:moveTo>
                  <a:lnTo>
                    <a:pt x="30000" y="0"/>
                  </a:lnTo>
                  <a:lnTo>
                    <a:pt x="30000" y="52500"/>
                  </a:lnTo>
                  <a:lnTo>
                    <a:pt x="0" y="525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84BB20F1-A354-42B4-ACF8-B0A98CD51414}"/>
                </a:ext>
              </a:extLst>
            </p:cNvPr>
            <p:cNvSpPr/>
            <p:nvPr/>
          </p:nvSpPr>
          <p:spPr>
            <a:xfrm>
              <a:off x="7269257" y="1024500"/>
              <a:ext cx="195000" cy="195000"/>
            </a:xfrm>
            <a:custGeom>
              <a:avLst/>
              <a:gdLst>
                <a:gd name="connsiteX0" fmla="*/ 0 w 195000"/>
                <a:gd name="connsiteY0" fmla="*/ 0 h 195000"/>
                <a:gd name="connsiteX1" fmla="*/ 195000 w 195000"/>
                <a:gd name="connsiteY1" fmla="*/ 0 h 195000"/>
                <a:gd name="connsiteX2" fmla="*/ 195000 w 195000"/>
                <a:gd name="connsiteY2" fmla="*/ 195000 h 195000"/>
                <a:gd name="connsiteX3" fmla="*/ 0 w 195000"/>
                <a:gd name="connsiteY3" fmla="*/ 195000 h 1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000" h="195000">
                  <a:moveTo>
                    <a:pt x="0" y="0"/>
                  </a:moveTo>
                  <a:lnTo>
                    <a:pt x="195000" y="0"/>
                  </a:lnTo>
                  <a:lnTo>
                    <a:pt x="195000" y="195000"/>
                  </a:lnTo>
                  <a:lnTo>
                    <a:pt x="0" y="195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4F2A40E-7BA9-49E7-96DB-148FFF5EB022}"/>
                </a:ext>
              </a:extLst>
            </p:cNvPr>
            <p:cNvSpPr/>
            <p:nvPr/>
          </p:nvSpPr>
          <p:spPr>
            <a:xfrm>
              <a:off x="7164257" y="919500"/>
              <a:ext cx="405000" cy="405000"/>
            </a:xfrm>
            <a:custGeom>
              <a:avLst/>
              <a:gdLst>
                <a:gd name="connsiteX0" fmla="*/ 375000 w 405000"/>
                <a:gd name="connsiteY0" fmla="*/ 0 h 405000"/>
                <a:gd name="connsiteX1" fmla="*/ 30000 w 405000"/>
                <a:gd name="connsiteY1" fmla="*/ 0 h 405000"/>
                <a:gd name="connsiteX2" fmla="*/ 0 w 405000"/>
                <a:gd name="connsiteY2" fmla="*/ 30000 h 405000"/>
                <a:gd name="connsiteX3" fmla="*/ 0 w 405000"/>
                <a:gd name="connsiteY3" fmla="*/ 375000 h 405000"/>
                <a:gd name="connsiteX4" fmla="*/ 30000 w 405000"/>
                <a:gd name="connsiteY4" fmla="*/ 405000 h 405000"/>
                <a:gd name="connsiteX5" fmla="*/ 375000 w 405000"/>
                <a:gd name="connsiteY5" fmla="*/ 405000 h 405000"/>
                <a:gd name="connsiteX6" fmla="*/ 405000 w 405000"/>
                <a:gd name="connsiteY6" fmla="*/ 375000 h 405000"/>
                <a:gd name="connsiteX7" fmla="*/ 405000 w 405000"/>
                <a:gd name="connsiteY7" fmla="*/ 30000 h 405000"/>
                <a:gd name="connsiteX8" fmla="*/ 375000 w 405000"/>
                <a:gd name="connsiteY8" fmla="*/ 0 h 405000"/>
                <a:gd name="connsiteX9" fmla="*/ 330000 w 405000"/>
                <a:gd name="connsiteY9" fmla="*/ 330000 h 405000"/>
                <a:gd name="connsiteX10" fmla="*/ 75000 w 405000"/>
                <a:gd name="connsiteY10" fmla="*/ 330000 h 405000"/>
                <a:gd name="connsiteX11" fmla="*/ 75000 w 405000"/>
                <a:gd name="connsiteY11" fmla="*/ 75000 h 405000"/>
                <a:gd name="connsiteX12" fmla="*/ 330000 w 405000"/>
                <a:gd name="connsiteY12" fmla="*/ 75000 h 4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5000" h="405000">
                  <a:moveTo>
                    <a:pt x="375000" y="0"/>
                  </a:moveTo>
                  <a:lnTo>
                    <a:pt x="30000" y="0"/>
                  </a:lnTo>
                  <a:cubicBezTo>
                    <a:pt x="13432" y="0"/>
                    <a:pt x="0" y="13432"/>
                    <a:pt x="0" y="30000"/>
                  </a:cubicBezTo>
                  <a:lnTo>
                    <a:pt x="0" y="375000"/>
                  </a:lnTo>
                  <a:cubicBezTo>
                    <a:pt x="0" y="391568"/>
                    <a:pt x="13432" y="405000"/>
                    <a:pt x="30000" y="405000"/>
                  </a:cubicBezTo>
                  <a:lnTo>
                    <a:pt x="375000" y="405000"/>
                  </a:lnTo>
                  <a:cubicBezTo>
                    <a:pt x="391568" y="405000"/>
                    <a:pt x="405000" y="391568"/>
                    <a:pt x="405000" y="375000"/>
                  </a:cubicBezTo>
                  <a:lnTo>
                    <a:pt x="405000" y="30000"/>
                  </a:lnTo>
                  <a:cubicBezTo>
                    <a:pt x="405000" y="13432"/>
                    <a:pt x="391568" y="0"/>
                    <a:pt x="375000" y="0"/>
                  </a:cubicBezTo>
                  <a:close/>
                  <a:moveTo>
                    <a:pt x="330000" y="330000"/>
                  </a:moveTo>
                  <a:lnTo>
                    <a:pt x="75000" y="330000"/>
                  </a:lnTo>
                  <a:lnTo>
                    <a:pt x="75000" y="75000"/>
                  </a:lnTo>
                  <a:lnTo>
                    <a:pt x="330000" y="75000"/>
                  </a:ln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03D1B53F-1010-4854-BE6E-C678C2DCB55A}"/>
              </a:ext>
            </a:extLst>
          </p:cNvPr>
          <p:cNvSpPr txBox="1"/>
          <p:nvPr/>
        </p:nvSpPr>
        <p:spPr>
          <a:xfrm>
            <a:off x="10198092" y="2366679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메인 디바이스</a:t>
            </a:r>
          </a:p>
        </p:txBody>
      </p:sp>
      <p:grpSp>
        <p:nvGrpSpPr>
          <p:cNvPr id="138" name="그래픽 2" descr="카메라">
            <a:extLst>
              <a:ext uri="{FF2B5EF4-FFF2-40B4-BE49-F238E27FC236}">
                <a16:creationId xmlns:a16="http://schemas.microsoft.com/office/drawing/2014/main" id="{67DC8D21-ED78-4ECB-BD57-2B959590501F}"/>
              </a:ext>
            </a:extLst>
          </p:cNvPr>
          <p:cNvGrpSpPr/>
          <p:nvPr/>
        </p:nvGrpSpPr>
        <p:grpSpPr>
          <a:xfrm>
            <a:off x="8619959" y="4337105"/>
            <a:ext cx="584609" cy="482303"/>
            <a:chOff x="5910607" y="2044607"/>
            <a:chExt cx="600000" cy="495000"/>
          </a:xfrm>
        </p:grpSpPr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69A934D-3FB4-4C45-9CB6-D5DBF21245A0}"/>
                </a:ext>
              </a:extLst>
            </p:cNvPr>
            <p:cNvSpPr/>
            <p:nvPr/>
          </p:nvSpPr>
          <p:spPr>
            <a:xfrm>
              <a:off x="5910607" y="2044607"/>
              <a:ext cx="600000" cy="495000"/>
            </a:xfrm>
            <a:custGeom>
              <a:avLst/>
              <a:gdLst>
                <a:gd name="connsiteX0" fmla="*/ 300000 w 600000"/>
                <a:gd name="connsiteY0" fmla="*/ 435000 h 495000"/>
                <a:gd name="connsiteX1" fmla="*/ 165000 w 600000"/>
                <a:gd name="connsiteY1" fmla="*/ 300000 h 495000"/>
                <a:gd name="connsiteX2" fmla="*/ 300000 w 600000"/>
                <a:gd name="connsiteY2" fmla="*/ 165000 h 495000"/>
                <a:gd name="connsiteX3" fmla="*/ 435000 w 600000"/>
                <a:gd name="connsiteY3" fmla="*/ 300000 h 495000"/>
                <a:gd name="connsiteX4" fmla="*/ 300000 w 600000"/>
                <a:gd name="connsiteY4" fmla="*/ 435000 h 495000"/>
                <a:gd name="connsiteX5" fmla="*/ 150000 w 600000"/>
                <a:gd name="connsiteY5" fmla="*/ 195000 h 495000"/>
                <a:gd name="connsiteX6" fmla="*/ 60000 w 600000"/>
                <a:gd name="connsiteY6" fmla="*/ 195000 h 495000"/>
                <a:gd name="connsiteX7" fmla="*/ 60000 w 600000"/>
                <a:gd name="connsiteY7" fmla="*/ 135000 h 495000"/>
                <a:gd name="connsiteX8" fmla="*/ 150000 w 600000"/>
                <a:gd name="connsiteY8" fmla="*/ 135000 h 495000"/>
                <a:gd name="connsiteX9" fmla="*/ 150000 w 600000"/>
                <a:gd name="connsiteY9" fmla="*/ 195000 h 495000"/>
                <a:gd name="connsiteX10" fmla="*/ 570000 w 600000"/>
                <a:gd name="connsiteY10" fmla="*/ 75000 h 495000"/>
                <a:gd name="connsiteX11" fmla="*/ 420000 w 600000"/>
                <a:gd name="connsiteY11" fmla="*/ 75000 h 495000"/>
                <a:gd name="connsiteX12" fmla="*/ 375000 w 600000"/>
                <a:gd name="connsiteY12" fmla="*/ 0 h 495000"/>
                <a:gd name="connsiteX13" fmla="*/ 225000 w 600000"/>
                <a:gd name="connsiteY13" fmla="*/ 0 h 495000"/>
                <a:gd name="connsiteX14" fmla="*/ 180000 w 600000"/>
                <a:gd name="connsiteY14" fmla="*/ 75000 h 495000"/>
                <a:gd name="connsiteX15" fmla="*/ 30000 w 600000"/>
                <a:gd name="connsiteY15" fmla="*/ 75000 h 495000"/>
                <a:gd name="connsiteX16" fmla="*/ 0 w 600000"/>
                <a:gd name="connsiteY16" fmla="*/ 105000 h 495000"/>
                <a:gd name="connsiteX17" fmla="*/ 0 w 600000"/>
                <a:gd name="connsiteY17" fmla="*/ 465000 h 495000"/>
                <a:gd name="connsiteX18" fmla="*/ 30000 w 600000"/>
                <a:gd name="connsiteY18" fmla="*/ 495000 h 495000"/>
                <a:gd name="connsiteX19" fmla="*/ 570000 w 600000"/>
                <a:gd name="connsiteY19" fmla="*/ 495000 h 495000"/>
                <a:gd name="connsiteX20" fmla="*/ 600000 w 600000"/>
                <a:gd name="connsiteY20" fmla="*/ 465000 h 495000"/>
                <a:gd name="connsiteX21" fmla="*/ 600000 w 600000"/>
                <a:gd name="connsiteY21" fmla="*/ 105000 h 495000"/>
                <a:gd name="connsiteX22" fmla="*/ 570000 w 600000"/>
                <a:gd name="connsiteY22" fmla="*/ 75000 h 49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000" h="495000">
                  <a:moveTo>
                    <a:pt x="300000" y="435000"/>
                  </a:moveTo>
                  <a:cubicBezTo>
                    <a:pt x="225000" y="435000"/>
                    <a:pt x="165000" y="375000"/>
                    <a:pt x="165000" y="300000"/>
                  </a:cubicBezTo>
                  <a:cubicBezTo>
                    <a:pt x="165000" y="225000"/>
                    <a:pt x="225000" y="165000"/>
                    <a:pt x="300000" y="165000"/>
                  </a:cubicBezTo>
                  <a:cubicBezTo>
                    <a:pt x="375000" y="165000"/>
                    <a:pt x="435000" y="225000"/>
                    <a:pt x="435000" y="300000"/>
                  </a:cubicBezTo>
                  <a:cubicBezTo>
                    <a:pt x="435000" y="375000"/>
                    <a:pt x="375000" y="435000"/>
                    <a:pt x="300000" y="435000"/>
                  </a:cubicBezTo>
                  <a:close/>
                  <a:moveTo>
                    <a:pt x="150000" y="195000"/>
                  </a:moveTo>
                  <a:lnTo>
                    <a:pt x="60000" y="195000"/>
                  </a:lnTo>
                  <a:lnTo>
                    <a:pt x="60000" y="135000"/>
                  </a:lnTo>
                  <a:lnTo>
                    <a:pt x="150000" y="135000"/>
                  </a:lnTo>
                  <a:lnTo>
                    <a:pt x="150000" y="195000"/>
                  </a:lnTo>
                  <a:close/>
                  <a:moveTo>
                    <a:pt x="570000" y="75000"/>
                  </a:moveTo>
                  <a:lnTo>
                    <a:pt x="420000" y="75000"/>
                  </a:lnTo>
                  <a:lnTo>
                    <a:pt x="375000" y="0"/>
                  </a:lnTo>
                  <a:lnTo>
                    <a:pt x="225000" y="0"/>
                  </a:lnTo>
                  <a:lnTo>
                    <a:pt x="180000" y="75000"/>
                  </a:lnTo>
                  <a:lnTo>
                    <a:pt x="30000" y="75000"/>
                  </a:lnTo>
                  <a:cubicBezTo>
                    <a:pt x="13500" y="75000"/>
                    <a:pt x="0" y="88500"/>
                    <a:pt x="0" y="105000"/>
                  </a:cubicBezTo>
                  <a:lnTo>
                    <a:pt x="0" y="465000"/>
                  </a:lnTo>
                  <a:cubicBezTo>
                    <a:pt x="0" y="481500"/>
                    <a:pt x="13500" y="495000"/>
                    <a:pt x="30000" y="495000"/>
                  </a:cubicBezTo>
                  <a:lnTo>
                    <a:pt x="570000" y="495000"/>
                  </a:lnTo>
                  <a:cubicBezTo>
                    <a:pt x="586500" y="495000"/>
                    <a:pt x="600000" y="481500"/>
                    <a:pt x="600000" y="465000"/>
                  </a:cubicBezTo>
                  <a:lnTo>
                    <a:pt x="600000" y="105000"/>
                  </a:lnTo>
                  <a:cubicBezTo>
                    <a:pt x="600000" y="88500"/>
                    <a:pt x="586500" y="75000"/>
                    <a:pt x="570000" y="75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F434906-9B8C-454C-BF0D-1F4D7E87DF18}"/>
                </a:ext>
              </a:extLst>
            </p:cNvPr>
            <p:cNvSpPr/>
            <p:nvPr/>
          </p:nvSpPr>
          <p:spPr>
            <a:xfrm>
              <a:off x="6105607" y="2239607"/>
              <a:ext cx="210000" cy="210000"/>
            </a:xfrm>
            <a:custGeom>
              <a:avLst/>
              <a:gdLst>
                <a:gd name="connsiteX0" fmla="*/ 105000 w 210000"/>
                <a:gd name="connsiteY0" fmla="*/ 30000 h 210000"/>
                <a:gd name="connsiteX1" fmla="*/ 30000 w 210000"/>
                <a:gd name="connsiteY1" fmla="*/ 105000 h 210000"/>
                <a:gd name="connsiteX2" fmla="*/ 105000 w 210000"/>
                <a:gd name="connsiteY2" fmla="*/ 180000 h 210000"/>
                <a:gd name="connsiteX3" fmla="*/ 180000 w 210000"/>
                <a:gd name="connsiteY3" fmla="*/ 105000 h 210000"/>
                <a:gd name="connsiteX4" fmla="*/ 105000 w 210000"/>
                <a:gd name="connsiteY4" fmla="*/ 30000 h 210000"/>
                <a:gd name="connsiteX5" fmla="*/ 105000 w 210000"/>
                <a:gd name="connsiteY5" fmla="*/ 210000 h 210000"/>
                <a:gd name="connsiteX6" fmla="*/ 0 w 210000"/>
                <a:gd name="connsiteY6" fmla="*/ 105000 h 210000"/>
                <a:gd name="connsiteX7" fmla="*/ 105000 w 210000"/>
                <a:gd name="connsiteY7" fmla="*/ 0 h 210000"/>
                <a:gd name="connsiteX8" fmla="*/ 210000 w 210000"/>
                <a:gd name="connsiteY8" fmla="*/ 105000 h 210000"/>
                <a:gd name="connsiteX9" fmla="*/ 105000 w 210000"/>
                <a:gd name="connsiteY9" fmla="*/ 21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00" h="210000">
                  <a:moveTo>
                    <a:pt x="105000" y="30000"/>
                  </a:moveTo>
                  <a:cubicBezTo>
                    <a:pt x="63000" y="30000"/>
                    <a:pt x="30000" y="63000"/>
                    <a:pt x="30000" y="105000"/>
                  </a:cubicBezTo>
                  <a:cubicBezTo>
                    <a:pt x="30000" y="147000"/>
                    <a:pt x="63000" y="180000"/>
                    <a:pt x="105000" y="180000"/>
                  </a:cubicBezTo>
                  <a:cubicBezTo>
                    <a:pt x="147000" y="180000"/>
                    <a:pt x="180000" y="147000"/>
                    <a:pt x="180000" y="105000"/>
                  </a:cubicBezTo>
                  <a:cubicBezTo>
                    <a:pt x="180000" y="63000"/>
                    <a:pt x="147000" y="30000"/>
                    <a:pt x="105000" y="30000"/>
                  </a:cubicBezTo>
                  <a:close/>
                  <a:moveTo>
                    <a:pt x="105000" y="210000"/>
                  </a:moveTo>
                  <a:cubicBezTo>
                    <a:pt x="46500" y="210000"/>
                    <a:pt x="0" y="163500"/>
                    <a:pt x="0" y="105000"/>
                  </a:cubicBezTo>
                  <a:cubicBezTo>
                    <a:pt x="0" y="46500"/>
                    <a:pt x="46500" y="0"/>
                    <a:pt x="105000" y="0"/>
                  </a:cubicBezTo>
                  <a:cubicBezTo>
                    <a:pt x="163500" y="0"/>
                    <a:pt x="210000" y="46500"/>
                    <a:pt x="210000" y="105000"/>
                  </a:cubicBezTo>
                  <a:cubicBezTo>
                    <a:pt x="210000" y="163500"/>
                    <a:pt x="163500" y="210000"/>
                    <a:pt x="105000" y="210000"/>
                  </a:cubicBezTo>
                  <a:close/>
                </a:path>
              </a:pathLst>
            </a:custGeom>
            <a:solidFill>
              <a:srgbClr val="000000"/>
            </a:solidFill>
            <a:ln w="7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754"/>
            </a:p>
          </p:txBody>
        </p:sp>
      </p:grpSp>
      <p:pic>
        <p:nvPicPr>
          <p:cNvPr id="3" name="그래픽 2" descr="스피커">
            <a:extLst>
              <a:ext uri="{FF2B5EF4-FFF2-40B4-BE49-F238E27FC236}">
                <a16:creationId xmlns:a16="http://schemas.microsoft.com/office/drawing/2014/main" id="{4F22E14C-B163-406A-81CD-CE802201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9357" y="4234749"/>
            <a:ext cx="789327" cy="789327"/>
          </a:xfrm>
          <a:prstGeom prst="rect">
            <a:avLst/>
          </a:prstGeom>
        </p:spPr>
      </p:pic>
      <p:pic>
        <p:nvPicPr>
          <p:cNvPr id="6" name="그래픽 5" descr="마이크">
            <a:extLst>
              <a:ext uri="{FF2B5EF4-FFF2-40B4-BE49-F238E27FC236}">
                <a16:creationId xmlns:a16="http://schemas.microsoft.com/office/drawing/2014/main" id="{B6D64FD0-09A3-4A00-A1CC-E1CB301B6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91826" y="4337106"/>
            <a:ext cx="557629" cy="557629"/>
          </a:xfrm>
          <a:prstGeom prst="rect">
            <a:avLst/>
          </a:prstGeom>
        </p:spPr>
      </p:pic>
      <p:pic>
        <p:nvPicPr>
          <p:cNvPr id="8" name="그래픽 7" descr="태블릿">
            <a:extLst>
              <a:ext uri="{FF2B5EF4-FFF2-40B4-BE49-F238E27FC236}">
                <a16:creationId xmlns:a16="http://schemas.microsoft.com/office/drawing/2014/main" id="{EE09867E-8A5D-47C4-A405-D4D9EC229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04128" y="4268709"/>
            <a:ext cx="721398" cy="7213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64C0A3-D87A-4B3F-8E26-65D5DB5B8E6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0643582" y="4353484"/>
            <a:ext cx="637563" cy="473797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43AB7763-FB6D-4117-8382-0B8A6FACF2E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1315158" y="4353484"/>
            <a:ext cx="637563" cy="473797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DAD24BF7-EC4B-418B-8B6D-0B9C1A8BFDA3}"/>
              </a:ext>
            </a:extLst>
          </p:cNvPr>
          <p:cNvSpPr txBox="1"/>
          <p:nvPr/>
        </p:nvSpPr>
        <p:spPr>
          <a:xfrm>
            <a:off x="12036072" y="486440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스크린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525EB6E-AEA6-4F83-A06C-5C0862137903}"/>
              </a:ext>
            </a:extLst>
          </p:cNvPr>
          <p:cNvSpPr txBox="1"/>
          <p:nvPr/>
        </p:nvSpPr>
        <p:spPr>
          <a:xfrm>
            <a:off x="12784688" y="486440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BEF44CB-A4E8-4E92-8E63-983696368EF6}"/>
              </a:ext>
            </a:extLst>
          </p:cNvPr>
          <p:cNvSpPr txBox="1"/>
          <p:nvPr/>
        </p:nvSpPr>
        <p:spPr>
          <a:xfrm>
            <a:off x="13441505" y="4864404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마이크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D073CEC-2E43-40DD-9C2D-65A039A73623}"/>
              </a:ext>
            </a:extLst>
          </p:cNvPr>
          <p:cNvSpPr txBox="1"/>
          <p:nvPr/>
        </p:nvSpPr>
        <p:spPr>
          <a:xfrm>
            <a:off x="10662041" y="4827281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B417118-127A-4BF0-8198-2F057B52EF2C}"/>
              </a:ext>
            </a:extLst>
          </p:cNvPr>
          <p:cNvSpPr txBox="1"/>
          <p:nvPr/>
        </p:nvSpPr>
        <p:spPr>
          <a:xfrm>
            <a:off x="11320760" y="4827281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FB45EA1-B170-4B76-9203-303546AC6B6E}"/>
              </a:ext>
            </a:extLst>
          </p:cNvPr>
          <p:cNvGrpSpPr/>
          <p:nvPr/>
        </p:nvGrpSpPr>
        <p:grpSpPr>
          <a:xfrm>
            <a:off x="9969654" y="4304134"/>
            <a:ext cx="588318" cy="541881"/>
            <a:chOff x="5296860" y="3546405"/>
            <a:chExt cx="603806" cy="55614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D41FA16-32D0-4366-A035-1FE6B4994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763" y="3789791"/>
              <a:ext cx="301903" cy="312761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5A6A9280-B807-44EB-ADF6-CEC7E967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860" y="3789791"/>
              <a:ext cx="301903" cy="312761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99D3EB1D-D47D-4A53-93D8-9D8D302D6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811" y="3546405"/>
              <a:ext cx="301903" cy="312761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BAFF266-58AA-4034-8A9C-73C2CA2EDD72}"/>
              </a:ext>
            </a:extLst>
          </p:cNvPr>
          <p:cNvSpPr txBox="1"/>
          <p:nvPr/>
        </p:nvSpPr>
        <p:spPr>
          <a:xfrm>
            <a:off x="9798670" y="7963867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69" dirty="0"/>
              <a:t>V2</a:t>
            </a:r>
          </a:p>
          <a:p>
            <a:pPr algn="ctr"/>
            <a:r>
              <a:rPr lang="ko-KR" altLang="en-US" sz="1169" dirty="0"/>
              <a:t>카메라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B4648E-F400-4380-B091-DA5B27CB2E08}"/>
              </a:ext>
            </a:extLst>
          </p:cNvPr>
          <p:cNvSpPr txBox="1"/>
          <p:nvPr/>
        </p:nvSpPr>
        <p:spPr>
          <a:xfrm>
            <a:off x="10535353" y="7976980"/>
            <a:ext cx="810640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모터</a:t>
            </a:r>
          </a:p>
        </p:txBody>
      </p:sp>
      <p:pic>
        <p:nvPicPr>
          <p:cNvPr id="69" name="그래픽 68" descr="카메라">
            <a:extLst>
              <a:ext uri="{FF2B5EF4-FFF2-40B4-BE49-F238E27FC236}">
                <a16:creationId xmlns:a16="http://schemas.microsoft.com/office/drawing/2014/main" id="{AA670522-C29D-4B8A-BD13-B0680C9CAD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69200" y="7335710"/>
            <a:ext cx="701531" cy="701531"/>
          </a:xfrm>
          <a:prstGeom prst="rect">
            <a:avLst/>
          </a:prstGeom>
        </p:spPr>
      </p:pic>
      <p:pic>
        <p:nvPicPr>
          <p:cNvPr id="70" name="그래픽 69" descr="프로세서">
            <a:extLst>
              <a:ext uri="{FF2B5EF4-FFF2-40B4-BE49-F238E27FC236}">
                <a16:creationId xmlns:a16="http://schemas.microsoft.com/office/drawing/2014/main" id="{EC8A23F8-798C-444B-B601-65D608DA4F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28181" y="6372566"/>
            <a:ext cx="701531" cy="701531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E711A3E-FCE5-4ECD-A94A-77CAB9D5EB04}"/>
              </a:ext>
            </a:extLst>
          </p:cNvPr>
          <p:cNvSpPr/>
          <p:nvPr/>
        </p:nvSpPr>
        <p:spPr>
          <a:xfrm>
            <a:off x="9605400" y="6245321"/>
            <a:ext cx="2701657" cy="21889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56D0A6-6FC2-4741-96CE-27F05A37A686}"/>
              </a:ext>
            </a:extLst>
          </p:cNvPr>
          <p:cNvSpPr txBox="1"/>
          <p:nvPr/>
        </p:nvSpPr>
        <p:spPr>
          <a:xfrm>
            <a:off x="9651794" y="6603234"/>
            <a:ext cx="1184622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69" dirty="0" err="1"/>
              <a:t>라즈베리파이</a:t>
            </a:r>
            <a:endParaRPr lang="ko-KR" altLang="en-US" sz="1169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0EF7DE4-6F45-4522-83A2-131D1003FFCF}"/>
              </a:ext>
            </a:extLst>
          </p:cNvPr>
          <p:cNvSpPr txBox="1"/>
          <p:nvPr/>
        </p:nvSpPr>
        <p:spPr>
          <a:xfrm>
            <a:off x="10266600" y="5794350"/>
            <a:ext cx="1553612" cy="3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9" b="1" dirty="0"/>
              <a:t>서브 디바이스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E2E15E75-9763-4EC4-932A-5CB64E3C90E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3" t="9827" r="11740" b="8782"/>
          <a:stretch/>
        </p:blipFill>
        <p:spPr>
          <a:xfrm>
            <a:off x="10610360" y="7440379"/>
            <a:ext cx="637563" cy="473797"/>
          </a:xfrm>
          <a:prstGeom prst="rect">
            <a:avLst/>
          </a:prstGeom>
        </p:spPr>
      </p:pic>
      <p:pic>
        <p:nvPicPr>
          <p:cNvPr id="81" name="그래픽 80" descr="스피커">
            <a:extLst>
              <a:ext uri="{FF2B5EF4-FFF2-40B4-BE49-F238E27FC236}">
                <a16:creationId xmlns:a16="http://schemas.microsoft.com/office/drawing/2014/main" id="{65528CB1-2DF5-4008-AFF2-0815CA4D8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7554" y="7260328"/>
            <a:ext cx="789327" cy="78932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46B033A-7038-4589-86DB-7004E780A4EA}"/>
              </a:ext>
            </a:extLst>
          </p:cNvPr>
          <p:cNvSpPr txBox="1"/>
          <p:nvPr/>
        </p:nvSpPr>
        <p:spPr>
          <a:xfrm>
            <a:off x="11454797" y="7987527"/>
            <a:ext cx="654839" cy="26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스피커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A754BE3-770B-4C82-8028-1E6697FA72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775" y="4321126"/>
            <a:ext cx="553689" cy="54327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90444CE-ECC3-4C70-8588-FD9519B630C4}"/>
              </a:ext>
            </a:extLst>
          </p:cNvPr>
          <p:cNvSpPr txBox="1"/>
          <p:nvPr/>
        </p:nvSpPr>
        <p:spPr>
          <a:xfrm>
            <a:off x="9250992" y="4827283"/>
            <a:ext cx="654839" cy="44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69" dirty="0"/>
              <a:t>카메라</a:t>
            </a:r>
            <a:endParaRPr lang="en-US" altLang="ko-KR" sz="1169" dirty="0"/>
          </a:p>
          <a:p>
            <a:pPr algn="ctr"/>
            <a:r>
              <a:rPr lang="ko-KR" altLang="en-US" sz="1169" dirty="0" err="1"/>
              <a:t>틸트</a:t>
            </a:r>
            <a:endParaRPr lang="ko-KR" altLang="en-US" sz="1169" dirty="0"/>
          </a:p>
        </p:txBody>
      </p:sp>
      <p:pic>
        <p:nvPicPr>
          <p:cNvPr id="86" name="그래픽 85" descr="서버">
            <a:extLst>
              <a:ext uri="{FF2B5EF4-FFF2-40B4-BE49-F238E27FC236}">
                <a16:creationId xmlns:a16="http://schemas.microsoft.com/office/drawing/2014/main" id="{0D13FE13-504D-4C1D-9FE1-4BDCB5E869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81114" y="4693644"/>
            <a:ext cx="1553612" cy="1553612"/>
          </a:xfrm>
          <a:prstGeom prst="rect">
            <a:avLst/>
          </a:prstGeom>
        </p:spPr>
      </p:pic>
      <p:pic>
        <p:nvPicPr>
          <p:cNvPr id="87" name="그래픽 86" descr="스마트폰">
            <a:extLst>
              <a:ext uri="{FF2B5EF4-FFF2-40B4-BE49-F238E27FC236}">
                <a16:creationId xmlns:a16="http://schemas.microsoft.com/office/drawing/2014/main" id="{162D32CD-BBFB-4183-9421-1B1E78AC71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91684" y="4756463"/>
            <a:ext cx="1423130" cy="1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0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A86C4DCB-4AE4-4A11-8310-9A44C3FFB704}"/>
              </a:ext>
            </a:extLst>
          </p:cNvPr>
          <p:cNvGrpSpPr/>
          <p:nvPr/>
        </p:nvGrpSpPr>
        <p:grpSpPr>
          <a:xfrm>
            <a:off x="8279162" y="1455296"/>
            <a:ext cx="4838692" cy="3653729"/>
            <a:chOff x="6288865" y="1271914"/>
            <a:chExt cx="4838692" cy="365372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4C29713-A3C8-4D78-B2E6-36F83306259D}"/>
                </a:ext>
              </a:extLst>
            </p:cNvPr>
            <p:cNvSpPr/>
            <p:nvPr/>
          </p:nvSpPr>
          <p:spPr>
            <a:xfrm>
              <a:off x="6344298" y="1810430"/>
              <a:ext cx="4617792" cy="311521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/</a:t>
              </a:r>
              <a:endParaRPr lang="ko-KR" altLang="en-US" sz="1754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527D35-C189-46A8-A9D7-3867DB429A0C}"/>
                </a:ext>
              </a:extLst>
            </p:cNvPr>
            <p:cNvSpPr txBox="1"/>
            <p:nvPr/>
          </p:nvSpPr>
          <p:spPr>
            <a:xfrm>
              <a:off x="6314245" y="2041006"/>
              <a:ext cx="886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/>
                <a:t>키넥트카메라</a:t>
              </a:r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4C1033-DAB6-466F-BCB6-AFE7BE59B3D5}"/>
                </a:ext>
              </a:extLst>
            </p:cNvPr>
            <p:cNvSpPr txBox="1"/>
            <p:nvPr/>
          </p:nvSpPr>
          <p:spPr>
            <a:xfrm>
              <a:off x="6294402" y="4122098"/>
              <a:ext cx="886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LED </a:t>
              </a:r>
            </a:p>
            <a:p>
              <a:pPr algn="ctr"/>
              <a:r>
                <a:rPr lang="ko-KR" altLang="en-US" sz="1400" dirty="0"/>
                <a:t>버튼</a:t>
              </a:r>
              <a:endParaRPr lang="en-US" altLang="ko-KR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21068DC-76D9-422C-B4F1-E0D3B76B9EE0}"/>
                </a:ext>
              </a:extLst>
            </p:cNvPr>
            <p:cNvSpPr txBox="1"/>
            <p:nvPr/>
          </p:nvSpPr>
          <p:spPr>
            <a:xfrm>
              <a:off x="6328092" y="2617429"/>
              <a:ext cx="8862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객체 추적 카메라</a:t>
              </a:r>
            </a:p>
          </p:txBody>
        </p:sp>
        <p:grpSp>
          <p:nvGrpSpPr>
            <p:cNvPr id="88" name="그래픽 2" descr="카메라">
              <a:extLst>
                <a:ext uri="{FF2B5EF4-FFF2-40B4-BE49-F238E27FC236}">
                  <a16:creationId xmlns:a16="http://schemas.microsoft.com/office/drawing/2014/main" id="{E1685053-BE17-4495-BE0C-418937987145}"/>
                </a:ext>
              </a:extLst>
            </p:cNvPr>
            <p:cNvGrpSpPr/>
            <p:nvPr/>
          </p:nvGrpSpPr>
          <p:grpSpPr>
            <a:xfrm>
              <a:off x="7060640" y="2032901"/>
              <a:ext cx="584609" cy="482303"/>
              <a:chOff x="5910607" y="2044607"/>
              <a:chExt cx="600000" cy="495000"/>
            </a:xfrm>
          </p:grpSpPr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2560D332-1FCF-4346-88A6-2F6EB85F2522}"/>
                  </a:ext>
                </a:extLst>
              </p:cNvPr>
              <p:cNvSpPr/>
              <p:nvPr/>
            </p:nvSpPr>
            <p:spPr>
              <a:xfrm>
                <a:off x="5910607" y="2044607"/>
                <a:ext cx="600000" cy="495000"/>
              </a:xfrm>
              <a:custGeom>
                <a:avLst/>
                <a:gdLst>
                  <a:gd name="connsiteX0" fmla="*/ 300000 w 600000"/>
                  <a:gd name="connsiteY0" fmla="*/ 435000 h 495000"/>
                  <a:gd name="connsiteX1" fmla="*/ 165000 w 600000"/>
                  <a:gd name="connsiteY1" fmla="*/ 300000 h 495000"/>
                  <a:gd name="connsiteX2" fmla="*/ 300000 w 600000"/>
                  <a:gd name="connsiteY2" fmla="*/ 165000 h 495000"/>
                  <a:gd name="connsiteX3" fmla="*/ 435000 w 600000"/>
                  <a:gd name="connsiteY3" fmla="*/ 300000 h 495000"/>
                  <a:gd name="connsiteX4" fmla="*/ 300000 w 600000"/>
                  <a:gd name="connsiteY4" fmla="*/ 435000 h 495000"/>
                  <a:gd name="connsiteX5" fmla="*/ 150000 w 600000"/>
                  <a:gd name="connsiteY5" fmla="*/ 195000 h 495000"/>
                  <a:gd name="connsiteX6" fmla="*/ 60000 w 600000"/>
                  <a:gd name="connsiteY6" fmla="*/ 195000 h 495000"/>
                  <a:gd name="connsiteX7" fmla="*/ 60000 w 600000"/>
                  <a:gd name="connsiteY7" fmla="*/ 135000 h 495000"/>
                  <a:gd name="connsiteX8" fmla="*/ 150000 w 600000"/>
                  <a:gd name="connsiteY8" fmla="*/ 135000 h 495000"/>
                  <a:gd name="connsiteX9" fmla="*/ 150000 w 600000"/>
                  <a:gd name="connsiteY9" fmla="*/ 195000 h 495000"/>
                  <a:gd name="connsiteX10" fmla="*/ 570000 w 600000"/>
                  <a:gd name="connsiteY10" fmla="*/ 75000 h 495000"/>
                  <a:gd name="connsiteX11" fmla="*/ 420000 w 600000"/>
                  <a:gd name="connsiteY11" fmla="*/ 75000 h 495000"/>
                  <a:gd name="connsiteX12" fmla="*/ 375000 w 600000"/>
                  <a:gd name="connsiteY12" fmla="*/ 0 h 495000"/>
                  <a:gd name="connsiteX13" fmla="*/ 225000 w 600000"/>
                  <a:gd name="connsiteY13" fmla="*/ 0 h 495000"/>
                  <a:gd name="connsiteX14" fmla="*/ 180000 w 600000"/>
                  <a:gd name="connsiteY14" fmla="*/ 75000 h 495000"/>
                  <a:gd name="connsiteX15" fmla="*/ 30000 w 600000"/>
                  <a:gd name="connsiteY15" fmla="*/ 75000 h 495000"/>
                  <a:gd name="connsiteX16" fmla="*/ 0 w 600000"/>
                  <a:gd name="connsiteY16" fmla="*/ 105000 h 495000"/>
                  <a:gd name="connsiteX17" fmla="*/ 0 w 600000"/>
                  <a:gd name="connsiteY17" fmla="*/ 465000 h 495000"/>
                  <a:gd name="connsiteX18" fmla="*/ 30000 w 600000"/>
                  <a:gd name="connsiteY18" fmla="*/ 495000 h 495000"/>
                  <a:gd name="connsiteX19" fmla="*/ 570000 w 600000"/>
                  <a:gd name="connsiteY19" fmla="*/ 495000 h 495000"/>
                  <a:gd name="connsiteX20" fmla="*/ 600000 w 600000"/>
                  <a:gd name="connsiteY20" fmla="*/ 465000 h 495000"/>
                  <a:gd name="connsiteX21" fmla="*/ 600000 w 600000"/>
                  <a:gd name="connsiteY21" fmla="*/ 105000 h 495000"/>
                  <a:gd name="connsiteX22" fmla="*/ 570000 w 600000"/>
                  <a:gd name="connsiteY22" fmla="*/ 75000 h 4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00000" h="495000">
                    <a:moveTo>
                      <a:pt x="300000" y="435000"/>
                    </a:moveTo>
                    <a:cubicBezTo>
                      <a:pt x="225000" y="435000"/>
                      <a:pt x="165000" y="375000"/>
                      <a:pt x="165000" y="300000"/>
                    </a:cubicBezTo>
                    <a:cubicBezTo>
                      <a:pt x="165000" y="225000"/>
                      <a:pt x="225000" y="165000"/>
                      <a:pt x="300000" y="165000"/>
                    </a:cubicBezTo>
                    <a:cubicBezTo>
                      <a:pt x="375000" y="165000"/>
                      <a:pt x="435000" y="225000"/>
                      <a:pt x="435000" y="300000"/>
                    </a:cubicBezTo>
                    <a:cubicBezTo>
                      <a:pt x="435000" y="375000"/>
                      <a:pt x="375000" y="435000"/>
                      <a:pt x="300000" y="435000"/>
                    </a:cubicBezTo>
                    <a:close/>
                    <a:moveTo>
                      <a:pt x="150000" y="195000"/>
                    </a:moveTo>
                    <a:lnTo>
                      <a:pt x="60000" y="195000"/>
                    </a:lnTo>
                    <a:lnTo>
                      <a:pt x="60000" y="135000"/>
                    </a:lnTo>
                    <a:lnTo>
                      <a:pt x="150000" y="135000"/>
                    </a:lnTo>
                    <a:lnTo>
                      <a:pt x="150000" y="195000"/>
                    </a:lnTo>
                    <a:close/>
                    <a:moveTo>
                      <a:pt x="570000" y="75000"/>
                    </a:moveTo>
                    <a:lnTo>
                      <a:pt x="420000" y="75000"/>
                    </a:lnTo>
                    <a:lnTo>
                      <a:pt x="375000" y="0"/>
                    </a:lnTo>
                    <a:lnTo>
                      <a:pt x="225000" y="0"/>
                    </a:lnTo>
                    <a:lnTo>
                      <a:pt x="180000" y="75000"/>
                    </a:lnTo>
                    <a:lnTo>
                      <a:pt x="30000" y="75000"/>
                    </a:lnTo>
                    <a:cubicBezTo>
                      <a:pt x="13500" y="75000"/>
                      <a:pt x="0" y="88500"/>
                      <a:pt x="0" y="105000"/>
                    </a:cubicBezTo>
                    <a:lnTo>
                      <a:pt x="0" y="465000"/>
                    </a:lnTo>
                    <a:cubicBezTo>
                      <a:pt x="0" y="481500"/>
                      <a:pt x="13500" y="495000"/>
                      <a:pt x="30000" y="495000"/>
                    </a:cubicBezTo>
                    <a:lnTo>
                      <a:pt x="570000" y="495000"/>
                    </a:lnTo>
                    <a:cubicBezTo>
                      <a:pt x="586500" y="495000"/>
                      <a:pt x="600000" y="481500"/>
                      <a:pt x="600000" y="465000"/>
                    </a:cubicBezTo>
                    <a:lnTo>
                      <a:pt x="600000" y="105000"/>
                    </a:lnTo>
                    <a:cubicBezTo>
                      <a:pt x="600000" y="88500"/>
                      <a:pt x="586500" y="75000"/>
                      <a:pt x="570000" y="7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560FD991-B74D-4B23-8257-FA9E04813840}"/>
                  </a:ext>
                </a:extLst>
              </p:cNvPr>
              <p:cNvSpPr/>
              <p:nvPr/>
            </p:nvSpPr>
            <p:spPr>
              <a:xfrm>
                <a:off x="6105607" y="2239607"/>
                <a:ext cx="210000" cy="210000"/>
              </a:xfrm>
              <a:custGeom>
                <a:avLst/>
                <a:gdLst>
                  <a:gd name="connsiteX0" fmla="*/ 105000 w 210000"/>
                  <a:gd name="connsiteY0" fmla="*/ 30000 h 210000"/>
                  <a:gd name="connsiteX1" fmla="*/ 30000 w 210000"/>
                  <a:gd name="connsiteY1" fmla="*/ 105000 h 210000"/>
                  <a:gd name="connsiteX2" fmla="*/ 105000 w 210000"/>
                  <a:gd name="connsiteY2" fmla="*/ 180000 h 210000"/>
                  <a:gd name="connsiteX3" fmla="*/ 180000 w 210000"/>
                  <a:gd name="connsiteY3" fmla="*/ 105000 h 210000"/>
                  <a:gd name="connsiteX4" fmla="*/ 105000 w 210000"/>
                  <a:gd name="connsiteY4" fmla="*/ 30000 h 210000"/>
                  <a:gd name="connsiteX5" fmla="*/ 105000 w 210000"/>
                  <a:gd name="connsiteY5" fmla="*/ 210000 h 210000"/>
                  <a:gd name="connsiteX6" fmla="*/ 0 w 210000"/>
                  <a:gd name="connsiteY6" fmla="*/ 105000 h 210000"/>
                  <a:gd name="connsiteX7" fmla="*/ 105000 w 210000"/>
                  <a:gd name="connsiteY7" fmla="*/ 0 h 210000"/>
                  <a:gd name="connsiteX8" fmla="*/ 210000 w 210000"/>
                  <a:gd name="connsiteY8" fmla="*/ 105000 h 210000"/>
                  <a:gd name="connsiteX9" fmla="*/ 105000 w 210000"/>
                  <a:gd name="connsiteY9" fmla="*/ 210000 h 2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000" h="210000">
                    <a:moveTo>
                      <a:pt x="105000" y="30000"/>
                    </a:moveTo>
                    <a:cubicBezTo>
                      <a:pt x="63000" y="30000"/>
                      <a:pt x="30000" y="63000"/>
                      <a:pt x="30000" y="105000"/>
                    </a:cubicBezTo>
                    <a:cubicBezTo>
                      <a:pt x="30000" y="147000"/>
                      <a:pt x="63000" y="180000"/>
                      <a:pt x="105000" y="180000"/>
                    </a:cubicBezTo>
                    <a:cubicBezTo>
                      <a:pt x="147000" y="180000"/>
                      <a:pt x="180000" y="147000"/>
                      <a:pt x="180000" y="105000"/>
                    </a:cubicBezTo>
                    <a:cubicBezTo>
                      <a:pt x="180000" y="63000"/>
                      <a:pt x="147000" y="30000"/>
                      <a:pt x="105000" y="30000"/>
                    </a:cubicBezTo>
                    <a:close/>
                    <a:moveTo>
                      <a:pt x="105000" y="210000"/>
                    </a:moveTo>
                    <a:cubicBezTo>
                      <a:pt x="46500" y="210000"/>
                      <a:pt x="0" y="163500"/>
                      <a:pt x="0" y="105000"/>
                    </a:cubicBezTo>
                    <a:cubicBezTo>
                      <a:pt x="0" y="46500"/>
                      <a:pt x="46500" y="0"/>
                      <a:pt x="105000" y="0"/>
                    </a:cubicBezTo>
                    <a:cubicBezTo>
                      <a:pt x="163500" y="0"/>
                      <a:pt x="210000" y="46500"/>
                      <a:pt x="210000" y="105000"/>
                    </a:cubicBezTo>
                    <a:cubicBezTo>
                      <a:pt x="210000" y="163500"/>
                      <a:pt x="163500" y="210000"/>
                      <a:pt x="105000" y="210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F90DA03-C533-4E81-B170-A17894D5160E}"/>
                </a:ext>
              </a:extLst>
            </p:cNvPr>
            <p:cNvGrpSpPr/>
            <p:nvPr/>
          </p:nvGrpSpPr>
          <p:grpSpPr>
            <a:xfrm>
              <a:off x="8086739" y="2766025"/>
              <a:ext cx="1282907" cy="1102260"/>
              <a:chOff x="7521690" y="1923731"/>
              <a:chExt cx="1316681" cy="113127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3B0CA08-01F6-4FC3-B2B0-745AC6B5F767}"/>
                  </a:ext>
                </a:extLst>
              </p:cNvPr>
              <p:cNvSpPr txBox="1"/>
              <p:nvPr/>
            </p:nvSpPr>
            <p:spPr>
              <a:xfrm>
                <a:off x="7521690" y="2739130"/>
                <a:ext cx="1316681" cy="315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라즈베리파이</a:t>
                </a:r>
                <a:endParaRPr lang="ko-KR" altLang="en-US" sz="1400" dirty="0"/>
              </a:p>
            </p:txBody>
          </p:sp>
          <p:sp>
            <p:nvSpPr>
              <p:cNvPr id="92" name="자유형: 도형 91">
                <a:extLst>
                  <a:ext uri="{FF2B5EF4-FFF2-40B4-BE49-F238E27FC236}">
                    <a16:creationId xmlns:a16="http://schemas.microsoft.com/office/drawing/2014/main" id="{99CEFE7F-30E3-4156-BF9D-DC83EE2491CC}"/>
                  </a:ext>
                </a:extLst>
              </p:cNvPr>
              <p:cNvSpPr/>
              <p:nvPr/>
            </p:nvSpPr>
            <p:spPr>
              <a:xfrm>
                <a:off x="7758476" y="2126881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D8983269-C13B-4EC2-A0DC-DD624D1486BD}"/>
                  </a:ext>
                </a:extLst>
              </p:cNvPr>
              <p:cNvSpPr/>
              <p:nvPr/>
            </p:nvSpPr>
            <p:spPr>
              <a:xfrm>
                <a:off x="7758476" y="2059164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4" name="자유형: 도형 93">
                <a:extLst>
                  <a:ext uri="{FF2B5EF4-FFF2-40B4-BE49-F238E27FC236}">
                    <a16:creationId xmlns:a16="http://schemas.microsoft.com/office/drawing/2014/main" id="{49C87585-7232-4309-8F29-F8A876732CB8}"/>
                  </a:ext>
                </a:extLst>
              </p:cNvPr>
              <p:cNvSpPr/>
              <p:nvPr/>
            </p:nvSpPr>
            <p:spPr>
              <a:xfrm>
                <a:off x="7758476" y="2194597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5" name="자유형: 도형 94">
                <a:extLst>
                  <a:ext uri="{FF2B5EF4-FFF2-40B4-BE49-F238E27FC236}">
                    <a16:creationId xmlns:a16="http://schemas.microsoft.com/office/drawing/2014/main" id="{9502CA76-9CF3-486D-9F90-7DE8A96039EB}"/>
                  </a:ext>
                </a:extLst>
              </p:cNvPr>
              <p:cNvSpPr/>
              <p:nvPr/>
            </p:nvSpPr>
            <p:spPr>
              <a:xfrm>
                <a:off x="7758476" y="2397747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6" name="자유형: 도형 95">
                <a:extLst>
                  <a:ext uri="{FF2B5EF4-FFF2-40B4-BE49-F238E27FC236}">
                    <a16:creationId xmlns:a16="http://schemas.microsoft.com/office/drawing/2014/main" id="{0C75BBE2-A78F-486F-A647-11B15C41A1A0}"/>
                  </a:ext>
                </a:extLst>
              </p:cNvPr>
              <p:cNvSpPr/>
              <p:nvPr/>
            </p:nvSpPr>
            <p:spPr>
              <a:xfrm>
                <a:off x="7758476" y="2330030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E6A0F48D-1EDC-4096-ACC2-C5F30776E86B}"/>
                  </a:ext>
                </a:extLst>
              </p:cNvPr>
              <p:cNvSpPr/>
              <p:nvPr/>
            </p:nvSpPr>
            <p:spPr>
              <a:xfrm>
                <a:off x="7758476" y="2262314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35232886-1813-4E72-8EB5-7A87E0D4FB02}"/>
                  </a:ext>
                </a:extLst>
              </p:cNvPr>
              <p:cNvSpPr/>
              <p:nvPr/>
            </p:nvSpPr>
            <p:spPr>
              <a:xfrm>
                <a:off x="8419551" y="2330030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254AEB4F-1BE6-47FF-8E0F-B11D99E27629}"/>
                  </a:ext>
                </a:extLst>
              </p:cNvPr>
              <p:cNvSpPr/>
              <p:nvPr/>
            </p:nvSpPr>
            <p:spPr>
              <a:xfrm>
                <a:off x="8419551" y="2397747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633BAAD5-65D8-4869-97E6-2E2E6D3A0B63}"/>
                  </a:ext>
                </a:extLst>
              </p:cNvPr>
              <p:cNvSpPr/>
              <p:nvPr/>
            </p:nvSpPr>
            <p:spPr>
              <a:xfrm>
                <a:off x="8419551" y="2262314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E967FA62-DFD1-4028-8B79-C704C955576A}"/>
                  </a:ext>
                </a:extLst>
              </p:cNvPr>
              <p:cNvSpPr/>
              <p:nvPr/>
            </p:nvSpPr>
            <p:spPr>
              <a:xfrm>
                <a:off x="8419551" y="2059164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7AEB8045-CBB6-412C-8C92-833125D84D74}"/>
                  </a:ext>
                </a:extLst>
              </p:cNvPr>
              <p:cNvSpPr/>
              <p:nvPr/>
            </p:nvSpPr>
            <p:spPr>
              <a:xfrm>
                <a:off x="8419551" y="2194597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043E129D-D511-4AA4-B125-C65CCCFDD944}"/>
                  </a:ext>
                </a:extLst>
              </p:cNvPr>
              <p:cNvSpPr/>
              <p:nvPr/>
            </p:nvSpPr>
            <p:spPr>
              <a:xfrm>
                <a:off x="8419551" y="2126881"/>
                <a:ext cx="67066" cy="33858"/>
              </a:xfrm>
              <a:custGeom>
                <a:avLst/>
                <a:gdLst>
                  <a:gd name="connsiteX0" fmla="*/ 0 w 52500"/>
                  <a:gd name="connsiteY0" fmla="*/ 0 h 30000"/>
                  <a:gd name="connsiteX1" fmla="*/ 52500 w 52500"/>
                  <a:gd name="connsiteY1" fmla="*/ 0 h 30000"/>
                  <a:gd name="connsiteX2" fmla="*/ 52500 w 52500"/>
                  <a:gd name="connsiteY2" fmla="*/ 30000 h 30000"/>
                  <a:gd name="connsiteX3" fmla="*/ 0 w 52500"/>
                  <a:gd name="connsiteY3" fmla="*/ 30000 h 3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500" h="30000">
                    <a:moveTo>
                      <a:pt x="0" y="0"/>
                    </a:moveTo>
                    <a:lnTo>
                      <a:pt x="52500" y="0"/>
                    </a:lnTo>
                    <a:lnTo>
                      <a:pt x="52500" y="30000"/>
                    </a:lnTo>
                    <a:lnTo>
                      <a:pt x="0" y="30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1ABB382A-2830-47E3-9B5F-37DE0A6DE3F3}"/>
                  </a:ext>
                </a:extLst>
              </p:cNvPr>
              <p:cNvSpPr/>
              <p:nvPr/>
            </p:nvSpPr>
            <p:spPr>
              <a:xfrm>
                <a:off x="8141708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888A0F5E-6323-41A7-83E1-95AA267BB052}"/>
                  </a:ext>
                </a:extLst>
              </p:cNvPr>
              <p:cNvSpPr/>
              <p:nvPr/>
            </p:nvSpPr>
            <p:spPr>
              <a:xfrm>
                <a:off x="8295001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4E74170E-6185-4C7C-B86A-CDB4E1A93E77}"/>
                  </a:ext>
                </a:extLst>
              </p:cNvPr>
              <p:cNvSpPr/>
              <p:nvPr/>
            </p:nvSpPr>
            <p:spPr>
              <a:xfrm>
                <a:off x="8218355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140ECC65-850D-492F-ADC9-208576FFBB1F}"/>
                  </a:ext>
                </a:extLst>
              </p:cNvPr>
              <p:cNvSpPr/>
              <p:nvPr/>
            </p:nvSpPr>
            <p:spPr>
              <a:xfrm>
                <a:off x="8065062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43A03EA7-E299-4372-9993-9ED1EAA9E2EA}"/>
                  </a:ext>
                </a:extLst>
              </p:cNvPr>
              <p:cNvSpPr/>
              <p:nvPr/>
            </p:nvSpPr>
            <p:spPr>
              <a:xfrm>
                <a:off x="7911769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48C1D40F-54E4-4383-93D6-21200934449A}"/>
                  </a:ext>
                </a:extLst>
              </p:cNvPr>
              <p:cNvSpPr/>
              <p:nvPr/>
            </p:nvSpPr>
            <p:spPr>
              <a:xfrm>
                <a:off x="7988415" y="1923731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557CCA98-F045-45DA-A544-A466734644A6}"/>
                  </a:ext>
                </a:extLst>
              </p:cNvPr>
              <p:cNvSpPr/>
              <p:nvPr/>
            </p:nvSpPr>
            <p:spPr>
              <a:xfrm>
                <a:off x="7988415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8172133E-89E8-4533-BAD3-9225B8B72006}"/>
                  </a:ext>
                </a:extLst>
              </p:cNvPr>
              <p:cNvSpPr/>
              <p:nvPr/>
            </p:nvSpPr>
            <p:spPr>
              <a:xfrm>
                <a:off x="7911769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FCA1E84A-D0F1-4546-950F-E2097C61398B}"/>
                  </a:ext>
                </a:extLst>
              </p:cNvPr>
              <p:cNvSpPr/>
              <p:nvPr/>
            </p:nvSpPr>
            <p:spPr>
              <a:xfrm>
                <a:off x="8065062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177AC731-8FEC-494B-B423-585ED0CB89C9}"/>
                  </a:ext>
                </a:extLst>
              </p:cNvPr>
              <p:cNvSpPr/>
              <p:nvPr/>
            </p:nvSpPr>
            <p:spPr>
              <a:xfrm>
                <a:off x="8141708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285C5FCE-CA01-44C9-A2C5-99C65E39E924}"/>
                  </a:ext>
                </a:extLst>
              </p:cNvPr>
              <p:cNvSpPr/>
              <p:nvPr/>
            </p:nvSpPr>
            <p:spPr>
              <a:xfrm>
                <a:off x="8218355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5DEBDB69-4A92-4716-BD65-A4A31602EB5D}"/>
                  </a:ext>
                </a:extLst>
              </p:cNvPr>
              <p:cNvSpPr/>
              <p:nvPr/>
            </p:nvSpPr>
            <p:spPr>
              <a:xfrm>
                <a:off x="8295001" y="2507786"/>
                <a:ext cx="38323" cy="59252"/>
              </a:xfrm>
              <a:custGeom>
                <a:avLst/>
                <a:gdLst>
                  <a:gd name="connsiteX0" fmla="*/ 0 w 30000"/>
                  <a:gd name="connsiteY0" fmla="*/ 0 h 52500"/>
                  <a:gd name="connsiteX1" fmla="*/ 30000 w 30000"/>
                  <a:gd name="connsiteY1" fmla="*/ 0 h 52500"/>
                  <a:gd name="connsiteX2" fmla="*/ 30000 w 30000"/>
                  <a:gd name="connsiteY2" fmla="*/ 52500 h 52500"/>
                  <a:gd name="connsiteX3" fmla="*/ 0 w 30000"/>
                  <a:gd name="connsiteY3" fmla="*/ 52500 h 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00" h="52500">
                    <a:moveTo>
                      <a:pt x="0" y="0"/>
                    </a:moveTo>
                    <a:lnTo>
                      <a:pt x="30000" y="0"/>
                    </a:lnTo>
                    <a:lnTo>
                      <a:pt x="30000" y="52500"/>
                    </a:lnTo>
                    <a:lnTo>
                      <a:pt x="0" y="525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84BB20F1-A354-42B4-ACF8-B0A98CD51414}"/>
                  </a:ext>
                </a:extLst>
              </p:cNvPr>
              <p:cNvSpPr/>
              <p:nvPr/>
            </p:nvSpPr>
            <p:spPr>
              <a:xfrm>
                <a:off x="7997996" y="2135345"/>
                <a:ext cx="249101" cy="220079"/>
              </a:xfrm>
              <a:custGeom>
                <a:avLst/>
                <a:gdLst>
                  <a:gd name="connsiteX0" fmla="*/ 0 w 195000"/>
                  <a:gd name="connsiteY0" fmla="*/ 0 h 195000"/>
                  <a:gd name="connsiteX1" fmla="*/ 195000 w 195000"/>
                  <a:gd name="connsiteY1" fmla="*/ 0 h 195000"/>
                  <a:gd name="connsiteX2" fmla="*/ 195000 w 195000"/>
                  <a:gd name="connsiteY2" fmla="*/ 195000 h 195000"/>
                  <a:gd name="connsiteX3" fmla="*/ 0 w 195000"/>
                  <a:gd name="connsiteY3" fmla="*/ 195000 h 1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000" h="195000">
                    <a:moveTo>
                      <a:pt x="0" y="0"/>
                    </a:moveTo>
                    <a:lnTo>
                      <a:pt x="195000" y="0"/>
                    </a:lnTo>
                    <a:lnTo>
                      <a:pt x="195000" y="195000"/>
                    </a:lnTo>
                    <a:lnTo>
                      <a:pt x="0" y="195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94F2A40E-7BA9-49E7-96DB-148FFF5EB022}"/>
                  </a:ext>
                </a:extLst>
              </p:cNvPr>
              <p:cNvSpPr/>
              <p:nvPr/>
            </p:nvSpPr>
            <p:spPr>
              <a:xfrm>
                <a:off x="7863865" y="2016841"/>
                <a:ext cx="517363" cy="457087"/>
              </a:xfrm>
              <a:custGeom>
                <a:avLst/>
                <a:gdLst>
                  <a:gd name="connsiteX0" fmla="*/ 375000 w 405000"/>
                  <a:gd name="connsiteY0" fmla="*/ 0 h 405000"/>
                  <a:gd name="connsiteX1" fmla="*/ 30000 w 405000"/>
                  <a:gd name="connsiteY1" fmla="*/ 0 h 405000"/>
                  <a:gd name="connsiteX2" fmla="*/ 0 w 405000"/>
                  <a:gd name="connsiteY2" fmla="*/ 30000 h 405000"/>
                  <a:gd name="connsiteX3" fmla="*/ 0 w 405000"/>
                  <a:gd name="connsiteY3" fmla="*/ 375000 h 405000"/>
                  <a:gd name="connsiteX4" fmla="*/ 30000 w 405000"/>
                  <a:gd name="connsiteY4" fmla="*/ 405000 h 405000"/>
                  <a:gd name="connsiteX5" fmla="*/ 375000 w 405000"/>
                  <a:gd name="connsiteY5" fmla="*/ 405000 h 405000"/>
                  <a:gd name="connsiteX6" fmla="*/ 405000 w 405000"/>
                  <a:gd name="connsiteY6" fmla="*/ 375000 h 405000"/>
                  <a:gd name="connsiteX7" fmla="*/ 405000 w 405000"/>
                  <a:gd name="connsiteY7" fmla="*/ 30000 h 405000"/>
                  <a:gd name="connsiteX8" fmla="*/ 375000 w 405000"/>
                  <a:gd name="connsiteY8" fmla="*/ 0 h 405000"/>
                  <a:gd name="connsiteX9" fmla="*/ 330000 w 405000"/>
                  <a:gd name="connsiteY9" fmla="*/ 330000 h 405000"/>
                  <a:gd name="connsiteX10" fmla="*/ 75000 w 405000"/>
                  <a:gd name="connsiteY10" fmla="*/ 330000 h 405000"/>
                  <a:gd name="connsiteX11" fmla="*/ 75000 w 405000"/>
                  <a:gd name="connsiteY11" fmla="*/ 75000 h 405000"/>
                  <a:gd name="connsiteX12" fmla="*/ 330000 w 405000"/>
                  <a:gd name="connsiteY12" fmla="*/ 75000 h 4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5000" h="405000">
                    <a:moveTo>
                      <a:pt x="375000" y="0"/>
                    </a:moveTo>
                    <a:lnTo>
                      <a:pt x="30000" y="0"/>
                    </a:lnTo>
                    <a:cubicBezTo>
                      <a:pt x="13432" y="0"/>
                      <a:pt x="0" y="13432"/>
                      <a:pt x="0" y="30000"/>
                    </a:cubicBezTo>
                    <a:lnTo>
                      <a:pt x="0" y="375000"/>
                    </a:lnTo>
                    <a:cubicBezTo>
                      <a:pt x="0" y="391568"/>
                      <a:pt x="13432" y="405000"/>
                      <a:pt x="30000" y="405000"/>
                    </a:cubicBezTo>
                    <a:lnTo>
                      <a:pt x="375000" y="405000"/>
                    </a:lnTo>
                    <a:cubicBezTo>
                      <a:pt x="391568" y="405000"/>
                      <a:pt x="405000" y="391568"/>
                      <a:pt x="405000" y="375000"/>
                    </a:cubicBezTo>
                    <a:lnTo>
                      <a:pt x="405000" y="30000"/>
                    </a:lnTo>
                    <a:cubicBezTo>
                      <a:pt x="405000" y="13432"/>
                      <a:pt x="391568" y="0"/>
                      <a:pt x="375000" y="0"/>
                    </a:cubicBezTo>
                    <a:close/>
                    <a:moveTo>
                      <a:pt x="330000" y="330000"/>
                    </a:moveTo>
                    <a:lnTo>
                      <a:pt x="75000" y="330000"/>
                    </a:lnTo>
                    <a:lnTo>
                      <a:pt x="75000" y="75000"/>
                    </a:lnTo>
                    <a:lnTo>
                      <a:pt x="330000" y="75000"/>
                    </a:ln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3D1B53F-1010-4854-BE6E-C678C2DCB55A}"/>
                </a:ext>
              </a:extLst>
            </p:cNvPr>
            <p:cNvSpPr txBox="1"/>
            <p:nvPr/>
          </p:nvSpPr>
          <p:spPr>
            <a:xfrm>
              <a:off x="7628854" y="1271914"/>
              <a:ext cx="2273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메인 디바이스</a:t>
              </a:r>
            </a:p>
          </p:txBody>
        </p:sp>
        <p:grpSp>
          <p:nvGrpSpPr>
            <p:cNvPr id="138" name="그래픽 2" descr="카메라">
              <a:extLst>
                <a:ext uri="{FF2B5EF4-FFF2-40B4-BE49-F238E27FC236}">
                  <a16:creationId xmlns:a16="http://schemas.microsoft.com/office/drawing/2014/main" id="{67DC8D21-ED78-4ECB-BD57-2B959590501F}"/>
                </a:ext>
              </a:extLst>
            </p:cNvPr>
            <p:cNvGrpSpPr/>
            <p:nvPr/>
          </p:nvGrpSpPr>
          <p:grpSpPr>
            <a:xfrm>
              <a:off x="7066656" y="2703487"/>
              <a:ext cx="584609" cy="482303"/>
              <a:chOff x="5910607" y="2044607"/>
              <a:chExt cx="600000" cy="495000"/>
            </a:xfrm>
          </p:grpSpPr>
          <p:sp>
            <p:nvSpPr>
              <p:cNvPr id="142" name="자유형: 도형 141">
                <a:extLst>
                  <a:ext uri="{FF2B5EF4-FFF2-40B4-BE49-F238E27FC236}">
                    <a16:creationId xmlns:a16="http://schemas.microsoft.com/office/drawing/2014/main" id="{869A934D-3FB4-4C45-9CB6-D5DBF21245A0}"/>
                  </a:ext>
                </a:extLst>
              </p:cNvPr>
              <p:cNvSpPr/>
              <p:nvPr/>
            </p:nvSpPr>
            <p:spPr>
              <a:xfrm>
                <a:off x="5910607" y="2044607"/>
                <a:ext cx="600000" cy="495000"/>
              </a:xfrm>
              <a:custGeom>
                <a:avLst/>
                <a:gdLst>
                  <a:gd name="connsiteX0" fmla="*/ 300000 w 600000"/>
                  <a:gd name="connsiteY0" fmla="*/ 435000 h 495000"/>
                  <a:gd name="connsiteX1" fmla="*/ 165000 w 600000"/>
                  <a:gd name="connsiteY1" fmla="*/ 300000 h 495000"/>
                  <a:gd name="connsiteX2" fmla="*/ 300000 w 600000"/>
                  <a:gd name="connsiteY2" fmla="*/ 165000 h 495000"/>
                  <a:gd name="connsiteX3" fmla="*/ 435000 w 600000"/>
                  <a:gd name="connsiteY3" fmla="*/ 300000 h 495000"/>
                  <a:gd name="connsiteX4" fmla="*/ 300000 w 600000"/>
                  <a:gd name="connsiteY4" fmla="*/ 435000 h 495000"/>
                  <a:gd name="connsiteX5" fmla="*/ 150000 w 600000"/>
                  <a:gd name="connsiteY5" fmla="*/ 195000 h 495000"/>
                  <a:gd name="connsiteX6" fmla="*/ 60000 w 600000"/>
                  <a:gd name="connsiteY6" fmla="*/ 195000 h 495000"/>
                  <a:gd name="connsiteX7" fmla="*/ 60000 w 600000"/>
                  <a:gd name="connsiteY7" fmla="*/ 135000 h 495000"/>
                  <a:gd name="connsiteX8" fmla="*/ 150000 w 600000"/>
                  <a:gd name="connsiteY8" fmla="*/ 135000 h 495000"/>
                  <a:gd name="connsiteX9" fmla="*/ 150000 w 600000"/>
                  <a:gd name="connsiteY9" fmla="*/ 195000 h 495000"/>
                  <a:gd name="connsiteX10" fmla="*/ 570000 w 600000"/>
                  <a:gd name="connsiteY10" fmla="*/ 75000 h 495000"/>
                  <a:gd name="connsiteX11" fmla="*/ 420000 w 600000"/>
                  <a:gd name="connsiteY11" fmla="*/ 75000 h 495000"/>
                  <a:gd name="connsiteX12" fmla="*/ 375000 w 600000"/>
                  <a:gd name="connsiteY12" fmla="*/ 0 h 495000"/>
                  <a:gd name="connsiteX13" fmla="*/ 225000 w 600000"/>
                  <a:gd name="connsiteY13" fmla="*/ 0 h 495000"/>
                  <a:gd name="connsiteX14" fmla="*/ 180000 w 600000"/>
                  <a:gd name="connsiteY14" fmla="*/ 75000 h 495000"/>
                  <a:gd name="connsiteX15" fmla="*/ 30000 w 600000"/>
                  <a:gd name="connsiteY15" fmla="*/ 75000 h 495000"/>
                  <a:gd name="connsiteX16" fmla="*/ 0 w 600000"/>
                  <a:gd name="connsiteY16" fmla="*/ 105000 h 495000"/>
                  <a:gd name="connsiteX17" fmla="*/ 0 w 600000"/>
                  <a:gd name="connsiteY17" fmla="*/ 465000 h 495000"/>
                  <a:gd name="connsiteX18" fmla="*/ 30000 w 600000"/>
                  <a:gd name="connsiteY18" fmla="*/ 495000 h 495000"/>
                  <a:gd name="connsiteX19" fmla="*/ 570000 w 600000"/>
                  <a:gd name="connsiteY19" fmla="*/ 495000 h 495000"/>
                  <a:gd name="connsiteX20" fmla="*/ 600000 w 600000"/>
                  <a:gd name="connsiteY20" fmla="*/ 465000 h 495000"/>
                  <a:gd name="connsiteX21" fmla="*/ 600000 w 600000"/>
                  <a:gd name="connsiteY21" fmla="*/ 105000 h 495000"/>
                  <a:gd name="connsiteX22" fmla="*/ 570000 w 600000"/>
                  <a:gd name="connsiteY22" fmla="*/ 75000 h 4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00000" h="495000">
                    <a:moveTo>
                      <a:pt x="300000" y="435000"/>
                    </a:moveTo>
                    <a:cubicBezTo>
                      <a:pt x="225000" y="435000"/>
                      <a:pt x="165000" y="375000"/>
                      <a:pt x="165000" y="300000"/>
                    </a:cubicBezTo>
                    <a:cubicBezTo>
                      <a:pt x="165000" y="225000"/>
                      <a:pt x="225000" y="165000"/>
                      <a:pt x="300000" y="165000"/>
                    </a:cubicBezTo>
                    <a:cubicBezTo>
                      <a:pt x="375000" y="165000"/>
                      <a:pt x="435000" y="225000"/>
                      <a:pt x="435000" y="300000"/>
                    </a:cubicBezTo>
                    <a:cubicBezTo>
                      <a:pt x="435000" y="375000"/>
                      <a:pt x="375000" y="435000"/>
                      <a:pt x="300000" y="435000"/>
                    </a:cubicBezTo>
                    <a:close/>
                    <a:moveTo>
                      <a:pt x="150000" y="195000"/>
                    </a:moveTo>
                    <a:lnTo>
                      <a:pt x="60000" y="195000"/>
                    </a:lnTo>
                    <a:lnTo>
                      <a:pt x="60000" y="135000"/>
                    </a:lnTo>
                    <a:lnTo>
                      <a:pt x="150000" y="135000"/>
                    </a:lnTo>
                    <a:lnTo>
                      <a:pt x="150000" y="195000"/>
                    </a:lnTo>
                    <a:close/>
                    <a:moveTo>
                      <a:pt x="570000" y="75000"/>
                    </a:moveTo>
                    <a:lnTo>
                      <a:pt x="420000" y="75000"/>
                    </a:lnTo>
                    <a:lnTo>
                      <a:pt x="375000" y="0"/>
                    </a:lnTo>
                    <a:lnTo>
                      <a:pt x="225000" y="0"/>
                    </a:lnTo>
                    <a:lnTo>
                      <a:pt x="180000" y="75000"/>
                    </a:lnTo>
                    <a:lnTo>
                      <a:pt x="30000" y="75000"/>
                    </a:lnTo>
                    <a:cubicBezTo>
                      <a:pt x="13500" y="75000"/>
                      <a:pt x="0" y="88500"/>
                      <a:pt x="0" y="105000"/>
                    </a:cubicBezTo>
                    <a:lnTo>
                      <a:pt x="0" y="465000"/>
                    </a:lnTo>
                    <a:cubicBezTo>
                      <a:pt x="0" y="481500"/>
                      <a:pt x="13500" y="495000"/>
                      <a:pt x="30000" y="495000"/>
                    </a:cubicBezTo>
                    <a:lnTo>
                      <a:pt x="570000" y="495000"/>
                    </a:lnTo>
                    <a:cubicBezTo>
                      <a:pt x="586500" y="495000"/>
                      <a:pt x="600000" y="481500"/>
                      <a:pt x="600000" y="465000"/>
                    </a:cubicBezTo>
                    <a:lnTo>
                      <a:pt x="600000" y="105000"/>
                    </a:lnTo>
                    <a:cubicBezTo>
                      <a:pt x="600000" y="88500"/>
                      <a:pt x="586500" y="75000"/>
                      <a:pt x="570000" y="7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  <p:sp>
            <p:nvSpPr>
              <p:cNvPr id="157" name="자유형: 도형 156">
                <a:extLst>
                  <a:ext uri="{FF2B5EF4-FFF2-40B4-BE49-F238E27FC236}">
                    <a16:creationId xmlns:a16="http://schemas.microsoft.com/office/drawing/2014/main" id="{6F434906-9B8C-454C-BF0D-1F4D7E87DF18}"/>
                  </a:ext>
                </a:extLst>
              </p:cNvPr>
              <p:cNvSpPr/>
              <p:nvPr/>
            </p:nvSpPr>
            <p:spPr>
              <a:xfrm>
                <a:off x="6105607" y="2239607"/>
                <a:ext cx="210000" cy="210000"/>
              </a:xfrm>
              <a:custGeom>
                <a:avLst/>
                <a:gdLst>
                  <a:gd name="connsiteX0" fmla="*/ 105000 w 210000"/>
                  <a:gd name="connsiteY0" fmla="*/ 30000 h 210000"/>
                  <a:gd name="connsiteX1" fmla="*/ 30000 w 210000"/>
                  <a:gd name="connsiteY1" fmla="*/ 105000 h 210000"/>
                  <a:gd name="connsiteX2" fmla="*/ 105000 w 210000"/>
                  <a:gd name="connsiteY2" fmla="*/ 180000 h 210000"/>
                  <a:gd name="connsiteX3" fmla="*/ 180000 w 210000"/>
                  <a:gd name="connsiteY3" fmla="*/ 105000 h 210000"/>
                  <a:gd name="connsiteX4" fmla="*/ 105000 w 210000"/>
                  <a:gd name="connsiteY4" fmla="*/ 30000 h 210000"/>
                  <a:gd name="connsiteX5" fmla="*/ 105000 w 210000"/>
                  <a:gd name="connsiteY5" fmla="*/ 210000 h 210000"/>
                  <a:gd name="connsiteX6" fmla="*/ 0 w 210000"/>
                  <a:gd name="connsiteY6" fmla="*/ 105000 h 210000"/>
                  <a:gd name="connsiteX7" fmla="*/ 105000 w 210000"/>
                  <a:gd name="connsiteY7" fmla="*/ 0 h 210000"/>
                  <a:gd name="connsiteX8" fmla="*/ 210000 w 210000"/>
                  <a:gd name="connsiteY8" fmla="*/ 105000 h 210000"/>
                  <a:gd name="connsiteX9" fmla="*/ 105000 w 210000"/>
                  <a:gd name="connsiteY9" fmla="*/ 210000 h 2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0000" h="210000">
                    <a:moveTo>
                      <a:pt x="105000" y="30000"/>
                    </a:moveTo>
                    <a:cubicBezTo>
                      <a:pt x="63000" y="30000"/>
                      <a:pt x="30000" y="63000"/>
                      <a:pt x="30000" y="105000"/>
                    </a:cubicBezTo>
                    <a:cubicBezTo>
                      <a:pt x="30000" y="147000"/>
                      <a:pt x="63000" y="180000"/>
                      <a:pt x="105000" y="180000"/>
                    </a:cubicBezTo>
                    <a:cubicBezTo>
                      <a:pt x="147000" y="180000"/>
                      <a:pt x="180000" y="147000"/>
                      <a:pt x="180000" y="105000"/>
                    </a:cubicBezTo>
                    <a:cubicBezTo>
                      <a:pt x="180000" y="63000"/>
                      <a:pt x="147000" y="30000"/>
                      <a:pt x="105000" y="30000"/>
                    </a:cubicBezTo>
                    <a:close/>
                    <a:moveTo>
                      <a:pt x="105000" y="210000"/>
                    </a:moveTo>
                    <a:cubicBezTo>
                      <a:pt x="46500" y="210000"/>
                      <a:pt x="0" y="163500"/>
                      <a:pt x="0" y="105000"/>
                    </a:cubicBezTo>
                    <a:cubicBezTo>
                      <a:pt x="0" y="46500"/>
                      <a:pt x="46500" y="0"/>
                      <a:pt x="105000" y="0"/>
                    </a:cubicBezTo>
                    <a:cubicBezTo>
                      <a:pt x="163500" y="0"/>
                      <a:pt x="210000" y="46500"/>
                      <a:pt x="210000" y="105000"/>
                    </a:cubicBezTo>
                    <a:cubicBezTo>
                      <a:pt x="210000" y="163500"/>
                      <a:pt x="163500" y="210000"/>
                      <a:pt x="105000" y="210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754"/>
              </a:p>
            </p:txBody>
          </p:sp>
        </p:grpSp>
        <p:pic>
          <p:nvPicPr>
            <p:cNvPr id="3" name="그래픽 2" descr="스피커">
              <a:extLst>
                <a:ext uri="{FF2B5EF4-FFF2-40B4-BE49-F238E27FC236}">
                  <a16:creationId xmlns:a16="http://schemas.microsoft.com/office/drawing/2014/main" id="{4F22E14C-B163-406A-81CD-CE8022019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79346" y="3389942"/>
              <a:ext cx="789327" cy="789327"/>
            </a:xfrm>
            <a:prstGeom prst="rect">
              <a:avLst/>
            </a:prstGeom>
          </p:spPr>
        </p:pic>
        <p:pic>
          <p:nvPicPr>
            <p:cNvPr id="6" name="그래픽 5" descr="마이크">
              <a:extLst>
                <a:ext uri="{FF2B5EF4-FFF2-40B4-BE49-F238E27FC236}">
                  <a16:creationId xmlns:a16="http://schemas.microsoft.com/office/drawing/2014/main" id="{B6D64FD0-09A3-4A00-A1CC-E1CB301B6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6703" y="4161131"/>
              <a:ext cx="557629" cy="557629"/>
            </a:xfrm>
            <a:prstGeom prst="rect">
              <a:avLst/>
            </a:prstGeom>
          </p:spPr>
        </p:pic>
        <p:pic>
          <p:nvPicPr>
            <p:cNvPr id="8" name="그래픽 7" descr="태블릿">
              <a:extLst>
                <a:ext uri="{FF2B5EF4-FFF2-40B4-BE49-F238E27FC236}">
                  <a16:creationId xmlns:a16="http://schemas.microsoft.com/office/drawing/2014/main" id="{EE09867E-8A5D-47C4-A405-D4D9EC229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28063" y="2839707"/>
              <a:ext cx="721398" cy="72139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D64C0A3-D87A-4B3F-8E26-65D5DB5B8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3" t="9827" r="11740" b="8782"/>
            <a:stretch/>
          </p:blipFill>
          <p:spPr>
            <a:xfrm>
              <a:off x="9651120" y="1877249"/>
              <a:ext cx="637563" cy="473797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AD24BF7-EC4B-418B-8B6D-0B9C1A8BFDA3}"/>
                </a:ext>
              </a:extLst>
            </p:cNvPr>
            <p:cNvSpPr txBox="1"/>
            <p:nvPr/>
          </p:nvSpPr>
          <p:spPr>
            <a:xfrm>
              <a:off x="10236118" y="3084629"/>
              <a:ext cx="88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스크린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525EB6E-AEA6-4F83-A06C-5C0862137903}"/>
                </a:ext>
              </a:extLst>
            </p:cNvPr>
            <p:cNvSpPr txBox="1"/>
            <p:nvPr/>
          </p:nvSpPr>
          <p:spPr>
            <a:xfrm>
              <a:off x="10241335" y="3633774"/>
              <a:ext cx="88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스피커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BEF44CB-A4E8-4E92-8E63-983696368EF6}"/>
                </a:ext>
              </a:extLst>
            </p:cNvPr>
            <p:cNvSpPr txBox="1"/>
            <p:nvPr/>
          </p:nvSpPr>
          <p:spPr>
            <a:xfrm>
              <a:off x="10224557" y="4304997"/>
              <a:ext cx="88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마이크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D073CEC-2E43-40DD-9C2D-65A039A73623}"/>
                </a:ext>
              </a:extLst>
            </p:cNvPr>
            <p:cNvSpPr txBox="1"/>
            <p:nvPr/>
          </p:nvSpPr>
          <p:spPr>
            <a:xfrm>
              <a:off x="10168740" y="2004161"/>
              <a:ext cx="88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모터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FB45EA1-B170-4B76-9203-303546AC6B6E}"/>
                </a:ext>
              </a:extLst>
            </p:cNvPr>
            <p:cNvGrpSpPr/>
            <p:nvPr/>
          </p:nvGrpSpPr>
          <p:grpSpPr>
            <a:xfrm>
              <a:off x="7073921" y="4128990"/>
              <a:ext cx="588318" cy="541881"/>
              <a:chOff x="5296860" y="3546405"/>
              <a:chExt cx="603806" cy="55614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CD41FA16-32D0-4366-A035-1FE6B4994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8763" y="3789791"/>
                <a:ext cx="301903" cy="312761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5A6A9280-B807-44EB-ADF6-CEC7E9673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6860" y="3789791"/>
                <a:ext cx="301903" cy="312761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99D3EB1D-D47D-4A53-93D8-9D8D302D6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7811" y="3546405"/>
                <a:ext cx="301903" cy="312761"/>
              </a:xfrm>
              <a:prstGeom prst="rect">
                <a:avLst/>
              </a:prstGeom>
            </p:spPr>
          </p:pic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A754BE3-770B-4C82-8028-1E6697FA7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859" y="3418885"/>
              <a:ext cx="553689" cy="543278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90444CE-ECC3-4C70-8588-FD9519B630C4}"/>
                </a:ext>
              </a:extLst>
            </p:cNvPr>
            <p:cNvSpPr txBox="1"/>
            <p:nvPr/>
          </p:nvSpPr>
          <p:spPr>
            <a:xfrm>
              <a:off x="6288865" y="3404893"/>
              <a:ext cx="8862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카메라</a:t>
              </a:r>
              <a:endParaRPr lang="en-US" altLang="ko-KR" sz="1400" dirty="0"/>
            </a:p>
            <a:p>
              <a:pPr algn="ctr"/>
              <a:r>
                <a:rPr lang="ko-KR" altLang="en-US" sz="1400" dirty="0" err="1"/>
                <a:t>틸트</a:t>
              </a:r>
              <a:endParaRPr lang="ko-KR" altLang="en-US" sz="1400" dirty="0"/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219698F-1BBB-4FC1-A627-0ED57B734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3" t="9827" r="11740" b="8782"/>
            <a:stretch/>
          </p:blipFill>
          <p:spPr>
            <a:xfrm>
              <a:off x="9651120" y="2384274"/>
              <a:ext cx="637563" cy="47379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29B950-2677-4BDF-A524-EB6A4238D1D3}"/>
                </a:ext>
              </a:extLst>
            </p:cNvPr>
            <p:cNvSpPr txBox="1"/>
            <p:nvPr/>
          </p:nvSpPr>
          <p:spPr>
            <a:xfrm>
              <a:off x="10168740" y="2511186"/>
              <a:ext cx="886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모터</a:t>
              </a:r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7094E509-AE41-4053-81AB-F440D4E63263}"/>
                </a:ext>
              </a:extLst>
            </p:cNvPr>
            <p:cNvCxnSpPr>
              <a:cxnSpLocks/>
              <a:stCxn id="89" idx="3"/>
            </p:cNvCxnSpPr>
            <p:nvPr/>
          </p:nvCxnSpPr>
          <p:spPr>
            <a:xfrm>
              <a:off x="7484482" y="2325208"/>
              <a:ext cx="808039" cy="7940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EB79B288-1559-4261-AB4C-E12320273A0C}"/>
                </a:ext>
              </a:extLst>
            </p:cNvPr>
            <p:cNvCxnSpPr>
              <a:cxnSpLocks/>
              <a:stCxn id="142" idx="3"/>
            </p:cNvCxnSpPr>
            <p:nvPr/>
          </p:nvCxnSpPr>
          <p:spPr>
            <a:xfrm>
              <a:off x="7490498" y="2995794"/>
              <a:ext cx="808039" cy="123467"/>
            </a:xfrm>
            <a:prstGeom prst="bentConnector3">
              <a:avLst>
                <a:gd name="adj1" fmla="val 494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1433ADC5-2D2D-4930-97B7-752A2B86734E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rot="10800000" flipV="1">
              <a:off x="7636549" y="3168120"/>
              <a:ext cx="661988" cy="52240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2FF87418-4980-45A0-9829-5EC423ACDD5E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7652198" y="3868285"/>
              <a:ext cx="1075995" cy="473552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F9FAB95C-6D38-49FE-89A1-B61AACB2B6F1}"/>
                </a:ext>
              </a:extLst>
            </p:cNvPr>
            <p:cNvCxnSpPr>
              <a:cxnSpLocks/>
              <a:stCxn id="100" idx="1"/>
              <a:endCxn id="16" idx="1"/>
            </p:cNvCxnSpPr>
            <p:nvPr/>
          </p:nvCxnSpPr>
          <p:spPr>
            <a:xfrm flipV="1">
              <a:off x="9026915" y="2114148"/>
              <a:ext cx="624205" cy="98177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177A1C21-D2F4-4385-BC3D-A03C0FF10B14}"/>
                </a:ext>
              </a:extLst>
            </p:cNvPr>
            <p:cNvCxnSpPr>
              <a:cxnSpLocks/>
              <a:stCxn id="100" idx="1"/>
              <a:endCxn id="75" idx="1"/>
            </p:cNvCxnSpPr>
            <p:nvPr/>
          </p:nvCxnSpPr>
          <p:spPr>
            <a:xfrm flipV="1">
              <a:off x="9026915" y="2621174"/>
              <a:ext cx="624205" cy="4747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연결선: 꺾임 122">
              <a:extLst>
                <a:ext uri="{FF2B5EF4-FFF2-40B4-BE49-F238E27FC236}">
                  <a16:creationId xmlns:a16="http://schemas.microsoft.com/office/drawing/2014/main" id="{D3F667A5-B4F1-481B-88D1-0039857A909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9043313" y="3095925"/>
              <a:ext cx="584753" cy="10448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연결선: 꺾임 131">
              <a:extLst>
                <a:ext uri="{FF2B5EF4-FFF2-40B4-BE49-F238E27FC236}">
                  <a16:creationId xmlns:a16="http://schemas.microsoft.com/office/drawing/2014/main" id="{76421737-307C-4FDB-820C-C5A652F22845}"/>
                </a:ext>
              </a:extLst>
            </p:cNvPr>
            <p:cNvCxnSpPr>
              <a:cxnSpLocks/>
              <a:stCxn id="100" idx="1"/>
              <a:endCxn id="3" idx="1"/>
            </p:cNvCxnSpPr>
            <p:nvPr/>
          </p:nvCxnSpPr>
          <p:spPr>
            <a:xfrm>
              <a:off x="9026915" y="3095927"/>
              <a:ext cx="552429" cy="688679"/>
            </a:xfrm>
            <a:prstGeom prst="bentConnector3">
              <a:avLst>
                <a:gd name="adj1" fmla="val 563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9AC054ED-DB02-431E-A814-143BA3DDCE07}"/>
                </a:ext>
              </a:extLst>
            </p:cNvPr>
            <p:cNvCxnSpPr>
              <a:cxnSpLocks/>
              <a:stCxn id="6" idx="1"/>
              <a:endCxn id="38" idx="2"/>
            </p:cNvCxnSpPr>
            <p:nvPr/>
          </p:nvCxnSpPr>
          <p:spPr>
            <a:xfrm rot="10800000">
              <a:off x="8728193" y="3868286"/>
              <a:ext cx="978510" cy="57166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E98995F9-7273-4812-BBC7-AB4BDC0A7125}"/>
              </a:ext>
            </a:extLst>
          </p:cNvPr>
          <p:cNvGrpSpPr/>
          <p:nvPr/>
        </p:nvGrpSpPr>
        <p:grpSpPr>
          <a:xfrm>
            <a:off x="9129367" y="6020215"/>
            <a:ext cx="2772514" cy="2732839"/>
            <a:chOff x="7315106" y="5058774"/>
            <a:chExt cx="2772514" cy="2732839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E627C11-61F8-44B5-97DC-B3B5C6305995}"/>
                </a:ext>
              </a:extLst>
            </p:cNvPr>
            <p:cNvSpPr txBox="1"/>
            <p:nvPr/>
          </p:nvSpPr>
          <p:spPr>
            <a:xfrm>
              <a:off x="7570634" y="7321250"/>
              <a:ext cx="654839" cy="449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69" dirty="0"/>
                <a:t>V2</a:t>
              </a:r>
            </a:p>
            <a:p>
              <a:pPr algn="ctr"/>
              <a:r>
                <a:rPr lang="ko-KR" altLang="en-US" sz="1169" dirty="0"/>
                <a:t>카메라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DDEE464-0934-4510-9EDD-796F15B01AD6}"/>
                </a:ext>
              </a:extLst>
            </p:cNvPr>
            <p:cNvSpPr txBox="1"/>
            <p:nvPr/>
          </p:nvSpPr>
          <p:spPr>
            <a:xfrm>
              <a:off x="8307319" y="7334366"/>
              <a:ext cx="810640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모터</a:t>
              </a:r>
            </a:p>
          </p:txBody>
        </p:sp>
        <p:pic>
          <p:nvPicPr>
            <p:cNvPr id="177" name="그래픽 176" descr="카메라">
              <a:extLst>
                <a:ext uri="{FF2B5EF4-FFF2-40B4-BE49-F238E27FC236}">
                  <a16:creationId xmlns:a16="http://schemas.microsoft.com/office/drawing/2014/main" id="{5770F5E5-D154-40D5-91D2-473589ED5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541164" y="6693094"/>
              <a:ext cx="701531" cy="701531"/>
            </a:xfrm>
            <a:prstGeom prst="rect">
              <a:avLst/>
            </a:prstGeom>
          </p:spPr>
        </p:pic>
        <p:pic>
          <p:nvPicPr>
            <p:cNvPr id="178" name="그래픽 177" descr="프로세서">
              <a:extLst>
                <a:ext uri="{FF2B5EF4-FFF2-40B4-BE49-F238E27FC236}">
                  <a16:creationId xmlns:a16="http://schemas.microsoft.com/office/drawing/2014/main" id="{F627D612-9236-40E2-BE03-0E8782A17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400145" y="5729949"/>
              <a:ext cx="701531" cy="701531"/>
            </a:xfrm>
            <a:prstGeom prst="rect">
              <a:avLst/>
            </a:prstGeom>
          </p:spPr>
        </p:pic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4181D03B-0BEB-4F0A-88B5-A2360F9A1AB7}"/>
                </a:ext>
              </a:extLst>
            </p:cNvPr>
            <p:cNvSpPr/>
            <p:nvPr/>
          </p:nvSpPr>
          <p:spPr>
            <a:xfrm>
              <a:off x="7377364" y="5602704"/>
              <a:ext cx="2701657" cy="218890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5910F27-8B23-4BFA-B77F-8EFFC46CAC45}"/>
                </a:ext>
              </a:extLst>
            </p:cNvPr>
            <p:cNvSpPr txBox="1"/>
            <p:nvPr/>
          </p:nvSpPr>
          <p:spPr>
            <a:xfrm>
              <a:off x="7315106" y="5975994"/>
              <a:ext cx="1351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라즈베리파이</a:t>
              </a:r>
              <a:endParaRPr lang="ko-KR" altLang="en-US" sz="1169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F39B7C0-57F0-434C-A314-C6258360856F}"/>
                </a:ext>
              </a:extLst>
            </p:cNvPr>
            <p:cNvSpPr txBox="1"/>
            <p:nvPr/>
          </p:nvSpPr>
          <p:spPr>
            <a:xfrm>
              <a:off x="7814921" y="5058774"/>
              <a:ext cx="2272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서브 디바이스</a:t>
              </a:r>
            </a:p>
          </p:txBody>
        </p:sp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5A4D43EA-EFFA-4B4F-B5DE-9901FA522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3" t="9827" r="11740" b="8782"/>
            <a:stretch/>
          </p:blipFill>
          <p:spPr>
            <a:xfrm>
              <a:off x="8382324" y="6797762"/>
              <a:ext cx="637563" cy="473797"/>
            </a:xfrm>
            <a:prstGeom prst="rect">
              <a:avLst/>
            </a:prstGeom>
          </p:spPr>
        </p:pic>
        <p:pic>
          <p:nvPicPr>
            <p:cNvPr id="183" name="그래픽 182" descr="스피커">
              <a:extLst>
                <a:ext uri="{FF2B5EF4-FFF2-40B4-BE49-F238E27FC236}">
                  <a16:creationId xmlns:a16="http://schemas.microsoft.com/office/drawing/2014/main" id="{12A18E60-7674-47F0-9787-634FE6CD7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9518" y="6617712"/>
              <a:ext cx="789327" cy="789327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FB4FA59-32DE-486D-9D79-A95BF166F0DA}"/>
                </a:ext>
              </a:extLst>
            </p:cNvPr>
            <p:cNvSpPr txBox="1"/>
            <p:nvPr/>
          </p:nvSpPr>
          <p:spPr>
            <a:xfrm>
              <a:off x="9226761" y="7344912"/>
              <a:ext cx="654839" cy="269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69" dirty="0"/>
                <a:t>스피커</a:t>
              </a:r>
            </a:p>
          </p:txBody>
        </p:sp>
      </p:grpSp>
      <p:pic>
        <p:nvPicPr>
          <p:cNvPr id="185" name="그래픽 184" descr="서버">
            <a:extLst>
              <a:ext uri="{FF2B5EF4-FFF2-40B4-BE49-F238E27FC236}">
                <a16:creationId xmlns:a16="http://schemas.microsoft.com/office/drawing/2014/main" id="{F4BB42FE-CB59-4BB1-BE5C-7FC021D6B7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59535" y="4729005"/>
            <a:ext cx="1949459" cy="1949459"/>
          </a:xfrm>
          <a:prstGeom prst="rect">
            <a:avLst/>
          </a:prstGeom>
        </p:spPr>
      </p:pic>
      <p:pic>
        <p:nvPicPr>
          <p:cNvPr id="186" name="그래픽 185" descr="스마트폰">
            <a:extLst>
              <a:ext uri="{FF2B5EF4-FFF2-40B4-BE49-F238E27FC236}">
                <a16:creationId xmlns:a16="http://schemas.microsoft.com/office/drawing/2014/main" id="{1EB80552-1E7C-4B37-BA35-63BA2694E6F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97130" y="4783502"/>
            <a:ext cx="1949459" cy="1840465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FF29668B-D0A6-4D7F-A44E-2E988DB48648}"/>
              </a:ext>
            </a:extLst>
          </p:cNvPr>
          <p:cNvSpPr txBox="1"/>
          <p:nvPr/>
        </p:nvSpPr>
        <p:spPr>
          <a:xfrm>
            <a:off x="5154820" y="6685769"/>
            <a:ext cx="1553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서버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059B726-587B-4A96-85AE-C9C762964ED2}"/>
              </a:ext>
            </a:extLst>
          </p:cNvPr>
          <p:cNvSpPr txBox="1"/>
          <p:nvPr/>
        </p:nvSpPr>
        <p:spPr>
          <a:xfrm>
            <a:off x="1066568" y="6685769"/>
            <a:ext cx="223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안드로이드 앱</a:t>
            </a:r>
          </a:p>
        </p:txBody>
      </p:sp>
      <p:pic>
        <p:nvPicPr>
          <p:cNvPr id="191" name="그래픽 190" descr="개">
            <a:extLst>
              <a:ext uri="{FF2B5EF4-FFF2-40B4-BE49-F238E27FC236}">
                <a16:creationId xmlns:a16="http://schemas.microsoft.com/office/drawing/2014/main" id="{A139080B-2D09-4B0D-B25C-FA46F20F5A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715316" y="4488379"/>
            <a:ext cx="2088217" cy="2433680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4DBF3BE1-85E8-46D4-B26F-DC676FA14365}"/>
              </a:ext>
            </a:extLst>
          </p:cNvPr>
          <p:cNvSpPr txBox="1"/>
          <p:nvPr/>
        </p:nvSpPr>
        <p:spPr>
          <a:xfrm>
            <a:off x="15163594" y="6685769"/>
            <a:ext cx="1553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반려견</a:t>
            </a:r>
            <a:endParaRPr lang="ko-KR" altLang="en-US" sz="2400" b="1" dirty="0"/>
          </a:p>
        </p:txBody>
      </p: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6492FE33-F566-482A-9692-8DE1AF932F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44154" y="3602267"/>
            <a:ext cx="6162735" cy="123208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D627B43D-2A54-4D93-A903-8E3756C85048}"/>
              </a:ext>
            </a:extLst>
          </p:cNvPr>
          <p:cNvCxnSpPr>
            <a:cxnSpLocks/>
          </p:cNvCxnSpPr>
          <p:nvPr/>
        </p:nvCxnSpPr>
        <p:spPr>
          <a:xfrm flipV="1">
            <a:off x="6508994" y="3623649"/>
            <a:ext cx="1797896" cy="1672251"/>
          </a:xfrm>
          <a:prstGeom prst="bentConnector3">
            <a:avLst>
              <a:gd name="adj1" fmla="val 47881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E64B4D7C-0848-4DAF-BF79-B32AE3CFE70F}"/>
              </a:ext>
            </a:extLst>
          </p:cNvPr>
          <p:cNvSpPr txBox="1"/>
          <p:nvPr/>
        </p:nvSpPr>
        <p:spPr>
          <a:xfrm>
            <a:off x="3148154" y="3218943"/>
            <a:ext cx="228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및 영상 송수신</a:t>
            </a:r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BBC1F28E-FAD8-4516-9E51-85C70362973E}"/>
              </a:ext>
            </a:extLst>
          </p:cNvPr>
          <p:cNvCxnSpPr>
            <a:endCxn id="179" idx="1"/>
          </p:cNvCxnSpPr>
          <p:nvPr/>
        </p:nvCxnSpPr>
        <p:spPr>
          <a:xfrm>
            <a:off x="6508994" y="6020215"/>
            <a:ext cx="2682631" cy="1638385"/>
          </a:xfrm>
          <a:prstGeom prst="bentConnector3">
            <a:avLst>
              <a:gd name="adj1" fmla="val 3201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E47B83F5-4222-4673-A32D-E991B19E1B91}"/>
              </a:ext>
            </a:extLst>
          </p:cNvPr>
          <p:cNvSpPr txBox="1"/>
          <p:nvPr/>
        </p:nvSpPr>
        <p:spPr>
          <a:xfrm>
            <a:off x="6144232" y="5386467"/>
            <a:ext cx="181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 값 및 플래그 송수신</a:t>
            </a:r>
            <a:endParaRPr lang="en-US" altLang="ko-KR" dirty="0"/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4299F92A-0C79-444A-85F7-815715E81DDE}"/>
              </a:ext>
            </a:extLst>
          </p:cNvPr>
          <p:cNvCxnSpPr>
            <a:stCxn id="186" idx="3"/>
            <a:endCxn id="185" idx="1"/>
          </p:cNvCxnSpPr>
          <p:nvPr/>
        </p:nvCxnSpPr>
        <p:spPr>
          <a:xfrm>
            <a:off x="3146589" y="5703735"/>
            <a:ext cx="141294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4C322B9-A9D7-4CB1-8D8B-D7C3A120A4A0}"/>
              </a:ext>
            </a:extLst>
          </p:cNvPr>
          <p:cNvSpPr txBox="1"/>
          <p:nvPr/>
        </p:nvSpPr>
        <p:spPr>
          <a:xfrm>
            <a:off x="2974839" y="5824962"/>
            <a:ext cx="175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 값 및 로그 송수신</a:t>
            </a:r>
            <a:endParaRPr lang="en-US" altLang="ko-KR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F9A9B1D-11AA-4438-B369-20849E1E16AF}"/>
              </a:ext>
            </a:extLst>
          </p:cNvPr>
          <p:cNvSpPr txBox="1"/>
          <p:nvPr/>
        </p:nvSpPr>
        <p:spPr>
          <a:xfrm>
            <a:off x="13650145" y="4161662"/>
            <a:ext cx="1756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명령어 훈련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버튼 놀이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식사 제공</a:t>
            </a:r>
            <a:endParaRPr lang="en-US" altLang="ko-KR" dirty="0"/>
          </a:p>
        </p:txBody>
      </p: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92F851F1-6F19-4F51-85A7-FFE3154AD115}"/>
              </a:ext>
            </a:extLst>
          </p:cNvPr>
          <p:cNvCxnSpPr>
            <a:stCxn id="37" idx="3"/>
            <a:endCxn id="191" idx="1"/>
          </p:cNvCxnSpPr>
          <p:nvPr/>
        </p:nvCxnSpPr>
        <p:spPr>
          <a:xfrm>
            <a:off x="12952387" y="3551419"/>
            <a:ext cx="1762929" cy="215380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B717D01-DF1E-4010-B398-EC2C51388D3A}"/>
              </a:ext>
            </a:extLst>
          </p:cNvPr>
          <p:cNvCxnSpPr>
            <a:stCxn id="179" idx="3"/>
            <a:endCxn id="191" idx="1"/>
          </p:cNvCxnSpPr>
          <p:nvPr/>
        </p:nvCxnSpPr>
        <p:spPr>
          <a:xfrm flipV="1">
            <a:off x="11893282" y="5705219"/>
            <a:ext cx="2822034" cy="1953381"/>
          </a:xfrm>
          <a:prstGeom prst="bentConnector3">
            <a:avLst>
              <a:gd name="adj1" fmla="val 689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2E58BEFC-F12A-4F2A-A0A6-353A21D85337}"/>
              </a:ext>
            </a:extLst>
          </p:cNvPr>
          <p:cNvSpPr txBox="1"/>
          <p:nvPr/>
        </p:nvSpPr>
        <p:spPr>
          <a:xfrm>
            <a:off x="13490232" y="6850567"/>
            <a:ext cx="17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배변훈련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631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A2EDE0-029A-4C2F-8F4A-1BF4CCB810E5}"/>
              </a:ext>
            </a:extLst>
          </p:cNvPr>
          <p:cNvSpPr txBox="1"/>
          <p:nvPr/>
        </p:nvSpPr>
        <p:spPr>
          <a:xfrm>
            <a:off x="7063409" y="755374"/>
            <a:ext cx="172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16712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199</Words>
  <Application>Microsoft Office PowerPoint</Application>
  <PresentationFormat>사용자 지정</PresentationFormat>
  <Paragraphs>108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Seongho Chun</dc:creator>
  <cp:lastModifiedBy>Seongho Chun</cp:lastModifiedBy>
  <cp:revision>45</cp:revision>
  <dcterms:created xsi:type="dcterms:W3CDTF">2019-03-24T04:47:00Z</dcterms:created>
  <dcterms:modified xsi:type="dcterms:W3CDTF">2019-06-09T11:20:41Z</dcterms:modified>
</cp:coreProperties>
</file>