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AEFAC-51FF-4663-ADFE-4567535FC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A207F-2D3F-46F5-9BC0-9DED4633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9181F-22E5-4EF1-99C3-B1C7E9D3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47C74-A6E8-492C-AB40-AC01FBE0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11854-6632-4087-A23F-7588257B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D86B1-2A29-49D3-8072-4735E42A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7D6FCE-9CDD-4183-BA43-C903F7A6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56468-C7BD-42E9-B84B-660F87D0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CD76B-0094-411C-9309-122C2CEC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D8647-1E85-4300-9B4D-904171B7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F10DFF-7A49-4C88-9420-11F684F9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88FA2-F680-402B-BD29-C55B5B159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E2718-7044-4FE7-A6A8-1DB29900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22FEA-09B4-4166-A2A4-820C037F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08D11-4B5C-4C7F-9273-F34FA45E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3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CC73C-C60B-4299-AFE3-246ACD21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70FC8-7BEA-40CE-A909-73E95EEE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4D728-DEBC-48FF-B497-9A58BC6D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0141B-1AD0-489B-AA83-69233E05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11617-A06E-46AD-AC69-866A3CB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31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8FF3E-156D-40BA-92C6-7F8FC6E5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01D1E-E678-4614-AEE4-30ED9776E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64F3D-39EE-49B9-8690-DC17136E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F94B0-9003-483F-921F-0A3FCCAB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865E1-CF19-416C-9572-897DF493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6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35547-CD7A-4339-AB58-E686C90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E898-0E82-4EBF-83B2-A32C8ACF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806E9-829E-4669-BD8F-8A8A962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9142A-23D0-43A1-B9F8-39A159EC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2645A-CE69-4CC6-B390-2E9B4F4A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D52BB-48F7-47A0-BE52-71CFD32C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749C9-9CFB-497B-8798-160B7E74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80C62-479F-4FA7-AF53-6A9688BB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C7F331-CF46-4C09-B4A4-28AF379E5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0B0923-F255-4539-87E6-1DA61089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5E279-2D64-42A0-A7A8-6E6BFF6D3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3966E6-C28B-4D54-AAF9-512813F6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355FCB-C8B2-4616-BAB8-4E983E27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7CBA7-2674-4571-BA0D-7F21A1FA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0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8B54A-DF4E-4838-9E43-2B2B0A42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02B38E-6CE8-4329-9744-43506935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DB6641-877C-4CE2-A0E5-CE7C6617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6A064-F9A6-4E70-84AB-827EA3AE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6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B0110-3C22-4E55-BF82-6C90748C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A944FF-E5BB-435E-A9CC-7FF25918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09D945-C069-4AB4-98F3-7E0A4706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0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27E65-1CE7-45A5-AA02-9E660B19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6B093-7E30-41C1-8A49-8810B858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FC9F7-44DF-4518-8ADE-D1D793A0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C0AE9-7280-45DB-AF0A-E99E2FD9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D75A1-7A27-4CF6-A6BB-880A2BFD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4ABEE-C5BB-407A-AF32-CA8158AA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62344-BAE0-4D14-995C-2A5A339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9570BE-CB63-4E82-8345-04E384E08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D3999D-8EE7-4B98-A831-AB0DE5EAE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6F26C-991F-44FD-8829-ABBF6963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D00D5-28AA-4CC9-A262-89F87129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5E7D5-61D5-468A-9FFB-98472163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6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4204EF-0787-4609-B391-29AE3765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7CE8-110B-4F00-9931-44C8A6AB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F9934-C7BF-486A-B9CA-99FBEC6D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35A1-2870-484B-9D96-45273F064FC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EE3FE-24CE-4081-93AF-61FEFEDE1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1BEC9-3600-4560-B4CB-B126ADFA6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1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184169DA-E8E5-40D5-9B1F-337E5F6557A1}"/>
              </a:ext>
            </a:extLst>
          </p:cNvPr>
          <p:cNvSpPr/>
          <p:nvPr/>
        </p:nvSpPr>
        <p:spPr>
          <a:xfrm>
            <a:off x="53009" y="104346"/>
            <a:ext cx="11979958" cy="6012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D477423-E33B-4677-868D-89DABCE55A3E}"/>
              </a:ext>
            </a:extLst>
          </p:cNvPr>
          <p:cNvGrpSpPr/>
          <p:nvPr/>
        </p:nvGrpSpPr>
        <p:grpSpPr>
          <a:xfrm>
            <a:off x="159033" y="144004"/>
            <a:ext cx="11731507" cy="5859232"/>
            <a:chOff x="92765" y="221975"/>
            <a:chExt cx="11731507" cy="5859232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1388B81-B482-49F4-B15E-C8CF744751C7}"/>
                </a:ext>
              </a:extLst>
            </p:cNvPr>
            <p:cNvSpPr/>
            <p:nvPr/>
          </p:nvSpPr>
          <p:spPr>
            <a:xfrm>
              <a:off x="1739977" y="4617536"/>
              <a:ext cx="1196683" cy="128851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Camera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Tile</a:t>
              </a:r>
            </a:p>
          </p:txBody>
        </p:sp>
        <p:pic>
          <p:nvPicPr>
            <p:cNvPr id="1026" name="Picture 2" descr="tilt iconì ëí ì´ë¯¸ì§ ê²ìê²°ê³¼">
              <a:extLst>
                <a:ext uri="{FF2B5EF4-FFF2-40B4-BE49-F238E27FC236}">
                  <a16:creationId xmlns:a16="http://schemas.microsoft.com/office/drawing/2014/main" id="{9E42BE40-BBDD-49CF-9121-918911E3DC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601" y="4682192"/>
              <a:ext cx="864151" cy="864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6224916-597A-4DDF-97FA-2A5395B1E2B5}"/>
                </a:ext>
              </a:extLst>
            </p:cNvPr>
            <p:cNvSpPr/>
            <p:nvPr/>
          </p:nvSpPr>
          <p:spPr>
            <a:xfrm>
              <a:off x="6394647" y="4808390"/>
              <a:ext cx="1123620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Change The</a:t>
              </a:r>
            </a:p>
            <a:p>
              <a:pPr algn="ctr"/>
              <a:r>
                <a:rPr lang="en-US" altLang="ko-KR" sz="1100" dirty="0"/>
                <a:t>Tile Machine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42580F6-2BEB-4C71-BF3E-12EF900859A9}"/>
                </a:ext>
              </a:extLst>
            </p:cNvPr>
            <p:cNvSpPr/>
            <p:nvPr/>
          </p:nvSpPr>
          <p:spPr>
            <a:xfrm>
              <a:off x="9000672" y="1370274"/>
              <a:ext cx="1490331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Check Object Coordinate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170E171-851F-4961-957E-A36DA78FFCFC}"/>
                </a:ext>
              </a:extLst>
            </p:cNvPr>
            <p:cNvSpPr/>
            <p:nvPr/>
          </p:nvSpPr>
          <p:spPr>
            <a:xfrm>
              <a:off x="5704460" y="2676861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Don’t Find</a:t>
              </a:r>
            </a:p>
            <a:p>
              <a:pPr algn="ctr"/>
              <a:r>
                <a:rPr lang="en-US" altLang="ko-KR" sz="1200" dirty="0"/>
                <a:t>Dog Object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8573E46-6C2D-40A4-BD47-CDC3C9E2BD0D}"/>
                </a:ext>
              </a:extLst>
            </p:cNvPr>
            <p:cNvSpPr/>
            <p:nvPr/>
          </p:nvSpPr>
          <p:spPr>
            <a:xfrm>
              <a:off x="3903496" y="1352100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Removal</a:t>
              </a:r>
            </a:p>
            <a:p>
              <a:pPr algn="ctr"/>
              <a:r>
                <a:rPr lang="en-US" altLang="ko-KR" sz="1200" dirty="0"/>
                <a:t>Background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06B6004-7356-44D2-A528-48E11078845B}"/>
                </a:ext>
              </a:extLst>
            </p:cNvPr>
            <p:cNvSpPr/>
            <p:nvPr/>
          </p:nvSpPr>
          <p:spPr>
            <a:xfrm>
              <a:off x="7325330" y="1393749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Find Dog Object</a:t>
              </a:r>
              <a:endParaRPr lang="ko-KR" altLang="en-US" sz="12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3090B14-D1CF-4238-B241-EAE3D45AF1AF}"/>
                </a:ext>
              </a:extLst>
            </p:cNvPr>
            <p:cNvSpPr/>
            <p:nvPr/>
          </p:nvSpPr>
          <p:spPr>
            <a:xfrm>
              <a:off x="1697707" y="1831939"/>
              <a:ext cx="1604433" cy="10261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br>
                <a:rPr lang="en-US" altLang="ko-KR" sz="1100" dirty="0"/>
              </a:br>
              <a:endParaRPr lang="en-US" altLang="ko-KR" sz="1100" dirty="0"/>
            </a:p>
            <a:p>
              <a:pPr algn="ctr"/>
              <a:r>
                <a:rPr lang="en-US" altLang="ko-KR" sz="1100" dirty="0"/>
                <a:t>Image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Blurring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[</a:t>
              </a:r>
              <a:r>
                <a:rPr lang="ko-KR" altLang="en-US" sz="1050" dirty="0"/>
                <a:t>영상처리 라이브러리</a:t>
              </a:r>
              <a:r>
                <a:rPr lang="en-US" altLang="ko-KR" sz="1050" dirty="0"/>
                <a:t>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E4DEBDD-B128-44C3-BE99-B5B7D5B792B5}"/>
                </a:ext>
              </a:extLst>
            </p:cNvPr>
            <p:cNvSpPr/>
            <p:nvPr/>
          </p:nvSpPr>
          <p:spPr>
            <a:xfrm>
              <a:off x="1697707" y="771088"/>
              <a:ext cx="1613610" cy="84793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Color conversion</a:t>
              </a:r>
            </a:p>
            <a:p>
              <a:pPr algn="ctr"/>
              <a:r>
                <a:rPr lang="en-US" altLang="ko-KR" sz="1050" dirty="0"/>
                <a:t>[</a:t>
              </a:r>
              <a:r>
                <a:rPr lang="ko-KR" altLang="en-US" sz="1050" dirty="0"/>
                <a:t>영상처리 라이브러리</a:t>
              </a:r>
              <a:r>
                <a:rPr lang="en-US" altLang="ko-KR" sz="1050" dirty="0"/>
                <a:t>]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4BABA9-CCC4-446B-8FB2-CA3E6FC17B94}"/>
                </a:ext>
              </a:extLst>
            </p:cNvPr>
            <p:cNvSpPr/>
            <p:nvPr/>
          </p:nvSpPr>
          <p:spPr>
            <a:xfrm>
              <a:off x="92765" y="1380604"/>
              <a:ext cx="1123620" cy="74182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Get Image</a:t>
              </a:r>
              <a:endParaRPr lang="ko-KR" altLang="en-US" sz="1200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1ACF8-B457-4BDE-AEA6-F53531F9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6589" y="1428389"/>
              <a:ext cx="881101" cy="49280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123C20-F4A9-4851-8D8E-A028A4F2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5427" y="1853118"/>
              <a:ext cx="687310" cy="65566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3C0630-1E87-4B02-9957-779DAF21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245" y="819310"/>
              <a:ext cx="932441" cy="43687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ED0872A-A092-4D90-B7A1-4694B594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921" y="1419396"/>
              <a:ext cx="499308" cy="358626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AF503B-92D8-4121-9CCC-C3AE7C27835B}"/>
                </a:ext>
              </a:extLst>
            </p:cNvPr>
            <p:cNvSpPr/>
            <p:nvPr/>
          </p:nvSpPr>
          <p:spPr>
            <a:xfrm>
              <a:off x="5714578" y="1428389"/>
              <a:ext cx="1123620" cy="74182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conversion Image</a:t>
              </a:r>
              <a:endParaRPr lang="ko-KR" altLang="en-US" sz="1200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0842CF7-FCCB-4DD8-A3F9-93036C3C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6734" y="1473314"/>
              <a:ext cx="499308" cy="35862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505AB76-F47B-4088-9015-14632B28F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22373" y="1399613"/>
              <a:ext cx="885865" cy="432836"/>
            </a:xfrm>
            <a:prstGeom prst="rect">
              <a:avLst/>
            </a:prstGeom>
          </p:spPr>
        </p:pic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877ED2F7-1414-4116-851D-F71B89FB02AD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1216385" y="1195058"/>
              <a:ext cx="481322" cy="5564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46394EE2-DE92-4BD3-BD30-028FE430E61C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1210013" y="1865697"/>
              <a:ext cx="487694" cy="4792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BDE423D-59DA-47E2-8686-DBA0993067FA}"/>
                </a:ext>
              </a:extLst>
            </p:cNvPr>
            <p:cNvCxnSpPr>
              <a:cxnSpLocks/>
            </p:cNvCxnSpPr>
            <p:nvPr/>
          </p:nvCxnSpPr>
          <p:spPr>
            <a:xfrm>
              <a:off x="3324569" y="1195058"/>
              <a:ext cx="570740" cy="3728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FCA6642E-55F1-418C-B2A8-47AAA35890F7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 flipV="1">
              <a:off x="3302140" y="1785488"/>
              <a:ext cx="601356" cy="5595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49429A7-0410-4BBB-968E-30580F7505B2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027116" y="1785489"/>
              <a:ext cx="6758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24C6406-8D03-4B63-B046-0E56D682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85771" y="2752521"/>
              <a:ext cx="970586" cy="413753"/>
            </a:xfrm>
            <a:prstGeom prst="rect">
              <a:avLst/>
            </a:prstGeom>
          </p:spPr>
        </p:pic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31319F9A-28FF-4ADA-B64C-1A056BBF4373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rot="5400000" flipH="1">
              <a:off x="2923730" y="201097"/>
              <a:ext cx="1369770" cy="5315310"/>
            </a:xfrm>
            <a:prstGeom prst="bentConnector4">
              <a:avLst>
                <a:gd name="adj1" fmla="val -16689"/>
                <a:gd name="adj2" fmla="val 999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86F45E9-77BC-423F-9879-62C78F0A9972}"/>
                </a:ext>
              </a:extLst>
            </p:cNvPr>
            <p:cNvSpPr/>
            <p:nvPr/>
          </p:nvSpPr>
          <p:spPr>
            <a:xfrm>
              <a:off x="11237843" y="221975"/>
              <a:ext cx="586429" cy="58592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</a:t>
              </a:r>
            </a:p>
            <a:p>
              <a:pPr algn="ctr"/>
              <a:r>
                <a:rPr lang="en-US" altLang="ko-KR" dirty="0"/>
                <a:t>A</a:t>
              </a:r>
            </a:p>
            <a:p>
              <a:pPr algn="ctr"/>
              <a:r>
                <a:rPr lang="en-US" altLang="ko-KR" dirty="0"/>
                <a:t>I</a:t>
              </a:r>
            </a:p>
            <a:p>
              <a:pPr algn="ctr"/>
              <a:r>
                <a:rPr lang="en-US" altLang="ko-KR" dirty="0"/>
                <a:t>N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D</a:t>
              </a:r>
            </a:p>
            <a:p>
              <a:pPr algn="ctr"/>
              <a:r>
                <a:rPr lang="en-US" altLang="ko-KR" dirty="0"/>
                <a:t>E</a:t>
              </a:r>
            </a:p>
            <a:p>
              <a:pPr algn="ctr"/>
              <a:r>
                <a:rPr lang="en-US" altLang="ko-KR" dirty="0"/>
                <a:t>V</a:t>
              </a:r>
            </a:p>
            <a:p>
              <a:pPr algn="ctr"/>
              <a:r>
                <a:rPr lang="en-US" altLang="ko-KR" dirty="0"/>
                <a:t>I</a:t>
              </a:r>
            </a:p>
            <a:p>
              <a:pPr algn="ctr"/>
              <a:r>
                <a:rPr lang="en-US" altLang="ko-KR" dirty="0"/>
                <a:t>C</a:t>
              </a:r>
            </a:p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41B65589-537F-4CD4-BEE4-773718003C3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54576" y="568410"/>
              <a:ext cx="10506577" cy="718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76793B23-90F5-4903-A8B4-9C510A7F3B69}"/>
                </a:ext>
              </a:extLst>
            </p:cNvPr>
            <p:cNvSpPr/>
            <p:nvPr/>
          </p:nvSpPr>
          <p:spPr>
            <a:xfrm>
              <a:off x="9006774" y="2864402"/>
              <a:ext cx="1490331" cy="84027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Change the</a:t>
              </a:r>
            </a:p>
            <a:p>
              <a:pPr algn="ctr"/>
              <a:r>
                <a:rPr lang="en-US" altLang="ko-KR" sz="1100" dirty="0"/>
                <a:t>Image Coordinate</a:t>
              </a:r>
            </a:p>
          </p:txBody>
        </p:sp>
        <p:pic>
          <p:nvPicPr>
            <p:cNvPr id="1033" name="Picture 4" descr="change image iconì ëí ì´ë¯¸ì§ ê²ìê²°ê³¼">
              <a:extLst>
                <a:ext uri="{FF2B5EF4-FFF2-40B4-BE49-F238E27FC236}">
                  <a16:creationId xmlns:a16="http://schemas.microsoft.com/office/drawing/2014/main" id="{6494AA7A-D75C-4695-BF0C-A470DD3E2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4783" y="2905196"/>
              <a:ext cx="379342" cy="379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191F06F-1558-483F-A311-F21DF56B5512}"/>
                </a:ext>
              </a:extLst>
            </p:cNvPr>
            <p:cNvGrpSpPr/>
            <p:nvPr/>
          </p:nvGrpSpPr>
          <p:grpSpPr>
            <a:xfrm>
              <a:off x="9195068" y="4865208"/>
              <a:ext cx="1123620" cy="840273"/>
              <a:chOff x="9134842" y="4572165"/>
              <a:chExt cx="1123620" cy="840273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9A4E57A0-774A-4481-A046-A3325D37BD54}"/>
                  </a:ext>
                </a:extLst>
              </p:cNvPr>
              <p:cNvSpPr/>
              <p:nvPr/>
            </p:nvSpPr>
            <p:spPr>
              <a:xfrm>
                <a:off x="9134842" y="4572165"/>
                <a:ext cx="1123620" cy="84027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/>
              </a:p>
              <a:p>
                <a:pPr algn="ctr"/>
                <a:endParaRPr lang="en-US" altLang="ko-KR" sz="1200" dirty="0"/>
              </a:p>
              <a:p>
                <a:pPr algn="ctr"/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Focus On</a:t>
                </a:r>
              </a:p>
              <a:p>
                <a:pPr algn="ctr"/>
                <a:r>
                  <a:rPr lang="en-US" altLang="ko-KR" sz="1200" dirty="0"/>
                  <a:t>Dog Image</a:t>
                </a:r>
                <a:endParaRPr lang="ko-KR" altLang="en-US" sz="1200" dirty="0"/>
              </a:p>
            </p:txBody>
          </p:sp>
          <p:pic>
            <p:nvPicPr>
              <p:cNvPr id="76" name="Picture 2" descr="focusing iconì ëí ì´ë¯¸ì§ ê²ìê²°ê³¼">
                <a:extLst>
                  <a:ext uri="{FF2B5EF4-FFF2-40B4-BE49-F238E27FC236}">
                    <a16:creationId xmlns:a16="http://schemas.microsoft.com/office/drawing/2014/main" id="{89BEB966-5766-44D9-948D-42700982A8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7001" y="4606315"/>
                <a:ext cx="447497" cy="447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6" descr="x y z vectorì ëí ì´ë¯¸ì§ ê²ìê²°ê³¼">
              <a:extLst>
                <a:ext uri="{FF2B5EF4-FFF2-40B4-BE49-F238E27FC236}">
                  <a16:creationId xmlns:a16="http://schemas.microsoft.com/office/drawing/2014/main" id="{A13A659D-1D03-42BA-8D23-79AE581E4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869" y="1416427"/>
              <a:ext cx="762948" cy="5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259384E3-5B71-4C5B-ABE5-10D3DD3299AB}"/>
                </a:ext>
              </a:extLst>
            </p:cNvPr>
            <p:cNvCxnSpPr>
              <a:cxnSpLocks/>
            </p:cNvCxnSpPr>
            <p:nvPr/>
          </p:nvCxnSpPr>
          <p:spPr>
            <a:xfrm>
              <a:off x="6822617" y="1785489"/>
              <a:ext cx="48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E69125F-9FBC-42C1-A54C-815D08286F96}"/>
                </a:ext>
              </a:extLst>
            </p:cNvPr>
            <p:cNvCxnSpPr>
              <a:cxnSpLocks/>
            </p:cNvCxnSpPr>
            <p:nvPr/>
          </p:nvCxnSpPr>
          <p:spPr>
            <a:xfrm>
              <a:off x="8488706" y="1794319"/>
              <a:ext cx="48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" name="연결선: 꺾임 1047">
              <a:extLst>
                <a:ext uri="{FF2B5EF4-FFF2-40B4-BE49-F238E27FC236}">
                  <a16:creationId xmlns:a16="http://schemas.microsoft.com/office/drawing/2014/main" id="{13142A3E-3755-4E46-9F45-94791D0E7F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87140" y="2353290"/>
              <a:ext cx="1042104" cy="9975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523EDC8-7EE9-4990-97D7-34579A733277}"/>
                </a:ext>
              </a:extLst>
            </p:cNvPr>
            <p:cNvCxnSpPr>
              <a:cxnSpLocks/>
            </p:cNvCxnSpPr>
            <p:nvPr/>
          </p:nvCxnSpPr>
          <p:spPr>
            <a:xfrm>
              <a:off x="6276388" y="2151093"/>
              <a:ext cx="0" cy="473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8" descr="tilt iconì ëí ì´ë¯¸ì§ ê²ìê²°ê³¼">
              <a:extLst>
                <a:ext uri="{FF2B5EF4-FFF2-40B4-BE49-F238E27FC236}">
                  <a16:creationId xmlns:a16="http://schemas.microsoft.com/office/drawing/2014/main" id="{8E6C93AA-E1EB-48B1-A1BB-4D5E6FF48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913" y="4765077"/>
              <a:ext cx="793319" cy="81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82920D2-5A5F-4546-9BBE-B53495522EF9}"/>
                </a:ext>
              </a:extLst>
            </p:cNvPr>
            <p:cNvSpPr/>
            <p:nvPr/>
          </p:nvSpPr>
          <p:spPr>
            <a:xfrm>
              <a:off x="3711456" y="4765077"/>
              <a:ext cx="1123620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Receive the Coordinate</a:t>
              </a:r>
            </a:p>
          </p:txBody>
        </p:sp>
        <p:pic>
          <p:nvPicPr>
            <p:cNvPr id="116" name="Picture 6" descr="x y z vectorì ëí ì´ë¯¸ì§ ê²ìê²°ê³¼">
              <a:extLst>
                <a:ext uri="{FF2B5EF4-FFF2-40B4-BE49-F238E27FC236}">
                  <a16:creationId xmlns:a16="http://schemas.microsoft.com/office/drawing/2014/main" id="{E54DB260-A270-43C0-8370-6710CEE42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520" y="4808390"/>
              <a:ext cx="762948" cy="5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B54876-6D42-4ED0-A8E2-F77316086334}"/>
                </a:ext>
              </a:extLst>
            </p:cNvPr>
            <p:cNvCxnSpPr/>
            <p:nvPr/>
          </p:nvCxnSpPr>
          <p:spPr>
            <a:xfrm flipH="1">
              <a:off x="7873888" y="3543637"/>
              <a:ext cx="1042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EA37EF9-9C6A-486A-A443-F230394383B5}"/>
                </a:ext>
              </a:extLst>
            </p:cNvPr>
            <p:cNvCxnSpPr/>
            <p:nvPr/>
          </p:nvCxnSpPr>
          <p:spPr>
            <a:xfrm>
              <a:off x="7873888" y="3543637"/>
              <a:ext cx="0" cy="508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6942593-F953-4E18-9AA5-CBD24042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8888" y="4051852"/>
              <a:ext cx="5515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779D05C0-8A80-4C49-A2D6-C5390D9AA102}"/>
                </a:ext>
              </a:extLst>
            </p:cNvPr>
            <p:cNvCxnSpPr>
              <a:cxnSpLocks/>
            </p:cNvCxnSpPr>
            <p:nvPr/>
          </p:nvCxnSpPr>
          <p:spPr>
            <a:xfrm>
              <a:off x="2345635" y="4051852"/>
              <a:ext cx="0" cy="554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FC97AA97-D30D-4935-944C-FA10391A4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100" y="5261792"/>
              <a:ext cx="1355288" cy="15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5C4A8C21-AAE4-497C-B68B-323E32B499C4}"/>
                </a:ext>
              </a:extLst>
            </p:cNvPr>
            <p:cNvCxnSpPr>
              <a:cxnSpLocks/>
            </p:cNvCxnSpPr>
            <p:nvPr/>
          </p:nvCxnSpPr>
          <p:spPr>
            <a:xfrm>
              <a:off x="7531519" y="5310626"/>
              <a:ext cx="1469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5AB95FC5-6BC6-443F-8C61-52917CD9508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4255" y="3336236"/>
              <a:ext cx="675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DCA1CC5E-B979-43B1-9423-809BEEA38D11}"/>
                </a:ext>
              </a:extLst>
            </p:cNvPr>
            <p:cNvCxnSpPr>
              <a:cxnSpLocks/>
            </p:cNvCxnSpPr>
            <p:nvPr/>
          </p:nvCxnSpPr>
          <p:spPr>
            <a:xfrm>
              <a:off x="9749042" y="2348465"/>
              <a:ext cx="5793" cy="501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313E959-881B-4D4D-8E26-44741B855F14}"/>
                </a:ext>
              </a:extLst>
            </p:cNvPr>
            <p:cNvCxnSpPr/>
            <p:nvPr/>
          </p:nvCxnSpPr>
          <p:spPr>
            <a:xfrm>
              <a:off x="2967442" y="5211476"/>
              <a:ext cx="680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43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109EC2-ABA3-4B08-9B24-A8EDFD8095CA}"/>
              </a:ext>
            </a:extLst>
          </p:cNvPr>
          <p:cNvSpPr/>
          <p:nvPr/>
        </p:nvSpPr>
        <p:spPr>
          <a:xfrm>
            <a:off x="32357" y="799564"/>
            <a:ext cx="12127286" cy="5071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C028D1-284E-45C7-8427-12088F95462B}"/>
              </a:ext>
            </a:extLst>
          </p:cNvPr>
          <p:cNvSpPr/>
          <p:nvPr/>
        </p:nvSpPr>
        <p:spPr>
          <a:xfrm>
            <a:off x="11551009" y="852572"/>
            <a:ext cx="564807" cy="4951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</a:p>
          <a:p>
            <a:pPr algn="ctr"/>
            <a:r>
              <a:rPr lang="en-US" altLang="ko-KR" dirty="0"/>
              <a:t>U</a:t>
            </a:r>
          </a:p>
          <a:p>
            <a:pPr algn="ctr"/>
            <a:r>
              <a:rPr lang="en-US" altLang="ko-KR" dirty="0"/>
              <a:t>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</a:t>
            </a:r>
          </a:p>
          <a:p>
            <a:pPr algn="ctr"/>
            <a:r>
              <a:rPr lang="en-US" altLang="ko-KR" dirty="0"/>
              <a:t>E</a:t>
            </a:r>
          </a:p>
          <a:p>
            <a:pPr algn="ctr"/>
            <a:r>
              <a:rPr lang="en-US" altLang="ko-KR" dirty="0"/>
              <a:t>V</a:t>
            </a:r>
          </a:p>
          <a:p>
            <a:pPr algn="ctr"/>
            <a:r>
              <a:rPr lang="en-US" altLang="ko-KR" dirty="0"/>
              <a:t>I</a:t>
            </a:r>
          </a:p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138AAA8-8FF5-4B3A-B160-6EF520739D42}"/>
              </a:ext>
            </a:extLst>
          </p:cNvPr>
          <p:cNvCxnSpPr>
            <a:cxnSpLocks/>
          </p:cNvCxnSpPr>
          <p:nvPr/>
        </p:nvCxnSpPr>
        <p:spPr>
          <a:xfrm flipV="1">
            <a:off x="4296309" y="3263032"/>
            <a:ext cx="4461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914701E-FEB6-470B-B46C-F5F755BA1A96}"/>
              </a:ext>
            </a:extLst>
          </p:cNvPr>
          <p:cNvSpPr/>
          <p:nvPr/>
        </p:nvSpPr>
        <p:spPr>
          <a:xfrm>
            <a:off x="7757290" y="4402029"/>
            <a:ext cx="1031567" cy="96297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Learning Data</a:t>
            </a:r>
          </a:p>
          <a:p>
            <a:pPr algn="ctr"/>
            <a:r>
              <a:rPr lang="en-US" altLang="ko-KR" sz="1050" dirty="0"/>
              <a:t>Comparison</a:t>
            </a:r>
            <a:endParaRPr lang="ko-KR" altLang="en-US" sz="1050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96187E9-FA07-4AB9-9344-7EFFEFA70C64}"/>
              </a:ext>
            </a:extLst>
          </p:cNvPr>
          <p:cNvSpPr/>
          <p:nvPr/>
        </p:nvSpPr>
        <p:spPr>
          <a:xfrm>
            <a:off x="7757290" y="3155601"/>
            <a:ext cx="1031567" cy="96297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Color comparison matching</a:t>
            </a:r>
            <a:endParaRPr lang="ko-KR" altLang="en-US" sz="1100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B219880-B76A-4F20-A059-47B5E50A3230}"/>
              </a:ext>
            </a:extLst>
          </p:cNvPr>
          <p:cNvSpPr/>
          <p:nvPr/>
        </p:nvSpPr>
        <p:spPr>
          <a:xfrm>
            <a:off x="6427755" y="2987826"/>
            <a:ext cx="1031567" cy="6361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Set Range Image</a:t>
            </a:r>
            <a:endParaRPr lang="ko-KR" altLang="en-US" sz="11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E5B564D-C648-4C4D-B158-E8AB795BF156}"/>
              </a:ext>
            </a:extLst>
          </p:cNvPr>
          <p:cNvSpPr/>
          <p:nvPr/>
        </p:nvSpPr>
        <p:spPr>
          <a:xfrm>
            <a:off x="4795546" y="2997840"/>
            <a:ext cx="1031567" cy="6361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conversion Image</a:t>
            </a:r>
            <a:endParaRPr lang="ko-KR" altLang="en-US" sz="1100" dirty="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8190A2F2-6743-4C13-97DE-C6C16101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129" y="3036362"/>
            <a:ext cx="458402" cy="307516"/>
          </a:xfrm>
          <a:prstGeom prst="rect">
            <a:avLst/>
          </a:prstGeom>
        </p:spPr>
      </p:pic>
      <p:pic>
        <p:nvPicPr>
          <p:cNvPr id="2050" name="Picture 2" descr="range iconì ëí ì´ë¯¸ì§ ê²ìê²°ê³¼">
            <a:extLst>
              <a:ext uri="{FF2B5EF4-FFF2-40B4-BE49-F238E27FC236}">
                <a16:creationId xmlns:a16="http://schemas.microsoft.com/office/drawing/2014/main" id="{1049C124-2672-41BE-8187-D1B45575B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58" y="3023210"/>
            <a:ext cx="302642" cy="28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iconì ëí ì´ë¯¸ì§ ê²ìê²°ê³¼">
            <a:extLst>
              <a:ext uri="{FF2B5EF4-FFF2-40B4-BE49-F238E27FC236}">
                <a16:creationId xmlns:a16="http://schemas.microsoft.com/office/drawing/2014/main" id="{C20287BE-91EE-40DA-B10B-5F5A5D06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814" y="3173482"/>
            <a:ext cx="559883" cy="45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ep learning iconì ëí ì´ë¯¸ì§ ê²ìê²°ê³¼">
            <a:extLst>
              <a:ext uri="{FF2B5EF4-FFF2-40B4-BE49-F238E27FC236}">
                <a16:creationId xmlns:a16="http://schemas.microsoft.com/office/drawing/2014/main" id="{D11F21D9-779A-4933-91FC-EE926C66C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318" y="4466267"/>
            <a:ext cx="422401" cy="39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A87CCAC-2326-4C2A-B5AE-B16437F2F7C5}"/>
              </a:ext>
            </a:extLst>
          </p:cNvPr>
          <p:cNvSpPr/>
          <p:nvPr/>
        </p:nvSpPr>
        <p:spPr>
          <a:xfrm>
            <a:off x="9393420" y="3130513"/>
            <a:ext cx="1616313" cy="9918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Decision Dog </a:t>
            </a:r>
          </a:p>
          <a:p>
            <a:pPr algn="ctr"/>
            <a:r>
              <a:rPr lang="en-US" altLang="ko-KR" sz="1050" dirty="0"/>
              <a:t>Bowel Movement</a:t>
            </a:r>
            <a:endParaRPr lang="ko-KR" altLang="en-US" sz="1050" dirty="0"/>
          </a:p>
        </p:txBody>
      </p:sp>
      <p:pic>
        <p:nvPicPr>
          <p:cNvPr id="2058" name="Picture 10" descr="dog iconì ëí ì´ë¯¸ì§ ê²ìê²°ê³¼">
            <a:extLst>
              <a:ext uri="{FF2B5EF4-FFF2-40B4-BE49-F238E27FC236}">
                <a16:creationId xmlns:a16="http://schemas.microsoft.com/office/drawing/2014/main" id="{B48F2116-4811-46DA-99FC-314E3DF92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21" y="3153561"/>
            <a:ext cx="914566" cy="6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36D3C4E-8F8B-4684-A7DD-D6EF9DF0ADEF}"/>
              </a:ext>
            </a:extLst>
          </p:cNvPr>
          <p:cNvCxnSpPr>
            <a:cxnSpLocks/>
          </p:cNvCxnSpPr>
          <p:nvPr/>
        </p:nvCxnSpPr>
        <p:spPr>
          <a:xfrm>
            <a:off x="8266912" y="4118578"/>
            <a:ext cx="0" cy="30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2F747F4-E0A9-4512-98CF-6EA0EC10CC28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8788857" y="3613179"/>
            <a:ext cx="564807" cy="1270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4C9DEE5-8A26-4D72-9558-BFA5D6A97A97}"/>
              </a:ext>
            </a:extLst>
          </p:cNvPr>
          <p:cNvCxnSpPr>
            <a:cxnSpLocks/>
          </p:cNvCxnSpPr>
          <p:nvPr/>
        </p:nvCxnSpPr>
        <p:spPr>
          <a:xfrm>
            <a:off x="11028012" y="3626431"/>
            <a:ext cx="404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70CE23A-1A07-4654-AF37-FFBCCEF04C1E}"/>
              </a:ext>
            </a:extLst>
          </p:cNvPr>
          <p:cNvSpPr/>
          <p:nvPr/>
        </p:nvSpPr>
        <p:spPr>
          <a:xfrm>
            <a:off x="3279715" y="2915077"/>
            <a:ext cx="964212" cy="8081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Removal</a:t>
            </a:r>
          </a:p>
          <a:p>
            <a:pPr algn="ctr"/>
            <a:r>
              <a:rPr lang="en-US" altLang="ko-KR" sz="1000" dirty="0"/>
              <a:t>Background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CA9F5F1-98A5-4A58-9A7E-D31E771C01E4}"/>
              </a:ext>
            </a:extLst>
          </p:cNvPr>
          <p:cNvSpPr/>
          <p:nvPr/>
        </p:nvSpPr>
        <p:spPr>
          <a:xfrm>
            <a:off x="1386862" y="3349186"/>
            <a:ext cx="1376812" cy="95664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br>
              <a:rPr lang="en-US" altLang="ko-KR" sz="1050" dirty="0"/>
            </a:br>
            <a:endParaRPr lang="en-US" altLang="ko-KR" sz="1050" dirty="0"/>
          </a:p>
          <a:p>
            <a:pPr algn="ctr"/>
            <a:r>
              <a:rPr lang="en-US" altLang="ko-KR" sz="1050" dirty="0"/>
              <a:t>Image</a:t>
            </a:r>
            <a:r>
              <a:rPr lang="ko-KR" altLang="en-US" sz="1050" dirty="0"/>
              <a:t> </a:t>
            </a:r>
            <a:r>
              <a:rPr lang="en-US" altLang="ko-KR" sz="1050" dirty="0"/>
              <a:t>Blurring</a:t>
            </a:r>
            <a:endParaRPr lang="en-US" altLang="ko-KR" sz="1000" dirty="0"/>
          </a:p>
          <a:p>
            <a:pPr algn="ctr"/>
            <a:r>
              <a:rPr lang="en-US" altLang="ko-KR" sz="800" dirty="0"/>
              <a:t>[</a:t>
            </a:r>
            <a:r>
              <a:rPr lang="ko-KR" altLang="en-US" sz="800" dirty="0"/>
              <a:t>영상처리 라이브러리</a:t>
            </a:r>
            <a:r>
              <a:rPr lang="en-US" altLang="ko-KR" sz="800" dirty="0"/>
              <a:t>]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0D81AF66-B629-4A02-90E2-529A7724D8B7}"/>
              </a:ext>
            </a:extLst>
          </p:cNvPr>
          <p:cNvSpPr/>
          <p:nvPr/>
        </p:nvSpPr>
        <p:spPr>
          <a:xfrm>
            <a:off x="1386862" y="2360139"/>
            <a:ext cx="1384687" cy="7905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Color conversion</a:t>
            </a:r>
          </a:p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영상처리 라이브러리</a:t>
            </a:r>
            <a:r>
              <a:rPr lang="en-US" altLang="ko-KR" sz="900" dirty="0"/>
              <a:t>]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8F5E23D-21AF-4383-AA29-0C481F284A44}"/>
              </a:ext>
            </a:extLst>
          </p:cNvPr>
          <p:cNvSpPr/>
          <p:nvPr/>
        </p:nvSpPr>
        <p:spPr>
          <a:xfrm>
            <a:off x="32357" y="2968157"/>
            <a:ext cx="964212" cy="6916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Get Image</a:t>
            </a:r>
            <a:endParaRPr lang="ko-KR" altLang="en-US" sz="1100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167EF53-7D7B-4987-974F-8DF017179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3752" y="3392633"/>
            <a:ext cx="648781" cy="644785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15AA3720-DAF2-4A65-98DC-4ACF51F6D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2188" y="2405097"/>
            <a:ext cx="800155" cy="407301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D94E79D-F291-4A5F-A524-ECB57B59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7" y="2991070"/>
            <a:ext cx="428471" cy="334352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EB085731-6F1C-4665-B8DA-36C259423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1727" y="2959374"/>
            <a:ext cx="760187" cy="403540"/>
          </a:xfrm>
          <a:prstGeom prst="rect">
            <a:avLst/>
          </a:prstGeom>
        </p:spPr>
      </p:pic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7A9A09F-6DA7-43E5-A4AE-E1D2F03727DE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968357" y="3380660"/>
            <a:ext cx="418505" cy="446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A53E4462-AD21-4D4F-9652-8742C19CCF51}"/>
              </a:ext>
            </a:extLst>
          </p:cNvPr>
          <p:cNvCxnSpPr>
            <a:cxnSpLocks/>
          </p:cNvCxnSpPr>
          <p:nvPr/>
        </p:nvCxnSpPr>
        <p:spPr>
          <a:xfrm>
            <a:off x="2782921" y="2755413"/>
            <a:ext cx="489769" cy="347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DC8EF2A3-2659-4B5E-9709-304F2F94650D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2763674" y="3305879"/>
            <a:ext cx="516042" cy="52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3584795-0C21-4B76-BDD2-76E9B94449EA}"/>
              </a:ext>
            </a:extLst>
          </p:cNvPr>
          <p:cNvCxnSpPr>
            <a:cxnSpLocks/>
          </p:cNvCxnSpPr>
          <p:nvPr/>
        </p:nvCxnSpPr>
        <p:spPr>
          <a:xfrm flipV="1">
            <a:off x="985965" y="2685242"/>
            <a:ext cx="413037" cy="518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3D6B158-9C13-4F19-8D97-2CB5259A29D5}"/>
              </a:ext>
            </a:extLst>
          </p:cNvPr>
          <p:cNvSpPr/>
          <p:nvPr/>
        </p:nvSpPr>
        <p:spPr>
          <a:xfrm>
            <a:off x="7814718" y="1911938"/>
            <a:ext cx="964212" cy="6916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Color</a:t>
            </a:r>
            <a:r>
              <a:rPr lang="ko-KR" altLang="en-US" sz="1100" dirty="0"/>
              <a:t> </a:t>
            </a:r>
            <a:r>
              <a:rPr lang="en-US" altLang="ko-KR" sz="1100" dirty="0"/>
              <a:t>Average</a:t>
            </a:r>
            <a:r>
              <a:rPr lang="ko-KR" altLang="en-US" sz="1100" dirty="0"/>
              <a:t> </a:t>
            </a:r>
          </a:p>
        </p:txBody>
      </p:sp>
      <p:pic>
        <p:nvPicPr>
          <p:cNvPr id="1026" name="Picture 2" descr="average iconì ëí ì´ë¯¸ì§ ê²ìê²°ê³¼">
            <a:extLst>
              <a:ext uri="{FF2B5EF4-FFF2-40B4-BE49-F238E27FC236}">
                <a16:creationId xmlns:a16="http://schemas.microsoft.com/office/drawing/2014/main" id="{A4C438F0-8871-4D5B-8394-C3BF03835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43" y="1871938"/>
            <a:ext cx="508167" cy="50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D1C9D9-763F-4ED3-A016-573BE1EEDF18}"/>
              </a:ext>
            </a:extLst>
          </p:cNvPr>
          <p:cNvSpPr txBox="1"/>
          <p:nvPr/>
        </p:nvSpPr>
        <p:spPr>
          <a:xfrm>
            <a:off x="3981624" y="1714169"/>
            <a:ext cx="1521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it is not White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CBDEC2-0034-4AC6-9D8A-F60C4C13560F}"/>
              </a:ext>
            </a:extLst>
          </p:cNvPr>
          <p:cNvSpPr txBox="1"/>
          <p:nvPr/>
        </p:nvSpPr>
        <p:spPr>
          <a:xfrm>
            <a:off x="7700442" y="2690410"/>
            <a:ext cx="116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White Color</a:t>
            </a:r>
            <a:endParaRPr lang="ko-KR" altLang="en-US" sz="14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93A3886-F9D9-492E-89CF-872AC0FA20C6}"/>
              </a:ext>
            </a:extLst>
          </p:cNvPr>
          <p:cNvCxnSpPr>
            <a:cxnSpLocks/>
          </p:cNvCxnSpPr>
          <p:nvPr/>
        </p:nvCxnSpPr>
        <p:spPr>
          <a:xfrm flipV="1">
            <a:off x="5932567" y="3236528"/>
            <a:ext cx="4461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436A066-3F97-4DA8-B5CC-0EA668B8971D}"/>
              </a:ext>
            </a:extLst>
          </p:cNvPr>
          <p:cNvCxnSpPr>
            <a:stCxn id="103" idx="3"/>
            <a:endCxn id="37" idx="1"/>
          </p:cNvCxnSpPr>
          <p:nvPr/>
        </p:nvCxnSpPr>
        <p:spPr>
          <a:xfrm flipV="1">
            <a:off x="7459322" y="2257747"/>
            <a:ext cx="355396" cy="1048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2C8FC81-D7BE-47E4-9B0A-58F5DBD89452}"/>
              </a:ext>
            </a:extLst>
          </p:cNvPr>
          <p:cNvCxnSpPr>
            <a:endCxn id="91" idx="0"/>
          </p:cNvCxnSpPr>
          <p:nvPr/>
        </p:nvCxnSpPr>
        <p:spPr>
          <a:xfrm rot="10800000" flipV="1">
            <a:off x="514464" y="2054086"/>
            <a:ext cx="7300255" cy="936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527A363-BFA8-40FE-80D6-1F2782C04290}"/>
              </a:ext>
            </a:extLst>
          </p:cNvPr>
          <p:cNvCxnSpPr/>
          <p:nvPr/>
        </p:nvCxnSpPr>
        <p:spPr>
          <a:xfrm>
            <a:off x="8281755" y="2618982"/>
            <a:ext cx="0" cy="47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9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92</Words>
  <Application>Microsoft Office PowerPoint</Application>
  <PresentationFormat>와이드스크린</PresentationFormat>
  <Paragraphs>124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 jaeil</dc:creator>
  <cp:lastModifiedBy>Hyeon jaeil</cp:lastModifiedBy>
  <cp:revision>35</cp:revision>
  <dcterms:created xsi:type="dcterms:W3CDTF">2019-05-15T15:29:20Z</dcterms:created>
  <dcterms:modified xsi:type="dcterms:W3CDTF">2019-05-27T02:15:30Z</dcterms:modified>
</cp:coreProperties>
</file>