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EFAC-51FF-4663-ADFE-4567535F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A207F-2D3F-46F5-9BC0-9DED4633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9181F-22E5-4EF1-99C3-B1C7E9D3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47C74-A6E8-492C-AB40-AC01FBE0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1854-6632-4087-A23F-7588257B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86B1-2A29-49D3-8072-4735E42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D6FCE-9CDD-4183-BA43-C903F7A6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56468-C7BD-42E9-B84B-660F87D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CD76B-0094-411C-9309-122C2CE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D8647-1E85-4300-9B4D-904171B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10DFF-7A49-4C88-9420-11F684F9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88FA2-F680-402B-BD29-C55B5B15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E2718-7044-4FE7-A6A8-1DB2990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22FEA-09B4-4166-A2A4-820C037F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08D11-4B5C-4C7F-9273-F34FA45E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C73C-C60B-4299-AFE3-246ACD21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70FC8-7BEA-40CE-A909-73E95EEE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4D728-DEBC-48FF-B497-9A58BC6D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141B-1AD0-489B-AA83-69233E0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11617-A06E-46AD-AC69-866A3CB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8FF3E-156D-40BA-92C6-7F8FC6E5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1D1E-E678-4614-AEE4-30ED9776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64F3D-39EE-49B9-8690-DC17136E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F94B0-9003-483F-921F-0A3FCCAB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865E1-CF19-416C-9572-897DF493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5547-CD7A-4339-AB58-E686C90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E898-0E82-4EBF-83B2-A32C8AC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806E9-829E-4669-BD8F-8A8A962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9142A-23D0-43A1-B9F8-39A159E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2645A-CE69-4CC6-B390-2E9B4F4A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D52BB-48F7-47A0-BE52-71CFD32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749C9-9CFB-497B-8798-160B7E74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80C62-479F-4FA7-AF53-6A9688BB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7F331-CF46-4C09-B4A4-28AF379E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B0923-F255-4539-87E6-1DA61089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5E279-2D64-42A0-A7A8-6E6BFF6D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966E6-C28B-4D54-AAF9-512813F6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55FCB-C8B2-4616-BAB8-4E983E2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7CBA7-2674-4571-BA0D-7F21A1FA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B54A-DF4E-4838-9E43-2B2B0A42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2B38E-6CE8-4329-9744-4350693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B6641-877C-4CE2-A0E5-CE7C6617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6A064-F9A6-4E70-84AB-827EA3AE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B0110-3C22-4E55-BF82-6C90748C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A944FF-E5BB-435E-A9CC-7FF2591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9D945-C069-4AB4-98F3-7E0A470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7E65-1CE7-45A5-AA02-9E660B19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B093-7E30-41C1-8A49-8810B858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FC9F7-44DF-4518-8ADE-D1D793A0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C0AE9-7280-45DB-AF0A-E99E2FD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D75A1-7A27-4CF6-A6BB-880A2BFD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4ABEE-C5BB-407A-AF32-CA8158AA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62344-BAE0-4D14-995C-2A5A339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570BE-CB63-4E82-8345-04E384E08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3999D-8EE7-4B98-A831-AB0DE5EA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F26C-991F-44FD-8829-ABBF696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D00D5-28AA-4CC9-A262-89F87129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5E7D5-61D5-468A-9FFB-98472163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4204EF-0787-4609-B391-29AE3765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7CE8-110B-4F00-9931-44C8A6AB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F9934-C7BF-486A-B9CA-99FBEC6D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EE3FE-24CE-4081-93AF-61FEFEDE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BEC9-3600-4560-B4CB-B126ADFA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jpeg"/><Relationship Id="rId4" Type="http://schemas.openxmlformats.org/officeDocument/2006/relationships/image" Target="../media/image14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4169DA-E8E5-40D5-9B1F-337E5F6557A1}"/>
              </a:ext>
            </a:extLst>
          </p:cNvPr>
          <p:cNvSpPr/>
          <p:nvPr/>
        </p:nvSpPr>
        <p:spPr>
          <a:xfrm>
            <a:off x="53009" y="104346"/>
            <a:ext cx="11979958" cy="6012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D477423-E33B-4677-868D-89DABCE55A3E}"/>
              </a:ext>
            </a:extLst>
          </p:cNvPr>
          <p:cNvGrpSpPr/>
          <p:nvPr/>
        </p:nvGrpSpPr>
        <p:grpSpPr>
          <a:xfrm>
            <a:off x="159033" y="144004"/>
            <a:ext cx="11731507" cy="5859232"/>
            <a:chOff x="92765" y="221975"/>
            <a:chExt cx="11731507" cy="585923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1388B81-B482-49F4-B15E-C8CF744751C7}"/>
                </a:ext>
              </a:extLst>
            </p:cNvPr>
            <p:cNvSpPr/>
            <p:nvPr/>
          </p:nvSpPr>
          <p:spPr>
            <a:xfrm>
              <a:off x="1739977" y="4617536"/>
              <a:ext cx="1196683" cy="128851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Camera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Tile</a:t>
              </a:r>
            </a:p>
          </p:txBody>
        </p:sp>
        <p:pic>
          <p:nvPicPr>
            <p:cNvPr id="1026" name="Picture 2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9E42BE40-BBDD-49CF-9121-918911E3D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601" y="4682192"/>
              <a:ext cx="864151" cy="864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6224916-597A-4DDF-97FA-2A5395B1E2B5}"/>
                </a:ext>
              </a:extLst>
            </p:cNvPr>
            <p:cNvSpPr/>
            <p:nvPr/>
          </p:nvSpPr>
          <p:spPr>
            <a:xfrm>
              <a:off x="6394647" y="4808390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Tile Machine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42580F6-2BEB-4C71-BF3E-12EF900859A9}"/>
                </a:ext>
              </a:extLst>
            </p:cNvPr>
            <p:cNvSpPr/>
            <p:nvPr/>
          </p:nvSpPr>
          <p:spPr>
            <a:xfrm>
              <a:off x="9000672" y="1370274"/>
              <a:ext cx="1490331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Check Object Coordinate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170E171-851F-4961-957E-A36DA78FFCFC}"/>
                </a:ext>
              </a:extLst>
            </p:cNvPr>
            <p:cNvSpPr/>
            <p:nvPr/>
          </p:nvSpPr>
          <p:spPr>
            <a:xfrm>
              <a:off x="5704460" y="2676861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Don’t Find</a:t>
              </a:r>
            </a:p>
            <a:p>
              <a:pPr algn="ctr"/>
              <a:r>
                <a:rPr lang="en-US" altLang="ko-KR" sz="1200" dirty="0"/>
                <a:t>Dog Object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8573E46-6C2D-40A4-BD47-CDC3C9E2BD0D}"/>
                </a:ext>
              </a:extLst>
            </p:cNvPr>
            <p:cNvSpPr/>
            <p:nvPr/>
          </p:nvSpPr>
          <p:spPr>
            <a:xfrm>
              <a:off x="3903496" y="1352100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Removal</a:t>
              </a:r>
            </a:p>
            <a:p>
              <a:pPr algn="ctr"/>
              <a:r>
                <a:rPr lang="en-US" altLang="ko-KR" sz="1200" dirty="0"/>
                <a:t>Background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06B6004-7356-44D2-A528-48E11078845B}"/>
                </a:ext>
              </a:extLst>
            </p:cNvPr>
            <p:cNvSpPr/>
            <p:nvPr/>
          </p:nvSpPr>
          <p:spPr>
            <a:xfrm>
              <a:off x="7325330" y="1393749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Find Dog Object</a:t>
              </a:r>
              <a:endParaRPr lang="ko-KR" altLang="en-US" sz="12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3090B14-D1CF-4238-B241-EAE3D45AF1AF}"/>
                </a:ext>
              </a:extLst>
            </p:cNvPr>
            <p:cNvSpPr/>
            <p:nvPr/>
          </p:nvSpPr>
          <p:spPr>
            <a:xfrm>
              <a:off x="1697707" y="1831939"/>
              <a:ext cx="1604433" cy="10261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br>
                <a:rPr lang="en-US" altLang="ko-KR" sz="1100" dirty="0"/>
              </a:br>
              <a:endParaRPr lang="en-US" altLang="ko-KR" sz="1100" dirty="0"/>
            </a:p>
            <a:p>
              <a:pPr algn="ctr"/>
              <a:r>
                <a:rPr lang="en-US" altLang="ko-KR" sz="1100" dirty="0"/>
                <a:t>Image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Blurring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4DEBDD-B128-44C3-BE99-B5B7D5B792B5}"/>
                </a:ext>
              </a:extLst>
            </p:cNvPr>
            <p:cNvSpPr/>
            <p:nvPr/>
          </p:nvSpPr>
          <p:spPr>
            <a:xfrm>
              <a:off x="1697707" y="771088"/>
              <a:ext cx="1613610" cy="84793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 conversion</a:t>
              </a:r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4BABA9-CCC4-446B-8FB2-CA3E6FC17B94}"/>
                </a:ext>
              </a:extLst>
            </p:cNvPr>
            <p:cNvSpPr/>
            <p:nvPr/>
          </p:nvSpPr>
          <p:spPr>
            <a:xfrm>
              <a:off x="92765" y="1380604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Get Image</a:t>
              </a:r>
              <a:endParaRPr lang="ko-KR" altLang="en-US" sz="1200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1ACF8-B457-4BDE-AEA6-F53531F9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589" y="1428389"/>
              <a:ext cx="881101" cy="49280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123C20-F4A9-4851-8D8E-A028A4F2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5427" y="1853118"/>
              <a:ext cx="687310" cy="6556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3C0630-1E87-4B02-9957-779DAF21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245" y="819310"/>
              <a:ext cx="932441" cy="43687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0872A-A092-4D90-B7A1-4694B59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921" y="1419396"/>
              <a:ext cx="499308" cy="358626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AF503B-92D8-4121-9CCC-C3AE7C27835B}"/>
                </a:ext>
              </a:extLst>
            </p:cNvPr>
            <p:cNvSpPr/>
            <p:nvPr/>
          </p:nvSpPr>
          <p:spPr>
            <a:xfrm>
              <a:off x="5714578" y="1428389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conversion Image</a:t>
              </a:r>
              <a:endParaRPr lang="ko-KR" altLang="en-US" sz="12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842CF7-FCCB-4DD8-A3F9-93036C3C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6734" y="1473314"/>
              <a:ext cx="499308" cy="35862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505AB76-F47B-4088-9015-14632B28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2373" y="1399613"/>
              <a:ext cx="885865" cy="432836"/>
            </a:xfrm>
            <a:prstGeom prst="rect">
              <a:avLst/>
            </a:prstGeom>
          </p:spPr>
        </p:pic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877ED2F7-1414-4116-851D-F71B89FB02A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1216385" y="1195058"/>
              <a:ext cx="481322" cy="5564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46394EE2-DE92-4BD3-BD30-028FE430E61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210013" y="1865697"/>
              <a:ext cx="487694" cy="4792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BDE423D-59DA-47E2-8686-DBA0993067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4569" y="1195058"/>
              <a:ext cx="570740" cy="3728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CA6642E-55F1-418C-B2A8-47AAA35890F7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3302140" y="1785488"/>
              <a:ext cx="601356" cy="559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49429A7-0410-4BBB-968E-30580F7505B2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027116" y="1785489"/>
              <a:ext cx="675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24C6406-8D03-4B63-B046-0E56D682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5771" y="2752521"/>
              <a:ext cx="970586" cy="413753"/>
            </a:xfrm>
            <a:prstGeom prst="rect">
              <a:avLst/>
            </a:prstGeom>
          </p:spPr>
        </p:pic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1319F9A-28FF-4ADA-B64C-1A056BBF4373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 flipH="1">
              <a:off x="2923730" y="201097"/>
              <a:ext cx="1369770" cy="5315310"/>
            </a:xfrm>
            <a:prstGeom prst="bentConnector4">
              <a:avLst>
                <a:gd name="adj1" fmla="val -16689"/>
                <a:gd name="adj2" fmla="val 999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6F45E9-77BC-423F-9879-62C78F0A9972}"/>
                </a:ext>
              </a:extLst>
            </p:cNvPr>
            <p:cNvSpPr/>
            <p:nvPr/>
          </p:nvSpPr>
          <p:spPr>
            <a:xfrm>
              <a:off x="11237843" y="221975"/>
              <a:ext cx="586429" cy="58592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</a:t>
              </a:r>
            </a:p>
            <a:p>
              <a:pPr algn="ctr"/>
              <a:r>
                <a:rPr lang="en-US" altLang="ko-KR" dirty="0"/>
                <a:t>E</a:t>
              </a:r>
            </a:p>
            <a:p>
              <a:pPr algn="ctr"/>
              <a:r>
                <a:rPr lang="en-US" altLang="ko-KR" dirty="0"/>
                <a:t>V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C</a:t>
              </a:r>
            </a:p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41B65589-537F-4CD4-BEE4-773718003C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4576" y="568410"/>
              <a:ext cx="10506577" cy="718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6793B23-90F5-4903-A8B4-9C510A7F3B69}"/>
                </a:ext>
              </a:extLst>
            </p:cNvPr>
            <p:cNvSpPr/>
            <p:nvPr/>
          </p:nvSpPr>
          <p:spPr>
            <a:xfrm>
              <a:off x="9006774" y="2864402"/>
              <a:ext cx="1490331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Image Coordinate</a:t>
              </a:r>
            </a:p>
          </p:txBody>
        </p:sp>
        <p:pic>
          <p:nvPicPr>
            <p:cNvPr id="1033" name="Picture 4" descr="change image iconì ëí ì´ë¯¸ì§ ê²ìê²°ê³¼">
              <a:extLst>
                <a:ext uri="{FF2B5EF4-FFF2-40B4-BE49-F238E27FC236}">
                  <a16:creationId xmlns:a16="http://schemas.microsoft.com/office/drawing/2014/main" id="{6494AA7A-D75C-4695-BF0C-A470DD3E2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4783" y="2905196"/>
              <a:ext cx="379342" cy="37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191F06F-1558-483F-A311-F21DF56B5512}"/>
                </a:ext>
              </a:extLst>
            </p:cNvPr>
            <p:cNvGrpSpPr/>
            <p:nvPr/>
          </p:nvGrpSpPr>
          <p:grpSpPr>
            <a:xfrm>
              <a:off x="9195068" y="4865208"/>
              <a:ext cx="1123620" cy="840273"/>
              <a:chOff x="9134842" y="4572165"/>
              <a:chExt cx="1123620" cy="84027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9A4E57A0-774A-4481-A046-A3325D37BD54}"/>
                  </a:ext>
                </a:extLst>
              </p:cNvPr>
              <p:cNvSpPr/>
              <p:nvPr/>
            </p:nvSpPr>
            <p:spPr>
              <a:xfrm>
                <a:off x="9134842" y="4572165"/>
                <a:ext cx="1123620" cy="84027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Focus On</a:t>
                </a:r>
              </a:p>
              <a:p>
                <a:pPr algn="ctr"/>
                <a:r>
                  <a:rPr lang="en-US" altLang="ko-KR" sz="1200" dirty="0"/>
                  <a:t>Dog Image</a:t>
                </a:r>
                <a:endParaRPr lang="ko-KR" altLang="en-US" sz="1200" dirty="0"/>
              </a:p>
            </p:txBody>
          </p:sp>
          <p:pic>
            <p:nvPicPr>
              <p:cNvPr id="76" name="Picture 2" descr="focusing iconì ëí ì´ë¯¸ì§ ê²ìê²°ê³¼">
                <a:extLst>
                  <a:ext uri="{FF2B5EF4-FFF2-40B4-BE49-F238E27FC236}">
                    <a16:creationId xmlns:a16="http://schemas.microsoft.com/office/drawing/2014/main" id="{89BEB966-5766-44D9-948D-42700982A8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7001" y="4606315"/>
                <a:ext cx="447497" cy="447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A13A659D-1D03-42BA-8D23-79AE581E4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869" y="1416427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59384E3-5B71-4C5B-ABE5-10D3DD3299AB}"/>
                </a:ext>
              </a:extLst>
            </p:cNvPr>
            <p:cNvCxnSpPr>
              <a:cxnSpLocks/>
            </p:cNvCxnSpPr>
            <p:nvPr/>
          </p:nvCxnSpPr>
          <p:spPr>
            <a:xfrm>
              <a:off x="6822617" y="178548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E69125F-9FBC-42C1-A54C-815D08286F96}"/>
                </a:ext>
              </a:extLst>
            </p:cNvPr>
            <p:cNvCxnSpPr>
              <a:cxnSpLocks/>
            </p:cNvCxnSpPr>
            <p:nvPr/>
          </p:nvCxnSpPr>
          <p:spPr>
            <a:xfrm>
              <a:off x="8488706" y="179431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연결선: 꺾임 1047">
              <a:extLst>
                <a:ext uri="{FF2B5EF4-FFF2-40B4-BE49-F238E27FC236}">
                  <a16:creationId xmlns:a16="http://schemas.microsoft.com/office/drawing/2014/main" id="{13142A3E-3755-4E46-9F45-94791D0E7F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87140" y="2353290"/>
              <a:ext cx="1042104" cy="9975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523EDC8-7EE9-4990-97D7-34579A7332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88" y="2151093"/>
              <a:ext cx="0" cy="47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8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8E6C93AA-E1EB-48B1-A1BB-4D5E6FF4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13" y="4765077"/>
              <a:ext cx="793319" cy="81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2920D2-5A5F-4546-9BBE-B53495522EF9}"/>
                </a:ext>
              </a:extLst>
            </p:cNvPr>
            <p:cNvSpPr/>
            <p:nvPr/>
          </p:nvSpPr>
          <p:spPr>
            <a:xfrm>
              <a:off x="3711456" y="4765077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Receive the Coordinate</a:t>
              </a:r>
            </a:p>
          </p:txBody>
        </p:sp>
        <p:pic>
          <p:nvPicPr>
            <p:cNvPr id="116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E54DB260-A270-43C0-8370-6710CEE42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520" y="4808390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B54876-6D42-4ED0-A8E2-F77316086334}"/>
                </a:ext>
              </a:extLst>
            </p:cNvPr>
            <p:cNvCxnSpPr/>
            <p:nvPr/>
          </p:nvCxnSpPr>
          <p:spPr>
            <a:xfrm flipH="1">
              <a:off x="7873888" y="3543637"/>
              <a:ext cx="1042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A37EF9-9C6A-486A-A443-F230394383B5}"/>
                </a:ext>
              </a:extLst>
            </p:cNvPr>
            <p:cNvCxnSpPr/>
            <p:nvPr/>
          </p:nvCxnSpPr>
          <p:spPr>
            <a:xfrm>
              <a:off x="7873888" y="3543637"/>
              <a:ext cx="0" cy="50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6942593-F953-4E18-9AA5-CBD24042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888" y="4051852"/>
              <a:ext cx="5515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79D05C0-8A80-4C49-A2D6-C5390D9AA102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4051852"/>
              <a:ext cx="0" cy="55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FC97AA97-D30D-4935-944C-FA10391A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100" y="5261792"/>
              <a:ext cx="1355288" cy="1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5C4A8C21-AAE4-497C-B68B-323E32B4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1519" y="5310626"/>
              <a:ext cx="1469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5AB95FC5-6BC6-443F-8C61-52917CD9508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255" y="3336236"/>
              <a:ext cx="67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DCA1CC5E-B979-43B1-9423-809BEEA38D11}"/>
                </a:ext>
              </a:extLst>
            </p:cNvPr>
            <p:cNvCxnSpPr>
              <a:cxnSpLocks/>
            </p:cNvCxnSpPr>
            <p:nvPr/>
          </p:nvCxnSpPr>
          <p:spPr>
            <a:xfrm>
              <a:off x="9749042" y="2348465"/>
              <a:ext cx="5793" cy="50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313E959-881B-4D4D-8E26-44741B855F14}"/>
                </a:ext>
              </a:extLst>
            </p:cNvPr>
            <p:cNvCxnSpPr/>
            <p:nvPr/>
          </p:nvCxnSpPr>
          <p:spPr>
            <a:xfrm>
              <a:off x="2967442" y="5211476"/>
              <a:ext cx="680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4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1388B81-B482-49F4-B15E-C8CF744751C7}"/>
              </a:ext>
            </a:extLst>
          </p:cNvPr>
          <p:cNvSpPr/>
          <p:nvPr/>
        </p:nvSpPr>
        <p:spPr>
          <a:xfrm>
            <a:off x="5822350" y="5526911"/>
            <a:ext cx="1196683" cy="12885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Camera</a:t>
            </a:r>
            <a:r>
              <a:rPr lang="ko-KR" altLang="en-US" sz="1100" dirty="0"/>
              <a:t> </a:t>
            </a:r>
            <a:r>
              <a:rPr lang="en-US" altLang="ko-KR" sz="1100" dirty="0"/>
              <a:t>Tile</a:t>
            </a:r>
          </a:p>
        </p:txBody>
      </p:sp>
      <p:pic>
        <p:nvPicPr>
          <p:cNvPr id="1026" name="Picture 2" descr="tilt iconì ëí ì´ë¯¸ì§ ê²ìê²°ê³¼">
            <a:extLst>
              <a:ext uri="{FF2B5EF4-FFF2-40B4-BE49-F238E27FC236}">
                <a16:creationId xmlns:a16="http://schemas.microsoft.com/office/drawing/2014/main" id="{9E42BE40-BBDD-49CF-9121-918911E3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74" y="5591567"/>
            <a:ext cx="864151" cy="8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36224916-597A-4DDF-97FA-2A5395B1E2B5}"/>
              </a:ext>
            </a:extLst>
          </p:cNvPr>
          <p:cNvSpPr/>
          <p:nvPr/>
        </p:nvSpPr>
        <p:spPr>
          <a:xfrm>
            <a:off x="7398538" y="5784624"/>
            <a:ext cx="1123620" cy="1002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Change The</a:t>
            </a:r>
          </a:p>
          <a:p>
            <a:pPr algn="ctr"/>
            <a:r>
              <a:rPr lang="en-US" altLang="ko-KR" sz="1100" dirty="0"/>
              <a:t>Tile Machine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42580F6-2BEB-4C71-BF3E-12EF900859A9}"/>
              </a:ext>
            </a:extLst>
          </p:cNvPr>
          <p:cNvSpPr/>
          <p:nvPr/>
        </p:nvSpPr>
        <p:spPr>
          <a:xfrm>
            <a:off x="1675175" y="5701556"/>
            <a:ext cx="1490331" cy="1002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Check Object Coordinate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8573E46-6C2D-40A4-BD47-CDC3C9E2BD0D}"/>
              </a:ext>
            </a:extLst>
          </p:cNvPr>
          <p:cNvSpPr/>
          <p:nvPr/>
        </p:nvSpPr>
        <p:spPr>
          <a:xfrm>
            <a:off x="9296965" y="5747709"/>
            <a:ext cx="1123620" cy="8667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Removal</a:t>
            </a:r>
          </a:p>
          <a:p>
            <a:pPr algn="ctr"/>
            <a:r>
              <a:rPr lang="en-US" altLang="ko-KR" sz="1200" dirty="0"/>
              <a:t>Background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6B6004-7356-44D2-A528-48E11078845B}"/>
              </a:ext>
            </a:extLst>
          </p:cNvPr>
          <p:cNvSpPr/>
          <p:nvPr/>
        </p:nvSpPr>
        <p:spPr>
          <a:xfrm>
            <a:off x="92371" y="67018"/>
            <a:ext cx="1123620" cy="8667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Find Dog Object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4DEBDD-B128-44C3-BE99-B5B7D5B792B5}"/>
              </a:ext>
            </a:extLst>
          </p:cNvPr>
          <p:cNvSpPr/>
          <p:nvPr/>
        </p:nvSpPr>
        <p:spPr>
          <a:xfrm>
            <a:off x="1515081" y="23514"/>
            <a:ext cx="1613610" cy="8479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Color conversion</a:t>
            </a:r>
          </a:p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영상처리 라이브러리</a:t>
            </a:r>
            <a:r>
              <a:rPr lang="en-US" altLang="ko-KR" sz="1050" dirty="0"/>
              <a:t>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31ACF8-B457-4BDE-AEA6-F53531F95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" y="101658"/>
            <a:ext cx="881101" cy="4928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3C0630-1E87-4B02-9957-779DAF215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619" y="71736"/>
            <a:ext cx="932441" cy="43687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EEFAC44-C5D4-4FA4-84BC-E95D52DC28C0}"/>
              </a:ext>
            </a:extLst>
          </p:cNvPr>
          <p:cNvGrpSpPr/>
          <p:nvPr/>
        </p:nvGrpSpPr>
        <p:grpSpPr>
          <a:xfrm>
            <a:off x="232740" y="2027582"/>
            <a:ext cx="1123620" cy="1401417"/>
            <a:chOff x="230369" y="2883249"/>
            <a:chExt cx="1123620" cy="74182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4BABA9-CCC4-446B-8FB2-CA3E6FC17B94}"/>
                </a:ext>
              </a:extLst>
            </p:cNvPr>
            <p:cNvSpPr/>
            <p:nvPr/>
          </p:nvSpPr>
          <p:spPr>
            <a:xfrm>
              <a:off x="230369" y="2883249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Get Image</a:t>
              </a:r>
              <a:endParaRPr lang="ko-KR" altLang="en-US" sz="1200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0872A-A092-4D90-B7A1-4694B59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525" y="3042728"/>
              <a:ext cx="499308" cy="237939"/>
            </a:xfrm>
            <a:prstGeom prst="rect">
              <a:avLst/>
            </a:prstGeom>
          </p:spPr>
        </p:pic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AF503B-92D8-4121-9CCC-C3AE7C27835B}"/>
              </a:ext>
            </a:extLst>
          </p:cNvPr>
          <p:cNvSpPr/>
          <p:nvPr/>
        </p:nvSpPr>
        <p:spPr>
          <a:xfrm>
            <a:off x="7613277" y="261685"/>
            <a:ext cx="1123620" cy="7418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conversion Image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0842CF7-FCCB-4DD8-A3F9-93036C3C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433" y="306610"/>
            <a:ext cx="499308" cy="3586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05AB76-F47B-4088-9015-14632B28F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842" y="5795222"/>
            <a:ext cx="885865" cy="43283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30599CD-B2A0-4785-B3B1-F80E0882E52E}"/>
              </a:ext>
            </a:extLst>
          </p:cNvPr>
          <p:cNvGrpSpPr/>
          <p:nvPr/>
        </p:nvGrpSpPr>
        <p:grpSpPr>
          <a:xfrm>
            <a:off x="4290165" y="2027581"/>
            <a:ext cx="1315503" cy="1401418"/>
            <a:chOff x="3661182" y="2802539"/>
            <a:chExt cx="1123620" cy="866776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170E171-851F-4961-957E-A36DA78FFCFC}"/>
                </a:ext>
              </a:extLst>
            </p:cNvPr>
            <p:cNvSpPr/>
            <p:nvPr/>
          </p:nvSpPr>
          <p:spPr>
            <a:xfrm>
              <a:off x="3661182" y="2802539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Object Detection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24C6406-8D03-4B63-B046-0E56D682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2493" y="2878199"/>
              <a:ext cx="970586" cy="413753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6F45E9-77BC-423F-9879-62C78F0A9972}"/>
              </a:ext>
            </a:extLst>
          </p:cNvPr>
          <p:cNvSpPr/>
          <p:nvPr/>
        </p:nvSpPr>
        <p:spPr>
          <a:xfrm>
            <a:off x="11304111" y="64491"/>
            <a:ext cx="586429" cy="58592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V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6793B23-90F5-4903-A8B4-9C510A7F3B69}"/>
              </a:ext>
            </a:extLst>
          </p:cNvPr>
          <p:cNvSpPr/>
          <p:nvPr/>
        </p:nvSpPr>
        <p:spPr>
          <a:xfrm>
            <a:off x="9130554" y="102546"/>
            <a:ext cx="1490331" cy="8402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Change the</a:t>
            </a:r>
          </a:p>
          <a:p>
            <a:pPr algn="ctr"/>
            <a:r>
              <a:rPr lang="en-US" altLang="ko-KR" sz="1100" dirty="0"/>
              <a:t>Image Coordinate</a:t>
            </a:r>
          </a:p>
        </p:txBody>
      </p:sp>
      <p:pic>
        <p:nvPicPr>
          <p:cNvPr id="1033" name="Picture 4" descr="change image iconì ëí ì´ë¯¸ì§ ê²ìê²°ê³¼">
            <a:extLst>
              <a:ext uri="{FF2B5EF4-FFF2-40B4-BE49-F238E27FC236}">
                <a16:creationId xmlns:a16="http://schemas.microsoft.com/office/drawing/2014/main" id="{6494AA7A-D75C-4695-BF0C-A470DD3E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63" y="143340"/>
            <a:ext cx="379342" cy="3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91F06F-1558-483F-A311-F21DF56B5512}"/>
              </a:ext>
            </a:extLst>
          </p:cNvPr>
          <p:cNvGrpSpPr/>
          <p:nvPr/>
        </p:nvGrpSpPr>
        <p:grpSpPr>
          <a:xfrm>
            <a:off x="6351910" y="2046635"/>
            <a:ext cx="1123620" cy="1388716"/>
            <a:chOff x="9134842" y="4572165"/>
            <a:chExt cx="1123620" cy="84027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A4E57A0-774A-4481-A046-A3325D37BD54}"/>
                </a:ext>
              </a:extLst>
            </p:cNvPr>
            <p:cNvSpPr/>
            <p:nvPr/>
          </p:nvSpPr>
          <p:spPr>
            <a:xfrm>
              <a:off x="9134842" y="4572165"/>
              <a:ext cx="1123620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Focus On</a:t>
              </a:r>
            </a:p>
            <a:p>
              <a:pPr algn="ctr"/>
              <a:r>
                <a:rPr lang="en-US" altLang="ko-KR" sz="1200" dirty="0"/>
                <a:t>Dog Image</a:t>
              </a:r>
              <a:endParaRPr lang="ko-KR" altLang="en-US" sz="1200" dirty="0"/>
            </a:p>
          </p:txBody>
        </p:sp>
        <p:pic>
          <p:nvPicPr>
            <p:cNvPr id="76" name="Picture 2" descr="focusing iconì ëí ì´ë¯¸ì§ ê²ìê²°ê³¼">
              <a:extLst>
                <a:ext uri="{FF2B5EF4-FFF2-40B4-BE49-F238E27FC236}">
                  <a16:creationId xmlns:a16="http://schemas.microsoft.com/office/drawing/2014/main" id="{89BEB966-5766-44D9-948D-42700982A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2903" y="4672607"/>
              <a:ext cx="447497" cy="332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6" descr="x y z vectorì ëí ì´ë¯¸ì§ ê²ìê²°ê³¼">
            <a:extLst>
              <a:ext uri="{FF2B5EF4-FFF2-40B4-BE49-F238E27FC236}">
                <a16:creationId xmlns:a16="http://schemas.microsoft.com/office/drawing/2014/main" id="{A13A659D-1D03-42BA-8D23-79AE581E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72" y="5747709"/>
            <a:ext cx="762948" cy="5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tilt iconì ëí ì´ë¯¸ì§ ê²ìê²°ê³¼">
            <a:extLst>
              <a:ext uri="{FF2B5EF4-FFF2-40B4-BE49-F238E27FC236}">
                <a16:creationId xmlns:a16="http://schemas.microsoft.com/office/drawing/2014/main" id="{8E6C93AA-E1EB-48B1-A1BB-4D5E6FF4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804" y="5741311"/>
            <a:ext cx="793319" cy="8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E82920D2-5A5F-4546-9BBE-B53495522EF9}"/>
              </a:ext>
            </a:extLst>
          </p:cNvPr>
          <p:cNvSpPr/>
          <p:nvPr/>
        </p:nvSpPr>
        <p:spPr>
          <a:xfrm>
            <a:off x="148024" y="5741311"/>
            <a:ext cx="1123620" cy="1002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Receive the Coordinate</a:t>
            </a:r>
          </a:p>
        </p:txBody>
      </p:sp>
      <p:pic>
        <p:nvPicPr>
          <p:cNvPr id="116" name="Picture 6" descr="x y z vectorì ëí ì´ë¯¸ì§ ê²ìê²°ê³¼">
            <a:extLst>
              <a:ext uri="{FF2B5EF4-FFF2-40B4-BE49-F238E27FC236}">
                <a16:creationId xmlns:a16="http://schemas.microsoft.com/office/drawing/2014/main" id="{E54DB260-A270-43C0-8370-6710CEE4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8" y="5784624"/>
            <a:ext cx="762948" cy="5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EA877ED-2800-43DC-BBD6-5D137B9C5ADE}"/>
              </a:ext>
            </a:extLst>
          </p:cNvPr>
          <p:cNvGrpSpPr/>
          <p:nvPr/>
        </p:nvGrpSpPr>
        <p:grpSpPr>
          <a:xfrm>
            <a:off x="2110582" y="2027582"/>
            <a:ext cx="1467669" cy="1401418"/>
            <a:chOff x="1854689" y="2804433"/>
            <a:chExt cx="1467669" cy="86677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3090B14-D1CF-4238-B241-EAE3D45AF1AF}"/>
                </a:ext>
              </a:extLst>
            </p:cNvPr>
            <p:cNvSpPr/>
            <p:nvPr/>
          </p:nvSpPr>
          <p:spPr>
            <a:xfrm>
              <a:off x="1854689" y="2804433"/>
              <a:ext cx="1467669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Image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blocking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[Pixy2</a:t>
              </a:r>
              <a:r>
                <a:rPr lang="ko-KR" altLang="en-US" sz="1050" dirty="0"/>
                <a:t> 라이브러리</a:t>
              </a:r>
              <a:r>
                <a:rPr lang="en-US" altLang="ko-KR" sz="1050" dirty="0"/>
                <a:t>]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506D77E-0F89-47CC-B8A8-1E4A0BE4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14771" y="2918889"/>
              <a:ext cx="1123620" cy="316008"/>
            </a:xfrm>
            <a:prstGeom prst="rect">
              <a:avLst/>
            </a:prstGeom>
          </p:spPr>
        </p:pic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1C00D7F-6379-4315-AFC3-C7F43CD2B483}"/>
              </a:ext>
            </a:extLst>
          </p:cNvPr>
          <p:cNvCxnSpPr>
            <a:cxnSpLocks/>
            <a:stCxn id="39" idx="2"/>
            <a:endCxn id="13" idx="2"/>
          </p:cNvCxnSpPr>
          <p:nvPr/>
        </p:nvCxnSpPr>
        <p:spPr>
          <a:xfrm rot="5400000">
            <a:off x="2871234" y="1352316"/>
            <a:ext cx="12700" cy="4153367"/>
          </a:xfrm>
          <a:prstGeom prst="bentConnector3">
            <a:avLst>
              <a:gd name="adj1" fmla="val 6391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3ACE888-2EC3-4128-A1D2-BE71BA6287F1}"/>
              </a:ext>
            </a:extLst>
          </p:cNvPr>
          <p:cNvCxnSpPr>
            <a:cxnSpLocks/>
          </p:cNvCxnSpPr>
          <p:nvPr/>
        </p:nvCxnSpPr>
        <p:spPr>
          <a:xfrm flipV="1">
            <a:off x="1356360" y="2677947"/>
            <a:ext cx="665012" cy="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498AD5-C527-4B7C-B681-91C2569EDFCC}"/>
              </a:ext>
            </a:extLst>
          </p:cNvPr>
          <p:cNvCxnSpPr>
            <a:cxnSpLocks/>
          </p:cNvCxnSpPr>
          <p:nvPr/>
        </p:nvCxnSpPr>
        <p:spPr>
          <a:xfrm flipV="1">
            <a:off x="3593706" y="2664695"/>
            <a:ext cx="643451" cy="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2B20E41-54FA-401E-AF04-DAEE2A8D4265}"/>
              </a:ext>
            </a:extLst>
          </p:cNvPr>
          <p:cNvCxnSpPr>
            <a:cxnSpLocks/>
          </p:cNvCxnSpPr>
          <p:nvPr/>
        </p:nvCxnSpPr>
        <p:spPr>
          <a:xfrm>
            <a:off x="5622551" y="2664695"/>
            <a:ext cx="729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0DB4B99E-AA67-4367-9E97-6D6783FC8CCB}"/>
              </a:ext>
            </a:extLst>
          </p:cNvPr>
          <p:cNvSpPr/>
          <p:nvPr/>
        </p:nvSpPr>
        <p:spPr>
          <a:xfrm>
            <a:off x="863600" y="742644"/>
            <a:ext cx="10812257" cy="49342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0AE4B806-8AE7-4CF1-8DDF-1B1992F1A3E4}"/>
              </a:ext>
            </a:extLst>
          </p:cNvPr>
          <p:cNvSpPr/>
          <p:nvPr/>
        </p:nvSpPr>
        <p:spPr>
          <a:xfrm>
            <a:off x="7114663" y="4251766"/>
            <a:ext cx="1129252" cy="9757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Examination overlap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C028D1-284E-45C7-8427-12088F95462B}"/>
              </a:ext>
            </a:extLst>
          </p:cNvPr>
          <p:cNvSpPr/>
          <p:nvPr/>
        </p:nvSpPr>
        <p:spPr>
          <a:xfrm>
            <a:off x="11124156" y="742645"/>
            <a:ext cx="551701" cy="49342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  <a:p>
            <a:pPr algn="ctr"/>
            <a:r>
              <a:rPr lang="en-US" altLang="ko-KR" dirty="0"/>
              <a:t>U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V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96187E9-FA07-4AB9-9344-7EFFEFA70C64}"/>
              </a:ext>
            </a:extLst>
          </p:cNvPr>
          <p:cNvSpPr/>
          <p:nvPr/>
        </p:nvSpPr>
        <p:spPr>
          <a:xfrm>
            <a:off x="4990087" y="4291803"/>
            <a:ext cx="1063808" cy="9394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Color comparison matching</a:t>
            </a:r>
            <a:endParaRPr lang="ko-KR" altLang="en-US" sz="1100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B219880-B76A-4F20-A059-47B5E50A3230}"/>
              </a:ext>
            </a:extLst>
          </p:cNvPr>
          <p:cNvSpPr/>
          <p:nvPr/>
        </p:nvSpPr>
        <p:spPr>
          <a:xfrm>
            <a:off x="8120715" y="1616812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Set Range Image</a:t>
            </a:r>
            <a:endParaRPr lang="ko-KR" altLang="en-US" sz="11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E5B564D-C648-4C4D-B158-E8AB795BF156}"/>
              </a:ext>
            </a:extLst>
          </p:cNvPr>
          <p:cNvSpPr/>
          <p:nvPr/>
        </p:nvSpPr>
        <p:spPr>
          <a:xfrm>
            <a:off x="9696753" y="1644188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conversion Image</a:t>
            </a:r>
            <a:endParaRPr lang="ko-KR" altLang="en-US" sz="1100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8190A2F2-6743-4C13-97DE-C6C16101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86" y="1681769"/>
            <a:ext cx="447765" cy="300009"/>
          </a:xfrm>
          <a:prstGeom prst="rect">
            <a:avLst/>
          </a:prstGeom>
        </p:spPr>
      </p:pic>
      <p:pic>
        <p:nvPicPr>
          <p:cNvPr id="2050" name="Picture 2" descr="range iconì ëí ì´ë¯¸ì§ ê²ìê²°ê³¼">
            <a:extLst>
              <a:ext uri="{FF2B5EF4-FFF2-40B4-BE49-F238E27FC236}">
                <a16:creationId xmlns:a16="http://schemas.microsoft.com/office/drawing/2014/main" id="{1049C124-2672-41BE-8187-D1B45575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81" y="1651333"/>
            <a:ext cx="295619" cy="27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iconì ëí ì´ë¯¸ì§ ê²ìê²°ê³¼">
            <a:extLst>
              <a:ext uri="{FF2B5EF4-FFF2-40B4-BE49-F238E27FC236}">
                <a16:creationId xmlns:a16="http://schemas.microsoft.com/office/drawing/2014/main" id="{C20287BE-91EE-40DA-B10B-5F5A5D06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736" y="4309247"/>
            <a:ext cx="546891" cy="4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87CCAC-2326-4C2A-B5AE-B16437F2F7C5}"/>
              </a:ext>
            </a:extLst>
          </p:cNvPr>
          <p:cNvSpPr/>
          <p:nvPr/>
        </p:nvSpPr>
        <p:spPr>
          <a:xfrm>
            <a:off x="9148208" y="4310733"/>
            <a:ext cx="1578807" cy="9676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Decision Dog </a:t>
            </a:r>
          </a:p>
          <a:p>
            <a:pPr algn="ctr"/>
            <a:r>
              <a:rPr lang="en-US" altLang="ko-KR" sz="1050" dirty="0"/>
              <a:t>Bowel Movement</a:t>
            </a:r>
            <a:endParaRPr lang="ko-KR" altLang="en-US" sz="1050" dirty="0"/>
          </a:p>
        </p:txBody>
      </p:sp>
      <p:pic>
        <p:nvPicPr>
          <p:cNvPr id="2058" name="Picture 10" descr="dog iconì ëí ì´ë¯¸ì§ ê²ìê²°ê³¼">
            <a:extLst>
              <a:ext uri="{FF2B5EF4-FFF2-40B4-BE49-F238E27FC236}">
                <a16:creationId xmlns:a16="http://schemas.microsoft.com/office/drawing/2014/main" id="{B48F2116-4811-46DA-99FC-314E3DF9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98" y="4333218"/>
            <a:ext cx="893344" cy="6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CA9F5F1-98A5-4A58-9A7E-D31E771C01E4}"/>
              </a:ext>
            </a:extLst>
          </p:cNvPr>
          <p:cNvSpPr/>
          <p:nvPr/>
        </p:nvSpPr>
        <p:spPr>
          <a:xfrm>
            <a:off x="4227221" y="2045036"/>
            <a:ext cx="1344864" cy="9332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br>
              <a:rPr lang="en-US" altLang="ko-KR" sz="1050" dirty="0"/>
            </a:br>
            <a:endParaRPr lang="en-US" altLang="ko-KR" sz="1050" dirty="0"/>
          </a:p>
          <a:p>
            <a:pPr algn="ctr"/>
            <a:r>
              <a:rPr lang="en-US" altLang="ko-KR" sz="1050" dirty="0"/>
              <a:t>Image</a:t>
            </a:r>
            <a:r>
              <a:rPr lang="ko-KR" altLang="en-US" sz="1050" dirty="0"/>
              <a:t> </a:t>
            </a:r>
            <a:r>
              <a:rPr lang="en-US" altLang="ko-KR" sz="1050" dirty="0"/>
              <a:t>Blurring</a:t>
            </a:r>
            <a:endParaRPr lang="en-US" altLang="ko-KR" sz="1000" dirty="0"/>
          </a:p>
          <a:p>
            <a:pPr algn="ctr"/>
            <a:r>
              <a:rPr lang="en-US" altLang="ko-KR" sz="800" dirty="0"/>
              <a:t>[</a:t>
            </a:r>
            <a:r>
              <a:rPr lang="ko-KR" altLang="en-US" sz="800" dirty="0"/>
              <a:t>영상처리 라이브러리</a:t>
            </a:r>
            <a:r>
              <a:rPr lang="en-US" altLang="ko-KR" sz="800" dirty="0"/>
              <a:t>]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D81AF66-B629-4A02-90E2-529A7724D8B7}"/>
              </a:ext>
            </a:extLst>
          </p:cNvPr>
          <p:cNvSpPr/>
          <p:nvPr/>
        </p:nvSpPr>
        <p:spPr>
          <a:xfrm>
            <a:off x="4163224" y="932432"/>
            <a:ext cx="1380705" cy="7712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Color conversion</a:t>
            </a:r>
          </a:p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영상처리 라이브러리</a:t>
            </a:r>
            <a:r>
              <a:rPr lang="en-US" altLang="ko-KR" sz="900" dirty="0"/>
              <a:t>]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8F5E23D-21AF-4383-AA29-0C481F284A44}"/>
              </a:ext>
            </a:extLst>
          </p:cNvPr>
          <p:cNvSpPr/>
          <p:nvPr/>
        </p:nvSpPr>
        <p:spPr>
          <a:xfrm>
            <a:off x="1261616" y="1555363"/>
            <a:ext cx="941838" cy="6747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Get Image</a:t>
            </a:r>
            <a:endParaRPr lang="ko-KR" altLang="en-US" sz="1100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167EF53-7D7B-4987-974F-8DF017179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062" y="2087422"/>
            <a:ext cx="633726" cy="62904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5AA3720-DAF2-4A65-98DC-4ACF51F6D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627" y="976292"/>
            <a:ext cx="781588" cy="39735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94E79D-F291-4A5F-A524-ECB57B59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51" y="1604590"/>
            <a:ext cx="418529" cy="3261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31A4337-4190-4191-BB66-0C3ADC41AA51}"/>
              </a:ext>
            </a:extLst>
          </p:cNvPr>
          <p:cNvGrpSpPr/>
          <p:nvPr/>
        </p:nvGrpSpPr>
        <p:grpSpPr>
          <a:xfrm>
            <a:off x="2695641" y="1555363"/>
            <a:ext cx="735545" cy="736595"/>
            <a:chOff x="1687771" y="3070978"/>
            <a:chExt cx="727611" cy="674733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3FE776F-FCD9-4049-AD82-5F68F7579C24}"/>
                </a:ext>
              </a:extLst>
            </p:cNvPr>
            <p:cNvSpPr/>
            <p:nvPr/>
          </p:nvSpPr>
          <p:spPr>
            <a:xfrm>
              <a:off x="1687771" y="3070978"/>
              <a:ext cx="727611" cy="67473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Identify</a:t>
              </a:r>
            </a:p>
            <a:p>
              <a:pPr algn="ctr"/>
              <a:r>
                <a:rPr lang="en-US" altLang="ko-KR" sz="1100" dirty="0"/>
                <a:t>Day</a:t>
              </a:r>
              <a:endParaRPr lang="ko-KR" altLang="en-US" sz="1100" dirty="0"/>
            </a:p>
          </p:txBody>
        </p:sp>
        <p:pic>
          <p:nvPicPr>
            <p:cNvPr id="6" name="Picture 2" descr="day iconì ëí ì´ë¯¸ì§ ê²ìê²°ê³¼">
              <a:extLst>
                <a:ext uri="{FF2B5EF4-FFF2-40B4-BE49-F238E27FC236}">
                  <a16:creationId xmlns:a16="http://schemas.microsoft.com/office/drawing/2014/main" id="{15C09954-2577-41C9-BAE6-86FADF825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397" y="3083844"/>
              <a:ext cx="307357" cy="30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433EE9-61DD-4CD2-9FAF-E65CA8B3E925}"/>
              </a:ext>
            </a:extLst>
          </p:cNvPr>
          <p:cNvCxnSpPr>
            <a:cxnSpLocks/>
          </p:cNvCxnSpPr>
          <p:nvPr/>
        </p:nvCxnSpPr>
        <p:spPr>
          <a:xfrm>
            <a:off x="2267288" y="1875709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6E048A8-B9A6-42EE-9807-BA65534534F3}"/>
              </a:ext>
            </a:extLst>
          </p:cNvPr>
          <p:cNvCxnSpPr>
            <a:cxnSpLocks/>
            <a:stCxn id="43" idx="2"/>
            <a:endCxn id="88" idx="2"/>
          </p:cNvCxnSpPr>
          <p:nvPr/>
        </p:nvCxnSpPr>
        <p:spPr>
          <a:xfrm rot="5400000" flipH="1">
            <a:off x="2367044" y="1595588"/>
            <a:ext cx="61862" cy="1330879"/>
          </a:xfrm>
          <a:prstGeom prst="bentConnector3">
            <a:avLst>
              <a:gd name="adj1" fmla="val -1067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BC8A2-82AB-4644-A2FC-A24FE7752228}"/>
              </a:ext>
            </a:extLst>
          </p:cNvPr>
          <p:cNvSpPr/>
          <p:nvPr/>
        </p:nvSpPr>
        <p:spPr>
          <a:xfrm>
            <a:off x="1707529" y="2673144"/>
            <a:ext cx="135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Discordance Day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95B97F-1A14-4053-86CC-313A47774A59}"/>
              </a:ext>
            </a:extLst>
          </p:cNvPr>
          <p:cNvSpPr/>
          <p:nvPr/>
        </p:nvSpPr>
        <p:spPr>
          <a:xfrm>
            <a:off x="1917171" y="2939487"/>
            <a:ext cx="9366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 Reset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32117C-919E-424C-B58C-4A6C02CF375B}"/>
              </a:ext>
            </a:extLst>
          </p:cNvPr>
          <p:cNvCxnSpPr>
            <a:cxnSpLocks/>
          </p:cNvCxnSpPr>
          <p:nvPr/>
        </p:nvCxnSpPr>
        <p:spPr>
          <a:xfrm>
            <a:off x="3473597" y="1935918"/>
            <a:ext cx="55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4517330-E5A6-4579-980B-68629F5DCA86}"/>
              </a:ext>
            </a:extLst>
          </p:cNvPr>
          <p:cNvCxnSpPr>
            <a:cxnSpLocks/>
            <a:endCxn id="87" idx="1"/>
          </p:cNvCxnSpPr>
          <p:nvPr/>
        </p:nvCxnSpPr>
        <p:spPr>
          <a:xfrm rot="5400000" flipH="1" flipV="1">
            <a:off x="3790550" y="1549498"/>
            <a:ext cx="604115" cy="141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9FA4F30-B9E2-4F4D-B43A-564BFB1621E1}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3833161" y="2117624"/>
            <a:ext cx="580902" cy="207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579A5D8A-871D-40DF-A840-EC23DDA499D7}"/>
              </a:ext>
            </a:extLst>
          </p:cNvPr>
          <p:cNvCxnSpPr>
            <a:cxnSpLocks/>
          </p:cNvCxnSpPr>
          <p:nvPr/>
        </p:nvCxnSpPr>
        <p:spPr>
          <a:xfrm>
            <a:off x="5586229" y="1323169"/>
            <a:ext cx="995406" cy="55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C1FD74D-DF21-4D28-B2C1-346592451BCA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5572085" y="1995077"/>
            <a:ext cx="1009550" cy="5166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9CA65B-A11A-4C4A-A23A-BCC60D9009FC}"/>
              </a:ext>
            </a:extLst>
          </p:cNvPr>
          <p:cNvCxnSpPr>
            <a:cxnSpLocks/>
          </p:cNvCxnSpPr>
          <p:nvPr/>
        </p:nvCxnSpPr>
        <p:spPr>
          <a:xfrm>
            <a:off x="9195376" y="1923619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F3E3ABC-2945-4932-B42B-2E66A953A41F}"/>
              </a:ext>
            </a:extLst>
          </p:cNvPr>
          <p:cNvCxnSpPr>
            <a:cxnSpLocks/>
            <a:stCxn id="104" idx="2"/>
            <a:endCxn id="85" idx="0"/>
          </p:cNvCxnSpPr>
          <p:nvPr/>
        </p:nvCxnSpPr>
        <p:spPr>
          <a:xfrm rot="5400000">
            <a:off x="4815896" y="-948286"/>
            <a:ext cx="2171623" cy="8597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068782-8801-43AF-95A5-718BF09A160A}"/>
              </a:ext>
            </a:extLst>
          </p:cNvPr>
          <p:cNvSpPr/>
          <p:nvPr/>
        </p:nvSpPr>
        <p:spPr>
          <a:xfrm>
            <a:off x="1177561" y="4436387"/>
            <a:ext cx="850570" cy="6747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Frame</a:t>
            </a:r>
          </a:p>
          <a:p>
            <a:pPr algn="ctr"/>
            <a:r>
              <a:rPr lang="en-US" altLang="ko-KR" sz="1100" dirty="0"/>
              <a:t>Division</a:t>
            </a:r>
          </a:p>
        </p:txBody>
      </p:sp>
      <p:pic>
        <p:nvPicPr>
          <p:cNvPr id="1028" name="Picture 4" descr="frame iconì ëí ì´ë¯¸ì§ ê²ìê²°ê³¼">
            <a:extLst>
              <a:ext uri="{FF2B5EF4-FFF2-40B4-BE49-F238E27FC236}">
                <a16:creationId xmlns:a16="http://schemas.microsoft.com/office/drawing/2014/main" id="{230D55F5-1D5D-4BD9-B801-49D933BC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37" y="4460969"/>
            <a:ext cx="312785" cy="31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E581DDE-D446-4276-BF3F-BE81168F527C}"/>
              </a:ext>
            </a:extLst>
          </p:cNvPr>
          <p:cNvSpPr/>
          <p:nvPr/>
        </p:nvSpPr>
        <p:spPr>
          <a:xfrm>
            <a:off x="2952706" y="4386957"/>
            <a:ext cx="1245078" cy="7365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Pixel Color</a:t>
            </a:r>
          </a:p>
          <a:p>
            <a:pPr algn="ctr"/>
            <a:r>
              <a:rPr lang="en-US" altLang="ko-KR" sz="1100" dirty="0"/>
              <a:t>Comparison</a:t>
            </a:r>
          </a:p>
        </p:txBody>
      </p:sp>
      <p:pic>
        <p:nvPicPr>
          <p:cNvPr id="1032" name="Picture 8" descr="pixel iconì ëí ì´ë¯¸ì§ ê²ìê²°ê³¼">
            <a:extLst>
              <a:ext uri="{FF2B5EF4-FFF2-40B4-BE49-F238E27FC236}">
                <a16:creationId xmlns:a16="http://schemas.microsoft.com/office/drawing/2014/main" id="{9651753D-1E37-4B8C-9365-79F95FBF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16" y="4400243"/>
            <a:ext cx="350931" cy="3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023B12F-3F1B-4BE6-97C2-6C9B45C4CFE3}"/>
              </a:ext>
            </a:extLst>
          </p:cNvPr>
          <p:cNvCxnSpPr>
            <a:cxnSpLocks/>
          </p:cNvCxnSpPr>
          <p:nvPr/>
        </p:nvCxnSpPr>
        <p:spPr>
          <a:xfrm flipV="1">
            <a:off x="2126236" y="4712072"/>
            <a:ext cx="719049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53B83D-D38C-47A2-A6B7-32C178881074}"/>
              </a:ext>
            </a:extLst>
          </p:cNvPr>
          <p:cNvCxnSpPr>
            <a:cxnSpLocks/>
          </p:cNvCxnSpPr>
          <p:nvPr/>
        </p:nvCxnSpPr>
        <p:spPr>
          <a:xfrm>
            <a:off x="4197784" y="4736138"/>
            <a:ext cx="75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5B8EDB5-2F64-41B0-A031-8C4F536A2EA2}"/>
              </a:ext>
            </a:extLst>
          </p:cNvPr>
          <p:cNvCxnSpPr>
            <a:cxnSpLocks/>
          </p:cNvCxnSpPr>
          <p:nvPr/>
        </p:nvCxnSpPr>
        <p:spPr>
          <a:xfrm flipV="1">
            <a:off x="6172200" y="4735253"/>
            <a:ext cx="800052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68A9E86-DA37-4423-8E53-6AF7CD27C1F5}"/>
              </a:ext>
            </a:extLst>
          </p:cNvPr>
          <p:cNvSpPr/>
          <p:nvPr/>
        </p:nvSpPr>
        <p:spPr>
          <a:xfrm>
            <a:off x="6661630" y="1640755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conversion Image</a:t>
            </a:r>
            <a:endParaRPr lang="ko-KR" altLang="en-US" sz="1100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FA67522-B1E3-43F2-BCAD-21B86798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63" y="1678336"/>
            <a:ext cx="447765" cy="300009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457002F-18D2-4D0B-9E6D-3C45A26E03C4}"/>
              </a:ext>
            </a:extLst>
          </p:cNvPr>
          <p:cNvCxnSpPr>
            <a:cxnSpLocks/>
          </p:cNvCxnSpPr>
          <p:nvPr/>
        </p:nvCxnSpPr>
        <p:spPr>
          <a:xfrm>
            <a:off x="7730462" y="1902691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overlap iconì ëí ì´ë¯¸ì§ ê²ìê²°ê³¼">
            <a:extLst>
              <a:ext uri="{FF2B5EF4-FFF2-40B4-BE49-F238E27FC236}">
                <a16:creationId xmlns:a16="http://schemas.microsoft.com/office/drawing/2014/main" id="{AA960F31-D02E-4B09-8E1A-A9655359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78" y="4325087"/>
            <a:ext cx="584910" cy="5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E16C82BC-9621-4039-9B7C-647ADD689E16}"/>
              </a:ext>
            </a:extLst>
          </p:cNvPr>
          <p:cNvCxnSpPr>
            <a:cxnSpLocks/>
            <a:stCxn id="117" idx="2"/>
            <a:endCxn id="88" idx="1"/>
          </p:cNvCxnSpPr>
          <p:nvPr/>
        </p:nvCxnSpPr>
        <p:spPr>
          <a:xfrm rot="5400000" flipH="1">
            <a:off x="2803069" y="351278"/>
            <a:ext cx="3334767" cy="6417673"/>
          </a:xfrm>
          <a:prstGeom prst="bentConnector4">
            <a:avLst>
              <a:gd name="adj1" fmla="val -6855"/>
              <a:gd name="adj2" fmla="val 1035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D2B1FB9-27BB-4A76-ADB3-BFE42539A399}"/>
              </a:ext>
            </a:extLst>
          </p:cNvPr>
          <p:cNvCxnSpPr>
            <a:cxnSpLocks/>
          </p:cNvCxnSpPr>
          <p:nvPr/>
        </p:nvCxnSpPr>
        <p:spPr>
          <a:xfrm flipV="1">
            <a:off x="8259203" y="4710685"/>
            <a:ext cx="800052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B77FFC6-FB84-40A8-B4CD-68BD24176581}"/>
              </a:ext>
            </a:extLst>
          </p:cNvPr>
          <p:cNvCxnSpPr>
            <a:cxnSpLocks/>
          </p:cNvCxnSpPr>
          <p:nvPr/>
        </p:nvCxnSpPr>
        <p:spPr>
          <a:xfrm>
            <a:off x="10739593" y="4705783"/>
            <a:ext cx="3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34E8A72-FBD2-4515-A3C1-698C36DD16C2}"/>
              </a:ext>
            </a:extLst>
          </p:cNvPr>
          <p:cNvSpPr/>
          <p:nvPr/>
        </p:nvSpPr>
        <p:spPr>
          <a:xfrm>
            <a:off x="8017366" y="4462608"/>
            <a:ext cx="135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None Overlap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E2D6C3-D70F-42D0-95B5-D9954258C9D5}"/>
              </a:ext>
            </a:extLst>
          </p:cNvPr>
          <p:cNvSpPr/>
          <p:nvPr/>
        </p:nvSpPr>
        <p:spPr>
          <a:xfrm>
            <a:off x="3792510" y="5441875"/>
            <a:ext cx="135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Overlap Data</a:t>
            </a:r>
          </a:p>
        </p:txBody>
      </p:sp>
    </p:spTree>
    <p:extLst>
      <p:ext uri="{BB962C8B-B14F-4D97-AF65-F5344CB8AC3E}">
        <p14:creationId xmlns:p14="http://schemas.microsoft.com/office/powerpoint/2010/main" val="132889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150</Words>
  <Application>Microsoft Office PowerPoint</Application>
  <PresentationFormat>와이드스크린</PresentationFormat>
  <Paragraphs>204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jaeil</dc:creator>
  <cp:lastModifiedBy>Hyeon jaeil</cp:lastModifiedBy>
  <cp:revision>50</cp:revision>
  <dcterms:created xsi:type="dcterms:W3CDTF">2019-05-15T15:29:20Z</dcterms:created>
  <dcterms:modified xsi:type="dcterms:W3CDTF">2019-06-15T09:59:18Z</dcterms:modified>
</cp:coreProperties>
</file>