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68388" autoAdjust="0"/>
  </p:normalViewPr>
  <p:slideViewPr>
    <p:cSldViewPr snapToGrid="0" showGuides="1">
      <p:cViewPr varScale="1">
        <p:scale>
          <a:sx n="58" d="100"/>
          <a:sy n="58" d="100"/>
        </p:scale>
        <p:origin x="13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특허를 출원하기 적합하게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딥러닝 기반 영상처리 기술의 세부내용 발표를 진행할 </a:t>
            </a:r>
            <a:r>
              <a:rPr lang="ko-KR" altLang="en-US" dirty="0" err="1"/>
              <a:t>윤성필이라고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</a:t>
            </a:r>
            <a:r>
              <a:rPr lang="ko-KR" altLang="en-US" dirty="0" err="1"/>
              <a:t>머신러닝의</a:t>
            </a:r>
            <a:r>
              <a:rPr lang="ko-KR" altLang="en-US" dirty="0"/>
              <a:t> 기술들인 </a:t>
            </a:r>
            <a:r>
              <a:rPr lang="ko-KR" altLang="en-US" dirty="0" err="1"/>
              <a:t>딥러닝과</a:t>
            </a:r>
            <a:r>
              <a:rPr lang="ko-KR" altLang="en-US" dirty="0"/>
              <a:t> 강화학습을 </a:t>
            </a:r>
            <a:r>
              <a:rPr lang="ko-KR" altLang="en-US" dirty="0" err="1"/>
              <a:t>반려견</a:t>
            </a:r>
            <a:r>
              <a:rPr lang="ko-KR" altLang="en-US" dirty="0"/>
              <a:t> 자세라는 분야로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자세별로 총</a:t>
            </a:r>
            <a:r>
              <a:rPr lang="en-US" altLang="ko-KR" dirty="0"/>
              <a:t>, </a:t>
            </a:r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loss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손실율인</a:t>
            </a:r>
            <a:r>
              <a:rPr lang="ko-KR" altLang="en-US" dirty="0"/>
              <a:t> 오차를 말하는 것이고 </a:t>
            </a:r>
            <a:r>
              <a:rPr lang="en-US" altLang="ko-KR" dirty="0"/>
              <a:t>x</a:t>
            </a:r>
            <a:r>
              <a:rPr lang="ko-KR" altLang="en-US" dirty="0"/>
              <a:t>축은 학습 반복횟수를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그래프를 보시면 파란색 선은 </a:t>
            </a:r>
            <a:r>
              <a:rPr lang="en-US" altLang="ko-KR" dirty="0"/>
              <a:t>train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이고  주황색 선은 </a:t>
            </a:r>
            <a:r>
              <a:rPr lang="en-US" altLang="ko-KR" dirty="0"/>
              <a:t>validation set, test set</a:t>
            </a:r>
            <a:r>
              <a:rPr lang="ko-KR" altLang="en-US" dirty="0"/>
              <a:t>의 정확한 학습을 위한 검증 데이터의 </a:t>
            </a:r>
            <a:r>
              <a:rPr lang="en-US" altLang="ko-KR" dirty="0"/>
              <a:t>loss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</a:t>
            </a:r>
            <a:r>
              <a:rPr lang="en-US" altLang="ko-KR" dirty="0"/>
              <a:t>, </a:t>
            </a:r>
            <a:r>
              <a:rPr lang="ko-KR" altLang="en-US" dirty="0"/>
              <a:t>최종 성능인 </a:t>
            </a:r>
            <a:r>
              <a:rPr lang="en-US" altLang="ko-KR" dirty="0"/>
              <a:t>test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0.02%</a:t>
            </a:r>
            <a:r>
              <a:rPr lang="ko-KR" altLang="en-US" dirty="0"/>
              <a:t>까지 줄어들며</a:t>
            </a:r>
            <a:r>
              <a:rPr lang="en-US" altLang="ko-KR" dirty="0"/>
              <a:t>, 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과정은 </a:t>
            </a:r>
            <a:r>
              <a:rPr lang="ko-KR" altLang="en-US" dirty="0" err="1"/>
              <a:t>머신러닝의</a:t>
            </a:r>
            <a:r>
              <a:rPr lang="ko-KR" altLang="en-US" dirty="0"/>
              <a:t> 또 다른 </a:t>
            </a:r>
            <a:r>
              <a:rPr lang="ko-KR" altLang="en-US" dirty="0" err="1"/>
              <a:t>기법중</a:t>
            </a:r>
            <a:r>
              <a:rPr lang="ko-KR" altLang="en-US" dirty="0"/>
              <a:t> 하나인 강화학습을 이용하여 반려견의 행동을 </a:t>
            </a:r>
            <a:r>
              <a:rPr lang="ko-KR" altLang="en-US" dirty="0" err="1"/>
              <a:t>특정화하는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전전 페이지의 </a:t>
            </a:r>
            <a:r>
              <a:rPr lang="en-US" altLang="ko-KR" dirty="0"/>
              <a:t>CNN </a:t>
            </a:r>
            <a:r>
              <a:rPr lang="ko-KR" altLang="en-US" dirty="0"/>
              <a:t>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행동에 대한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</a:t>
            </a:r>
            <a:r>
              <a:rPr lang="en-US" altLang="ko-KR" dirty="0"/>
              <a:t>, CNN </a:t>
            </a:r>
            <a:r>
              <a:rPr lang="ko-KR" altLang="en-US" dirty="0"/>
              <a:t>알고리즘을 통과한 특징데이터들은</a:t>
            </a:r>
            <a:r>
              <a:rPr lang="en-US" altLang="ko-KR" dirty="0"/>
              <a:t>, 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강화학습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상단의 그림처럼 앉아있거나</a:t>
            </a:r>
            <a:r>
              <a:rPr lang="en-US" altLang="ko-KR" dirty="0"/>
              <a:t>, </a:t>
            </a:r>
            <a:r>
              <a:rPr lang="ko-KR" altLang="en-US" dirty="0"/>
              <a:t>서있는 행동들을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딥러닝 기반 영상처리에 대해 세부내용을 발표한 </a:t>
            </a:r>
            <a:r>
              <a:rPr lang="ko-KR" altLang="en-US" dirty="0" err="1"/>
              <a:t>윤성필이었습니다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소개해드렸던</a:t>
            </a:r>
            <a:r>
              <a:rPr lang="en-US" altLang="ko-KR" dirty="0"/>
              <a:t> </a:t>
            </a:r>
            <a:r>
              <a:rPr lang="ko-KR" altLang="en-US" dirty="0"/>
              <a:t>딥러닝 기반 영상처리 기법으로</a:t>
            </a:r>
            <a:endParaRPr lang="en-US" altLang="ko-KR" dirty="0"/>
          </a:p>
          <a:p>
            <a:r>
              <a:rPr lang="ko-KR" altLang="en-US" dirty="0"/>
              <a:t>자세를 판별한 결과</a:t>
            </a:r>
            <a:endParaRPr lang="en-US" altLang="ko-KR" dirty="0"/>
          </a:p>
          <a:p>
            <a:r>
              <a:rPr lang="ko-KR" altLang="en-US" dirty="0"/>
              <a:t>반려견이</a:t>
            </a:r>
            <a:endParaRPr lang="en-US" altLang="ko-KR" dirty="0"/>
          </a:p>
          <a:p>
            <a:r>
              <a:rPr lang="ko-KR" altLang="en-US" dirty="0"/>
              <a:t>발화된 명령어에 맞게</a:t>
            </a:r>
            <a:endParaRPr lang="en-US" altLang="ko-KR" dirty="0"/>
          </a:p>
          <a:p>
            <a:r>
              <a:rPr lang="ko-KR" altLang="en-US" dirty="0"/>
              <a:t>올바른 자세를 취했을 경우</a:t>
            </a:r>
            <a:endParaRPr lang="en-US" altLang="ko-KR" dirty="0"/>
          </a:p>
          <a:p>
            <a:r>
              <a:rPr lang="ko-KR" altLang="en-US" dirty="0"/>
              <a:t>프로세서는</a:t>
            </a:r>
            <a:endParaRPr lang="en-US" altLang="ko-KR" dirty="0"/>
          </a:p>
          <a:p>
            <a:r>
              <a:rPr lang="ko-KR" altLang="en-US" dirty="0"/>
              <a:t>간식통에 연결된 모터를 작동시켜 간식의 보상을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</a:t>
            </a:r>
            <a:r>
              <a:rPr lang="ko-KR" altLang="en-US" dirty="0" err="1"/>
              <a:t>반려견</a:t>
            </a:r>
            <a:r>
              <a:rPr lang="ko-KR" altLang="en-US" dirty="0"/>
              <a:t> </a:t>
            </a:r>
            <a:r>
              <a:rPr lang="ko-KR" altLang="en-US"/>
              <a:t>명령어 훈련을 무인화 하는 방법을 </a:t>
            </a:r>
            <a:r>
              <a:rPr lang="ko-KR" altLang="en-US" dirty="0"/>
              <a:t>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명령어 발화단계를 위해 디바이스 뒷면의 마이크와</a:t>
            </a:r>
            <a:r>
              <a:rPr lang="en-US" altLang="ko-KR" dirty="0"/>
              <a:t> </a:t>
            </a:r>
            <a:r>
              <a:rPr lang="ko-KR" altLang="en-US" dirty="0"/>
              <a:t>스피커가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모두 디바이스 내부의 소형 컴퓨터에 연결되어</a:t>
            </a:r>
            <a:endParaRPr lang="en-US" altLang="ko-KR" dirty="0"/>
          </a:p>
          <a:p>
            <a:r>
              <a:rPr lang="ko-KR" altLang="en-US" dirty="0"/>
              <a:t>보호자의 명령어 목소리를 녹음할 땐 마이크가 작동되고</a:t>
            </a:r>
            <a:endParaRPr lang="en-US" altLang="ko-KR" dirty="0"/>
          </a:p>
          <a:p>
            <a:r>
              <a:rPr lang="ko-KR" altLang="en-US" dirty="0"/>
              <a:t>명령어 훈련을 시작할 때는 스피커가 동작되는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카메라를 통한 자세 촬영 단계인데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단계에서 카메라는 명령어 발화와 동시에 촬영을 시작하여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촬영한 영상을 실시간으로 프로세서에게 전달합니다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프로세서는 전달받은 실시간 촬영 영상을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기반으로 </a:t>
            </a:r>
            <a:r>
              <a:rPr lang="ko-KR" altLang="en-US" dirty="0" err="1"/>
              <a:t>영상처리하여</a:t>
            </a:r>
            <a:endParaRPr lang="en-US" altLang="ko-KR" dirty="0"/>
          </a:p>
          <a:p>
            <a:r>
              <a:rPr lang="ko-KR" altLang="en-US" dirty="0"/>
              <a:t>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내용에 대해</a:t>
            </a:r>
            <a:endParaRPr lang="en-US" altLang="ko-KR" dirty="0"/>
          </a:p>
          <a:p>
            <a:r>
              <a:rPr lang="ko-KR" altLang="en-US" dirty="0" err="1"/>
              <a:t>윤성필</a:t>
            </a:r>
            <a:r>
              <a:rPr lang="ko-KR" altLang="en-US" dirty="0"/>
              <a:t> 학우가 더 자세히 설명하도록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딥러닝과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459084" y="1280553"/>
            <a:ext cx="11273832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앉아 있는 자세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행동들을 이미지별로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특징 데이터를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자세별로의 특징을 잡아내는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- 80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시간의 학습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3774830" y="5535797"/>
            <a:ext cx="5478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횟수에 따른 정확도 출력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B916B9-8EA8-4FFB-AD2F-B5266D09A586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정확도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기법중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하나인 강화학습을 이용하여 반려견의 행동 특정화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행동이 하는 과정을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분석된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자세들을 이용하여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F45348A-0239-4C03-8F70-41453FA8B8F9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행동이 학습된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누워있는 자세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B116DE-2009-4818-A6D0-0B3EBFC45A95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1391</Words>
  <Application>Microsoft Office PowerPoint</Application>
  <PresentationFormat>와이드스크린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42</cp:revision>
  <dcterms:created xsi:type="dcterms:W3CDTF">2019-02-25T15:17:03Z</dcterms:created>
  <dcterms:modified xsi:type="dcterms:W3CDTF">2019-09-23T06:25:47Z</dcterms:modified>
</cp:coreProperties>
</file>