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C96BC-8FEE-42F0-99F8-BCAAB5C9E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2E8CB2-557D-4B06-BDDC-255944DF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9FECC-2550-446B-8818-DAD80D04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C6548-77F5-44FD-9C6E-E8081798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B93A2-BDFC-4784-94F3-E7A86753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6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15470-5EE8-4401-8DD6-39A49CD9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635D20-EF56-4D53-AEF7-9FF2AC71B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07EDF-BBEF-416E-BC98-D9F9B362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C1637-5300-41A9-B03D-D5CAF787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80B36-C81E-4E2F-A386-C42F4416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83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0C88BA-0C47-40B5-A803-42F8700FA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741C07-21C2-487B-9575-B7C91B958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4F8FF-ABE4-47A7-8C44-B13AD196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2C8D5-7179-4FD7-975D-9E63B92F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2D4A6-2DA3-4185-8C87-62241FAC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7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ADBD2-557B-4B23-95BE-8639E842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B2D6B-E4C7-47F4-8ABF-532A023EB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7E3C3-704E-4470-8614-E23B2DAC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B7516-5B2E-4870-945E-8DAE06CC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4CEF7-D471-41DE-A23F-BEC8C9B2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481EF-063C-4A29-B711-5C0CD157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A52FD8-8552-4C80-98D6-3A0F9CF35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05023-91EB-4820-AC4C-A2E4526F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C7F00-22BB-44DE-8A68-8D671AEC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B2E52-6A90-454D-A2E6-1FFD1E98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9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6EDA9-CAF6-4308-B5F9-F42B19B4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D50CC-3FD1-4BF0-8EEB-768C247F3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534884-6B26-4127-9832-1ED5B4279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2D4A47-DF60-4A18-AF5F-9965B8EC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06A087-C14E-4858-A353-B8F4C32F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14EC0-49E0-4DF0-A887-381CFFAA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5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FD65E-7B77-4441-B009-C00CC62B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5B8EDE-94D7-464B-B882-C0E9B9A69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AAF588-669A-4C66-834C-848C60983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C67643-EE67-47C5-B545-0D9AB19B8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BA681E-9309-4504-8EDB-1DFCBFE56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D96EDD-54A8-4912-B1CE-7D11806B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FF6337-F9EF-4469-8790-1FACBA2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34F503-E5DE-4D27-A13F-D7C87166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6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0892C-A2C3-4E2C-8B78-561842CC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742167-38FE-41AD-A934-87E43352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FAB9A5-6EFC-48A3-8D39-B5BA11CF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4B26BC-6574-418B-9BCE-E27B6AEC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0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90F9C3-C37F-40C1-8161-104C35D1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CCF452-E0F3-4435-8A85-DB63F6E1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5C11F2-5B15-4D91-9BF6-C80CF29B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2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A8956-DEA0-4D05-BFCE-D34981AF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1FC36-135B-4EFC-AD9C-A56756BDE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D3D80-AC30-48E5-A918-FF4453228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804DF-5D26-479E-9866-E2CF7FFC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3BDC7-9EA0-47CE-B2EA-D87D465F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C7158-ED24-463C-866B-519E2ED6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7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79828-EA0D-4B10-9E02-8A5D9F34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8B2C30-4B6E-40C8-BBFE-04C5B1FB7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8E4DF-210C-45A6-8F33-DC97CF0F2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89D8F5-A226-4EC0-88EB-D34A8D0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59B24-47F6-4EA8-BB8D-EF896C84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F3066-0736-4A48-9A7D-23981771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00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ED19BC-742E-4B31-BBD2-79096E85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73994A-ADAE-450D-9C7B-C71E19D4E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3A140-CF49-4184-B681-BFC7B36A7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DF97D-1974-4B81-8CFC-289288CF16E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F30C-58DF-44E8-BD1B-1FADD70A2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B2408-C92A-4FCD-B4C9-02E154528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02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개">
            <a:extLst>
              <a:ext uri="{FF2B5EF4-FFF2-40B4-BE49-F238E27FC236}">
                <a16:creationId xmlns:a16="http://schemas.microsoft.com/office/drawing/2014/main" id="{41434418-43F0-4969-B1F8-F70DD917F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495" y="2312323"/>
            <a:ext cx="1715588" cy="2233353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D92EF7FB-FF26-46C8-B2B1-EC993D7EB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5141" y="2549874"/>
            <a:ext cx="1594513" cy="1594513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853EBEC7-1ED5-4A90-940F-2E95E01CC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802" y="2616833"/>
            <a:ext cx="1460596" cy="1460596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BF9FEEFB-2F52-45D8-B065-A85D7FD0EACE}"/>
              </a:ext>
            </a:extLst>
          </p:cNvPr>
          <p:cNvGrpSpPr/>
          <p:nvPr/>
        </p:nvGrpSpPr>
        <p:grpSpPr>
          <a:xfrm>
            <a:off x="5387826" y="723900"/>
            <a:ext cx="3433823" cy="5435924"/>
            <a:chOff x="5387826" y="723900"/>
            <a:chExt cx="3433823" cy="543592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4C29713-A3C8-4D78-B2E6-36F83306259D}"/>
                </a:ext>
              </a:extLst>
            </p:cNvPr>
            <p:cNvSpPr/>
            <p:nvPr/>
          </p:nvSpPr>
          <p:spPr>
            <a:xfrm>
              <a:off x="5387826" y="723900"/>
              <a:ext cx="3421748" cy="242751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/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3B0CA08-01F6-4FC3-B2B0-745AC6B5F767}"/>
                </a:ext>
              </a:extLst>
            </p:cNvPr>
            <p:cNvSpPr txBox="1"/>
            <p:nvPr/>
          </p:nvSpPr>
          <p:spPr>
            <a:xfrm>
              <a:off x="5665593" y="942213"/>
              <a:ext cx="2046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라즈베리파이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527D35-C189-46A8-A9D7-3867DB429A0C}"/>
                </a:ext>
              </a:extLst>
            </p:cNvPr>
            <p:cNvSpPr txBox="1"/>
            <p:nvPr/>
          </p:nvSpPr>
          <p:spPr>
            <a:xfrm>
              <a:off x="5528034" y="2561696"/>
              <a:ext cx="672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카메라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4C1033-DAB6-466F-BCB6-AFE7BE59B3D5}"/>
                </a:ext>
              </a:extLst>
            </p:cNvPr>
            <p:cNvSpPr txBox="1"/>
            <p:nvPr/>
          </p:nvSpPr>
          <p:spPr>
            <a:xfrm>
              <a:off x="6925796" y="2561696"/>
              <a:ext cx="672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초음파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센서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21068DC-76D9-422C-B4F1-E0D3B76B9EE0}"/>
                </a:ext>
              </a:extLst>
            </p:cNvPr>
            <p:cNvSpPr txBox="1"/>
            <p:nvPr/>
          </p:nvSpPr>
          <p:spPr>
            <a:xfrm>
              <a:off x="6227984" y="2561696"/>
              <a:ext cx="672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버튼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모듈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F4EC2D-BBC1-43AD-B885-5A13FFDB07A0}"/>
                </a:ext>
              </a:extLst>
            </p:cNvPr>
            <p:cNvSpPr txBox="1"/>
            <p:nvPr/>
          </p:nvSpPr>
          <p:spPr>
            <a:xfrm>
              <a:off x="7471104" y="2561696"/>
              <a:ext cx="8705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칭찬</a:t>
              </a:r>
              <a:r>
                <a:rPr lang="en-US" altLang="ko-KR" sz="1200" dirty="0"/>
                <a:t>/</a:t>
              </a:r>
            </a:p>
            <a:p>
              <a:pPr algn="ctr"/>
              <a:r>
                <a:rPr lang="ko-KR" altLang="en-US" sz="1200" dirty="0" err="1"/>
                <a:t>간식모듈</a:t>
              </a:r>
              <a:endParaRPr lang="ko-KR" alt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FD073B-8480-4043-BDB7-A8AA0589D0F7}"/>
                </a:ext>
              </a:extLst>
            </p:cNvPr>
            <p:cNvSpPr txBox="1"/>
            <p:nvPr/>
          </p:nvSpPr>
          <p:spPr>
            <a:xfrm>
              <a:off x="8149570" y="2561696"/>
              <a:ext cx="672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식사 모듈</a:t>
              </a:r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24F5B822-4534-407E-894A-6851C1F0290E}"/>
                </a:ext>
              </a:extLst>
            </p:cNvPr>
            <p:cNvCxnSpPr/>
            <p:nvPr/>
          </p:nvCxnSpPr>
          <p:spPr>
            <a:xfrm rot="5400000" flipH="1" flipV="1">
              <a:off x="6218317" y="1090879"/>
              <a:ext cx="450107" cy="115615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61C38791-3820-4CE2-85D8-9567458086E7}"/>
                </a:ext>
              </a:extLst>
            </p:cNvPr>
            <p:cNvCxnSpPr/>
            <p:nvPr/>
          </p:nvCxnSpPr>
          <p:spPr>
            <a:xfrm rot="5400000" flipH="1" flipV="1">
              <a:off x="6562101" y="1437625"/>
              <a:ext cx="453069" cy="46562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C41D617A-9E07-4D75-BACD-CDB15215B03E}"/>
                </a:ext>
              </a:extLst>
            </p:cNvPr>
            <p:cNvCxnSpPr/>
            <p:nvPr/>
          </p:nvCxnSpPr>
          <p:spPr>
            <a:xfrm rot="16200000" flipH="1">
              <a:off x="7197864" y="1267481"/>
              <a:ext cx="810107" cy="442944"/>
            </a:xfrm>
            <a:prstGeom prst="bentConnector3">
              <a:avLst>
                <a:gd name="adj1" fmla="val -1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A9818FD5-D2D3-4A9B-87B8-7895332AAF83}"/>
                </a:ext>
              </a:extLst>
            </p:cNvPr>
            <p:cNvCxnSpPr/>
            <p:nvPr/>
          </p:nvCxnSpPr>
          <p:spPr>
            <a:xfrm>
              <a:off x="7372071" y="1083900"/>
              <a:ext cx="1124911" cy="81010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24C4C8-D844-403A-A49B-C99C935411AC}"/>
                </a:ext>
              </a:extLst>
            </p:cNvPr>
            <p:cNvSpPr txBox="1"/>
            <p:nvPr/>
          </p:nvSpPr>
          <p:spPr>
            <a:xfrm>
              <a:off x="5864073" y="1450528"/>
              <a:ext cx="6487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영상전달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DEC4E1C-E77F-44EB-8847-B90F3AFCAF66}"/>
                </a:ext>
              </a:extLst>
            </p:cNvPr>
            <p:cNvSpPr txBox="1"/>
            <p:nvPr/>
          </p:nvSpPr>
          <p:spPr>
            <a:xfrm>
              <a:off x="6240969" y="1685005"/>
              <a:ext cx="6404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신호 전달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5A70457-DEE2-476F-8B00-B003718CB406}"/>
                </a:ext>
              </a:extLst>
            </p:cNvPr>
            <p:cNvSpPr txBox="1"/>
            <p:nvPr/>
          </p:nvSpPr>
          <p:spPr>
            <a:xfrm>
              <a:off x="7845166" y="1273510"/>
              <a:ext cx="6518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신호전달</a:t>
              </a:r>
            </a:p>
          </p:txBody>
        </p: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C57600F9-56DA-4EC4-83E7-B17CC5DABC9D}"/>
                </a:ext>
              </a:extLst>
            </p:cNvPr>
            <p:cNvCxnSpPr/>
            <p:nvPr/>
          </p:nvCxnSpPr>
          <p:spPr>
            <a:xfrm rot="16200000" flipV="1">
              <a:off x="6918895" y="1546451"/>
              <a:ext cx="450107" cy="24500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23DAF88-3DBE-4D9A-ACBE-E053D471AA37}"/>
                </a:ext>
              </a:extLst>
            </p:cNvPr>
            <p:cNvSpPr txBox="1"/>
            <p:nvPr/>
          </p:nvSpPr>
          <p:spPr>
            <a:xfrm>
              <a:off x="6956932" y="1678564"/>
              <a:ext cx="6406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신호 전달</a:t>
              </a:r>
            </a:p>
          </p:txBody>
        </p:sp>
        <p:grpSp>
          <p:nvGrpSpPr>
            <p:cNvPr id="88" name="그래픽 2" descr="카메라">
              <a:extLst>
                <a:ext uri="{FF2B5EF4-FFF2-40B4-BE49-F238E27FC236}">
                  <a16:creationId xmlns:a16="http://schemas.microsoft.com/office/drawing/2014/main" id="{E1685053-BE17-4495-BE0C-418937987145}"/>
                </a:ext>
              </a:extLst>
            </p:cNvPr>
            <p:cNvGrpSpPr/>
            <p:nvPr/>
          </p:nvGrpSpPr>
          <p:grpSpPr>
            <a:xfrm>
              <a:off x="5565295" y="2006507"/>
              <a:ext cx="600000" cy="495000"/>
              <a:chOff x="5910607" y="2044607"/>
              <a:chExt cx="600000" cy="495000"/>
            </a:xfrm>
          </p:grpSpPr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2560D332-1FCF-4346-88A6-2F6EB85F2522}"/>
                  </a:ext>
                </a:extLst>
              </p:cNvPr>
              <p:cNvSpPr/>
              <p:nvPr/>
            </p:nvSpPr>
            <p:spPr>
              <a:xfrm>
                <a:off x="5910607" y="2044607"/>
                <a:ext cx="600000" cy="495000"/>
              </a:xfrm>
              <a:custGeom>
                <a:avLst/>
                <a:gdLst>
                  <a:gd name="connsiteX0" fmla="*/ 300000 w 600000"/>
                  <a:gd name="connsiteY0" fmla="*/ 435000 h 495000"/>
                  <a:gd name="connsiteX1" fmla="*/ 165000 w 600000"/>
                  <a:gd name="connsiteY1" fmla="*/ 300000 h 495000"/>
                  <a:gd name="connsiteX2" fmla="*/ 300000 w 600000"/>
                  <a:gd name="connsiteY2" fmla="*/ 165000 h 495000"/>
                  <a:gd name="connsiteX3" fmla="*/ 435000 w 600000"/>
                  <a:gd name="connsiteY3" fmla="*/ 300000 h 495000"/>
                  <a:gd name="connsiteX4" fmla="*/ 300000 w 600000"/>
                  <a:gd name="connsiteY4" fmla="*/ 435000 h 495000"/>
                  <a:gd name="connsiteX5" fmla="*/ 150000 w 600000"/>
                  <a:gd name="connsiteY5" fmla="*/ 195000 h 495000"/>
                  <a:gd name="connsiteX6" fmla="*/ 60000 w 600000"/>
                  <a:gd name="connsiteY6" fmla="*/ 195000 h 495000"/>
                  <a:gd name="connsiteX7" fmla="*/ 60000 w 600000"/>
                  <a:gd name="connsiteY7" fmla="*/ 135000 h 495000"/>
                  <a:gd name="connsiteX8" fmla="*/ 150000 w 600000"/>
                  <a:gd name="connsiteY8" fmla="*/ 135000 h 495000"/>
                  <a:gd name="connsiteX9" fmla="*/ 150000 w 600000"/>
                  <a:gd name="connsiteY9" fmla="*/ 195000 h 495000"/>
                  <a:gd name="connsiteX10" fmla="*/ 570000 w 600000"/>
                  <a:gd name="connsiteY10" fmla="*/ 75000 h 495000"/>
                  <a:gd name="connsiteX11" fmla="*/ 420000 w 600000"/>
                  <a:gd name="connsiteY11" fmla="*/ 75000 h 495000"/>
                  <a:gd name="connsiteX12" fmla="*/ 375000 w 600000"/>
                  <a:gd name="connsiteY12" fmla="*/ 0 h 495000"/>
                  <a:gd name="connsiteX13" fmla="*/ 225000 w 600000"/>
                  <a:gd name="connsiteY13" fmla="*/ 0 h 495000"/>
                  <a:gd name="connsiteX14" fmla="*/ 180000 w 600000"/>
                  <a:gd name="connsiteY14" fmla="*/ 75000 h 495000"/>
                  <a:gd name="connsiteX15" fmla="*/ 30000 w 600000"/>
                  <a:gd name="connsiteY15" fmla="*/ 75000 h 495000"/>
                  <a:gd name="connsiteX16" fmla="*/ 0 w 600000"/>
                  <a:gd name="connsiteY16" fmla="*/ 105000 h 495000"/>
                  <a:gd name="connsiteX17" fmla="*/ 0 w 600000"/>
                  <a:gd name="connsiteY17" fmla="*/ 465000 h 495000"/>
                  <a:gd name="connsiteX18" fmla="*/ 30000 w 600000"/>
                  <a:gd name="connsiteY18" fmla="*/ 495000 h 495000"/>
                  <a:gd name="connsiteX19" fmla="*/ 570000 w 600000"/>
                  <a:gd name="connsiteY19" fmla="*/ 495000 h 495000"/>
                  <a:gd name="connsiteX20" fmla="*/ 600000 w 600000"/>
                  <a:gd name="connsiteY20" fmla="*/ 465000 h 495000"/>
                  <a:gd name="connsiteX21" fmla="*/ 600000 w 600000"/>
                  <a:gd name="connsiteY21" fmla="*/ 105000 h 495000"/>
                  <a:gd name="connsiteX22" fmla="*/ 570000 w 600000"/>
                  <a:gd name="connsiteY22" fmla="*/ 75000 h 4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00000" h="495000">
                    <a:moveTo>
                      <a:pt x="300000" y="435000"/>
                    </a:moveTo>
                    <a:cubicBezTo>
                      <a:pt x="225000" y="435000"/>
                      <a:pt x="165000" y="375000"/>
                      <a:pt x="165000" y="300000"/>
                    </a:cubicBezTo>
                    <a:cubicBezTo>
                      <a:pt x="165000" y="225000"/>
                      <a:pt x="225000" y="165000"/>
                      <a:pt x="300000" y="165000"/>
                    </a:cubicBezTo>
                    <a:cubicBezTo>
                      <a:pt x="375000" y="165000"/>
                      <a:pt x="435000" y="225000"/>
                      <a:pt x="435000" y="300000"/>
                    </a:cubicBezTo>
                    <a:cubicBezTo>
                      <a:pt x="435000" y="375000"/>
                      <a:pt x="375000" y="435000"/>
                      <a:pt x="300000" y="435000"/>
                    </a:cubicBezTo>
                    <a:close/>
                    <a:moveTo>
                      <a:pt x="150000" y="195000"/>
                    </a:moveTo>
                    <a:lnTo>
                      <a:pt x="60000" y="195000"/>
                    </a:lnTo>
                    <a:lnTo>
                      <a:pt x="60000" y="135000"/>
                    </a:lnTo>
                    <a:lnTo>
                      <a:pt x="150000" y="135000"/>
                    </a:lnTo>
                    <a:lnTo>
                      <a:pt x="150000" y="195000"/>
                    </a:lnTo>
                    <a:close/>
                    <a:moveTo>
                      <a:pt x="570000" y="75000"/>
                    </a:moveTo>
                    <a:lnTo>
                      <a:pt x="420000" y="75000"/>
                    </a:lnTo>
                    <a:lnTo>
                      <a:pt x="375000" y="0"/>
                    </a:lnTo>
                    <a:lnTo>
                      <a:pt x="225000" y="0"/>
                    </a:lnTo>
                    <a:lnTo>
                      <a:pt x="180000" y="75000"/>
                    </a:lnTo>
                    <a:lnTo>
                      <a:pt x="30000" y="75000"/>
                    </a:lnTo>
                    <a:cubicBezTo>
                      <a:pt x="13500" y="75000"/>
                      <a:pt x="0" y="88500"/>
                      <a:pt x="0" y="105000"/>
                    </a:cubicBezTo>
                    <a:lnTo>
                      <a:pt x="0" y="465000"/>
                    </a:lnTo>
                    <a:cubicBezTo>
                      <a:pt x="0" y="481500"/>
                      <a:pt x="13500" y="495000"/>
                      <a:pt x="30000" y="495000"/>
                    </a:cubicBezTo>
                    <a:lnTo>
                      <a:pt x="570000" y="495000"/>
                    </a:lnTo>
                    <a:cubicBezTo>
                      <a:pt x="586500" y="495000"/>
                      <a:pt x="600000" y="481500"/>
                      <a:pt x="600000" y="465000"/>
                    </a:cubicBezTo>
                    <a:lnTo>
                      <a:pt x="600000" y="105000"/>
                    </a:lnTo>
                    <a:cubicBezTo>
                      <a:pt x="600000" y="88500"/>
                      <a:pt x="586500" y="75000"/>
                      <a:pt x="570000" y="75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560FD991-B74D-4B23-8257-FA9E04813840}"/>
                  </a:ext>
                </a:extLst>
              </p:cNvPr>
              <p:cNvSpPr/>
              <p:nvPr/>
            </p:nvSpPr>
            <p:spPr>
              <a:xfrm>
                <a:off x="6105607" y="2239607"/>
                <a:ext cx="210000" cy="210000"/>
              </a:xfrm>
              <a:custGeom>
                <a:avLst/>
                <a:gdLst>
                  <a:gd name="connsiteX0" fmla="*/ 105000 w 210000"/>
                  <a:gd name="connsiteY0" fmla="*/ 30000 h 210000"/>
                  <a:gd name="connsiteX1" fmla="*/ 30000 w 210000"/>
                  <a:gd name="connsiteY1" fmla="*/ 105000 h 210000"/>
                  <a:gd name="connsiteX2" fmla="*/ 105000 w 210000"/>
                  <a:gd name="connsiteY2" fmla="*/ 180000 h 210000"/>
                  <a:gd name="connsiteX3" fmla="*/ 180000 w 210000"/>
                  <a:gd name="connsiteY3" fmla="*/ 105000 h 210000"/>
                  <a:gd name="connsiteX4" fmla="*/ 105000 w 210000"/>
                  <a:gd name="connsiteY4" fmla="*/ 30000 h 210000"/>
                  <a:gd name="connsiteX5" fmla="*/ 105000 w 210000"/>
                  <a:gd name="connsiteY5" fmla="*/ 210000 h 210000"/>
                  <a:gd name="connsiteX6" fmla="*/ 0 w 210000"/>
                  <a:gd name="connsiteY6" fmla="*/ 105000 h 210000"/>
                  <a:gd name="connsiteX7" fmla="*/ 105000 w 210000"/>
                  <a:gd name="connsiteY7" fmla="*/ 0 h 210000"/>
                  <a:gd name="connsiteX8" fmla="*/ 210000 w 210000"/>
                  <a:gd name="connsiteY8" fmla="*/ 105000 h 210000"/>
                  <a:gd name="connsiteX9" fmla="*/ 105000 w 210000"/>
                  <a:gd name="connsiteY9" fmla="*/ 210000 h 2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000" h="210000">
                    <a:moveTo>
                      <a:pt x="105000" y="30000"/>
                    </a:moveTo>
                    <a:cubicBezTo>
                      <a:pt x="63000" y="30000"/>
                      <a:pt x="30000" y="63000"/>
                      <a:pt x="30000" y="105000"/>
                    </a:cubicBezTo>
                    <a:cubicBezTo>
                      <a:pt x="30000" y="147000"/>
                      <a:pt x="63000" y="180000"/>
                      <a:pt x="105000" y="180000"/>
                    </a:cubicBezTo>
                    <a:cubicBezTo>
                      <a:pt x="147000" y="180000"/>
                      <a:pt x="180000" y="147000"/>
                      <a:pt x="180000" y="105000"/>
                    </a:cubicBezTo>
                    <a:cubicBezTo>
                      <a:pt x="180000" y="63000"/>
                      <a:pt x="147000" y="30000"/>
                      <a:pt x="105000" y="30000"/>
                    </a:cubicBezTo>
                    <a:close/>
                    <a:moveTo>
                      <a:pt x="105000" y="210000"/>
                    </a:moveTo>
                    <a:cubicBezTo>
                      <a:pt x="46500" y="210000"/>
                      <a:pt x="0" y="163500"/>
                      <a:pt x="0" y="105000"/>
                    </a:cubicBezTo>
                    <a:cubicBezTo>
                      <a:pt x="0" y="46500"/>
                      <a:pt x="46500" y="0"/>
                      <a:pt x="105000" y="0"/>
                    </a:cubicBezTo>
                    <a:cubicBezTo>
                      <a:pt x="163500" y="0"/>
                      <a:pt x="210000" y="46500"/>
                      <a:pt x="210000" y="105000"/>
                    </a:cubicBezTo>
                    <a:cubicBezTo>
                      <a:pt x="210000" y="163500"/>
                      <a:pt x="163500" y="210000"/>
                      <a:pt x="105000" y="210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1" name="그래픽 5" descr="프로세서">
              <a:extLst>
                <a:ext uri="{FF2B5EF4-FFF2-40B4-BE49-F238E27FC236}">
                  <a16:creationId xmlns:a16="http://schemas.microsoft.com/office/drawing/2014/main" id="{E643DC88-CF03-4AA9-AD95-C11D94D6002C}"/>
                </a:ext>
              </a:extLst>
            </p:cNvPr>
            <p:cNvGrpSpPr/>
            <p:nvPr/>
          </p:nvGrpSpPr>
          <p:grpSpPr>
            <a:xfrm>
              <a:off x="6736445" y="798900"/>
              <a:ext cx="570000" cy="570000"/>
              <a:chOff x="7081757" y="837000"/>
              <a:chExt cx="570000" cy="570000"/>
            </a:xfrm>
          </p:grpSpPr>
          <p:sp>
            <p:nvSpPr>
              <p:cNvPr id="92" name="자유형: 도형 91">
                <a:extLst>
                  <a:ext uri="{FF2B5EF4-FFF2-40B4-BE49-F238E27FC236}">
                    <a16:creationId xmlns:a16="http://schemas.microsoft.com/office/drawing/2014/main" id="{99CEFE7F-30E3-4156-BF9D-DC83EE2491CC}"/>
                  </a:ext>
                </a:extLst>
              </p:cNvPr>
              <p:cNvSpPr/>
              <p:nvPr/>
            </p:nvSpPr>
            <p:spPr>
              <a:xfrm>
                <a:off x="7081757" y="101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D8983269-C13B-4EC2-A0DC-DD624D1486BD}"/>
                  </a:ext>
                </a:extLst>
              </p:cNvPr>
              <p:cNvSpPr/>
              <p:nvPr/>
            </p:nvSpPr>
            <p:spPr>
              <a:xfrm>
                <a:off x="7081757" y="95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4" name="자유형: 도형 93">
                <a:extLst>
                  <a:ext uri="{FF2B5EF4-FFF2-40B4-BE49-F238E27FC236}">
                    <a16:creationId xmlns:a16="http://schemas.microsoft.com/office/drawing/2014/main" id="{49C87585-7232-4309-8F29-F8A876732CB8}"/>
                  </a:ext>
                </a:extLst>
              </p:cNvPr>
              <p:cNvSpPr/>
              <p:nvPr/>
            </p:nvSpPr>
            <p:spPr>
              <a:xfrm>
                <a:off x="7081757" y="107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5" name="자유형: 도형 94">
                <a:extLst>
                  <a:ext uri="{FF2B5EF4-FFF2-40B4-BE49-F238E27FC236}">
                    <a16:creationId xmlns:a16="http://schemas.microsoft.com/office/drawing/2014/main" id="{9502CA76-9CF3-486D-9F90-7DE8A96039EB}"/>
                  </a:ext>
                </a:extLst>
              </p:cNvPr>
              <p:cNvSpPr/>
              <p:nvPr/>
            </p:nvSpPr>
            <p:spPr>
              <a:xfrm>
                <a:off x="7081757" y="125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6" name="자유형: 도형 95">
                <a:extLst>
                  <a:ext uri="{FF2B5EF4-FFF2-40B4-BE49-F238E27FC236}">
                    <a16:creationId xmlns:a16="http://schemas.microsoft.com/office/drawing/2014/main" id="{0C75BBE2-A78F-486F-A647-11B15C41A1A0}"/>
                  </a:ext>
                </a:extLst>
              </p:cNvPr>
              <p:cNvSpPr/>
              <p:nvPr/>
            </p:nvSpPr>
            <p:spPr>
              <a:xfrm>
                <a:off x="7081757" y="119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E6A0F48D-1EDC-4096-ACC2-C5F30776E86B}"/>
                  </a:ext>
                </a:extLst>
              </p:cNvPr>
              <p:cNvSpPr/>
              <p:nvPr/>
            </p:nvSpPr>
            <p:spPr>
              <a:xfrm>
                <a:off x="7081757" y="113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35232886-1813-4E72-8EB5-7A87E0D4FB02}"/>
                  </a:ext>
                </a:extLst>
              </p:cNvPr>
              <p:cNvSpPr/>
              <p:nvPr/>
            </p:nvSpPr>
            <p:spPr>
              <a:xfrm>
                <a:off x="7599257" y="119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254AEB4F-1BE6-47FF-8E0F-B11D99E27629}"/>
                  </a:ext>
                </a:extLst>
              </p:cNvPr>
              <p:cNvSpPr/>
              <p:nvPr/>
            </p:nvSpPr>
            <p:spPr>
              <a:xfrm>
                <a:off x="7599257" y="125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633BAAD5-65D8-4869-97E6-2E2E6D3A0B63}"/>
                  </a:ext>
                </a:extLst>
              </p:cNvPr>
              <p:cNvSpPr/>
              <p:nvPr/>
            </p:nvSpPr>
            <p:spPr>
              <a:xfrm>
                <a:off x="7599257" y="113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E967FA62-DFD1-4028-8B79-C704C955576A}"/>
                  </a:ext>
                </a:extLst>
              </p:cNvPr>
              <p:cNvSpPr/>
              <p:nvPr/>
            </p:nvSpPr>
            <p:spPr>
              <a:xfrm>
                <a:off x="7599257" y="95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7AEB8045-CBB6-412C-8C92-833125D84D74}"/>
                  </a:ext>
                </a:extLst>
              </p:cNvPr>
              <p:cNvSpPr/>
              <p:nvPr/>
            </p:nvSpPr>
            <p:spPr>
              <a:xfrm>
                <a:off x="7599257" y="107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043E129D-D511-4AA4-B125-C65CCCFDD944}"/>
                  </a:ext>
                </a:extLst>
              </p:cNvPr>
              <p:cNvSpPr/>
              <p:nvPr/>
            </p:nvSpPr>
            <p:spPr>
              <a:xfrm>
                <a:off x="7599257" y="101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1ABB382A-2830-47E3-9B5F-37DE0A6DE3F3}"/>
                  </a:ext>
                </a:extLst>
              </p:cNvPr>
              <p:cNvSpPr/>
              <p:nvPr/>
            </p:nvSpPr>
            <p:spPr>
              <a:xfrm>
                <a:off x="7381757" y="8370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888A0F5E-6323-41A7-83E1-95AA267BB052}"/>
                  </a:ext>
                </a:extLst>
              </p:cNvPr>
              <p:cNvSpPr/>
              <p:nvPr/>
            </p:nvSpPr>
            <p:spPr>
              <a:xfrm>
                <a:off x="7501757" y="8370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4E74170E-6185-4C7C-B86A-CDB4E1A93E77}"/>
                  </a:ext>
                </a:extLst>
              </p:cNvPr>
              <p:cNvSpPr/>
              <p:nvPr/>
            </p:nvSpPr>
            <p:spPr>
              <a:xfrm>
                <a:off x="7441757" y="8370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140ECC65-850D-492F-ADC9-208576FFBB1F}"/>
                  </a:ext>
                </a:extLst>
              </p:cNvPr>
              <p:cNvSpPr/>
              <p:nvPr/>
            </p:nvSpPr>
            <p:spPr>
              <a:xfrm>
                <a:off x="7321757" y="8370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43A03EA7-E299-4372-9993-9ED1EAA9E2EA}"/>
                  </a:ext>
                </a:extLst>
              </p:cNvPr>
              <p:cNvSpPr/>
              <p:nvPr/>
            </p:nvSpPr>
            <p:spPr>
              <a:xfrm>
                <a:off x="7201757" y="8370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48C1D40F-54E4-4383-93D6-21200934449A}"/>
                  </a:ext>
                </a:extLst>
              </p:cNvPr>
              <p:cNvSpPr/>
              <p:nvPr/>
            </p:nvSpPr>
            <p:spPr>
              <a:xfrm>
                <a:off x="7261757" y="8370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0" name="자유형: 도형 109">
                <a:extLst>
                  <a:ext uri="{FF2B5EF4-FFF2-40B4-BE49-F238E27FC236}">
                    <a16:creationId xmlns:a16="http://schemas.microsoft.com/office/drawing/2014/main" id="{557CCA98-F045-45DA-A544-A466734644A6}"/>
                  </a:ext>
                </a:extLst>
              </p:cNvPr>
              <p:cNvSpPr/>
              <p:nvPr/>
            </p:nvSpPr>
            <p:spPr>
              <a:xfrm>
                <a:off x="7261757" y="13545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1" name="자유형: 도형 110">
                <a:extLst>
                  <a:ext uri="{FF2B5EF4-FFF2-40B4-BE49-F238E27FC236}">
                    <a16:creationId xmlns:a16="http://schemas.microsoft.com/office/drawing/2014/main" id="{8172133E-89E8-4533-BAD3-9225B8B72006}"/>
                  </a:ext>
                </a:extLst>
              </p:cNvPr>
              <p:cNvSpPr/>
              <p:nvPr/>
            </p:nvSpPr>
            <p:spPr>
              <a:xfrm>
                <a:off x="7201757" y="13545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FCA1E84A-D0F1-4546-950F-E2097C61398B}"/>
                  </a:ext>
                </a:extLst>
              </p:cNvPr>
              <p:cNvSpPr/>
              <p:nvPr/>
            </p:nvSpPr>
            <p:spPr>
              <a:xfrm>
                <a:off x="7321757" y="13545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177AC731-8FEC-494B-B423-585ED0CB89C9}"/>
                  </a:ext>
                </a:extLst>
              </p:cNvPr>
              <p:cNvSpPr/>
              <p:nvPr/>
            </p:nvSpPr>
            <p:spPr>
              <a:xfrm>
                <a:off x="7381757" y="13545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285C5FCE-CA01-44C9-A2C5-99C65E39E924}"/>
                  </a:ext>
                </a:extLst>
              </p:cNvPr>
              <p:cNvSpPr/>
              <p:nvPr/>
            </p:nvSpPr>
            <p:spPr>
              <a:xfrm>
                <a:off x="7441757" y="13545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5" name="자유형: 도형 114">
                <a:extLst>
                  <a:ext uri="{FF2B5EF4-FFF2-40B4-BE49-F238E27FC236}">
                    <a16:creationId xmlns:a16="http://schemas.microsoft.com/office/drawing/2014/main" id="{5DEBDB69-4A92-4716-BD65-A4A31602EB5D}"/>
                  </a:ext>
                </a:extLst>
              </p:cNvPr>
              <p:cNvSpPr/>
              <p:nvPr/>
            </p:nvSpPr>
            <p:spPr>
              <a:xfrm>
                <a:off x="7501757" y="13545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84BB20F1-A354-42B4-ACF8-B0A98CD51414}"/>
                  </a:ext>
                </a:extLst>
              </p:cNvPr>
              <p:cNvSpPr/>
              <p:nvPr/>
            </p:nvSpPr>
            <p:spPr>
              <a:xfrm>
                <a:off x="7269257" y="1024500"/>
                <a:ext cx="195000" cy="195000"/>
              </a:xfrm>
              <a:custGeom>
                <a:avLst/>
                <a:gdLst>
                  <a:gd name="connsiteX0" fmla="*/ 0 w 195000"/>
                  <a:gd name="connsiteY0" fmla="*/ 0 h 195000"/>
                  <a:gd name="connsiteX1" fmla="*/ 195000 w 195000"/>
                  <a:gd name="connsiteY1" fmla="*/ 0 h 195000"/>
                  <a:gd name="connsiteX2" fmla="*/ 195000 w 195000"/>
                  <a:gd name="connsiteY2" fmla="*/ 195000 h 195000"/>
                  <a:gd name="connsiteX3" fmla="*/ 0 w 195000"/>
                  <a:gd name="connsiteY3" fmla="*/ 195000 h 1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000" h="195000">
                    <a:moveTo>
                      <a:pt x="0" y="0"/>
                    </a:moveTo>
                    <a:lnTo>
                      <a:pt x="195000" y="0"/>
                    </a:lnTo>
                    <a:lnTo>
                      <a:pt x="195000" y="195000"/>
                    </a:lnTo>
                    <a:lnTo>
                      <a:pt x="0" y="195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94F2A40E-7BA9-49E7-96DB-148FFF5EB022}"/>
                  </a:ext>
                </a:extLst>
              </p:cNvPr>
              <p:cNvSpPr/>
              <p:nvPr/>
            </p:nvSpPr>
            <p:spPr>
              <a:xfrm>
                <a:off x="7164257" y="919500"/>
                <a:ext cx="405000" cy="405000"/>
              </a:xfrm>
              <a:custGeom>
                <a:avLst/>
                <a:gdLst>
                  <a:gd name="connsiteX0" fmla="*/ 375000 w 405000"/>
                  <a:gd name="connsiteY0" fmla="*/ 0 h 405000"/>
                  <a:gd name="connsiteX1" fmla="*/ 30000 w 405000"/>
                  <a:gd name="connsiteY1" fmla="*/ 0 h 405000"/>
                  <a:gd name="connsiteX2" fmla="*/ 0 w 405000"/>
                  <a:gd name="connsiteY2" fmla="*/ 30000 h 405000"/>
                  <a:gd name="connsiteX3" fmla="*/ 0 w 405000"/>
                  <a:gd name="connsiteY3" fmla="*/ 375000 h 405000"/>
                  <a:gd name="connsiteX4" fmla="*/ 30000 w 405000"/>
                  <a:gd name="connsiteY4" fmla="*/ 405000 h 405000"/>
                  <a:gd name="connsiteX5" fmla="*/ 375000 w 405000"/>
                  <a:gd name="connsiteY5" fmla="*/ 405000 h 405000"/>
                  <a:gd name="connsiteX6" fmla="*/ 405000 w 405000"/>
                  <a:gd name="connsiteY6" fmla="*/ 375000 h 405000"/>
                  <a:gd name="connsiteX7" fmla="*/ 405000 w 405000"/>
                  <a:gd name="connsiteY7" fmla="*/ 30000 h 405000"/>
                  <a:gd name="connsiteX8" fmla="*/ 375000 w 405000"/>
                  <a:gd name="connsiteY8" fmla="*/ 0 h 405000"/>
                  <a:gd name="connsiteX9" fmla="*/ 330000 w 405000"/>
                  <a:gd name="connsiteY9" fmla="*/ 330000 h 405000"/>
                  <a:gd name="connsiteX10" fmla="*/ 75000 w 405000"/>
                  <a:gd name="connsiteY10" fmla="*/ 330000 h 405000"/>
                  <a:gd name="connsiteX11" fmla="*/ 75000 w 405000"/>
                  <a:gd name="connsiteY11" fmla="*/ 75000 h 405000"/>
                  <a:gd name="connsiteX12" fmla="*/ 330000 w 405000"/>
                  <a:gd name="connsiteY12" fmla="*/ 75000 h 4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5000" h="405000">
                    <a:moveTo>
                      <a:pt x="375000" y="0"/>
                    </a:moveTo>
                    <a:lnTo>
                      <a:pt x="30000" y="0"/>
                    </a:lnTo>
                    <a:cubicBezTo>
                      <a:pt x="13432" y="0"/>
                      <a:pt x="0" y="13432"/>
                      <a:pt x="0" y="30000"/>
                    </a:cubicBezTo>
                    <a:lnTo>
                      <a:pt x="0" y="375000"/>
                    </a:lnTo>
                    <a:cubicBezTo>
                      <a:pt x="0" y="391568"/>
                      <a:pt x="13432" y="405000"/>
                      <a:pt x="30000" y="405000"/>
                    </a:cubicBezTo>
                    <a:lnTo>
                      <a:pt x="375000" y="405000"/>
                    </a:lnTo>
                    <a:cubicBezTo>
                      <a:pt x="391568" y="405000"/>
                      <a:pt x="405000" y="391568"/>
                      <a:pt x="405000" y="375000"/>
                    </a:cubicBezTo>
                    <a:lnTo>
                      <a:pt x="405000" y="30000"/>
                    </a:lnTo>
                    <a:cubicBezTo>
                      <a:pt x="405000" y="13432"/>
                      <a:pt x="391568" y="0"/>
                      <a:pt x="375000" y="0"/>
                    </a:cubicBezTo>
                    <a:close/>
                    <a:moveTo>
                      <a:pt x="330000" y="330000"/>
                    </a:moveTo>
                    <a:lnTo>
                      <a:pt x="75000" y="330000"/>
                    </a:lnTo>
                    <a:lnTo>
                      <a:pt x="75000" y="75000"/>
                    </a:lnTo>
                    <a:lnTo>
                      <a:pt x="330000" y="75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18" name="그래픽 11" descr="별">
              <a:extLst>
                <a:ext uri="{FF2B5EF4-FFF2-40B4-BE49-F238E27FC236}">
                  <a16:creationId xmlns:a16="http://schemas.microsoft.com/office/drawing/2014/main" id="{2EDCF718-92D0-4D7C-91B5-746632D034D5}"/>
                </a:ext>
              </a:extLst>
            </p:cNvPr>
            <p:cNvGrpSpPr/>
            <p:nvPr/>
          </p:nvGrpSpPr>
          <p:grpSpPr>
            <a:xfrm>
              <a:off x="8218928" y="1976507"/>
              <a:ext cx="548542" cy="547500"/>
              <a:chOff x="8564240" y="2014607"/>
              <a:chExt cx="548542" cy="547500"/>
            </a:xfrm>
          </p:grpSpPr>
          <p:sp>
            <p:nvSpPr>
              <p:cNvPr id="119" name="자유형: 도형 118">
                <a:extLst>
                  <a:ext uri="{FF2B5EF4-FFF2-40B4-BE49-F238E27FC236}">
                    <a16:creationId xmlns:a16="http://schemas.microsoft.com/office/drawing/2014/main" id="{2C4C71DD-69B0-4514-98B3-2B2C44D25232}"/>
                  </a:ext>
                </a:extLst>
              </p:cNvPr>
              <p:cNvSpPr/>
              <p:nvPr/>
            </p:nvSpPr>
            <p:spPr>
              <a:xfrm>
                <a:off x="8564240" y="2014607"/>
                <a:ext cx="300000" cy="292500"/>
              </a:xfrm>
              <a:custGeom>
                <a:avLst/>
                <a:gdLst>
                  <a:gd name="connsiteX0" fmla="*/ 293804 w 300000"/>
                  <a:gd name="connsiteY0" fmla="*/ 132000 h 292500"/>
                  <a:gd name="connsiteX1" fmla="*/ 299804 w 300000"/>
                  <a:gd name="connsiteY1" fmla="*/ 108750 h 292500"/>
                  <a:gd name="connsiteX2" fmla="*/ 280304 w 300000"/>
                  <a:gd name="connsiteY2" fmla="*/ 95250 h 292500"/>
                  <a:gd name="connsiteX3" fmla="*/ 211304 w 300000"/>
                  <a:gd name="connsiteY3" fmla="*/ 95250 h 292500"/>
                  <a:gd name="connsiteX4" fmla="*/ 191804 w 300000"/>
                  <a:gd name="connsiteY4" fmla="*/ 81000 h 292500"/>
                  <a:gd name="connsiteX5" fmla="*/ 170054 w 300000"/>
                  <a:gd name="connsiteY5" fmla="*/ 14250 h 292500"/>
                  <a:gd name="connsiteX6" fmla="*/ 150554 w 300000"/>
                  <a:gd name="connsiteY6" fmla="*/ 0 h 292500"/>
                  <a:gd name="connsiteX7" fmla="*/ 131054 w 300000"/>
                  <a:gd name="connsiteY7" fmla="*/ 14250 h 292500"/>
                  <a:gd name="connsiteX8" fmla="*/ 109304 w 300000"/>
                  <a:gd name="connsiteY8" fmla="*/ 81000 h 292500"/>
                  <a:gd name="connsiteX9" fmla="*/ 89804 w 300000"/>
                  <a:gd name="connsiteY9" fmla="*/ 95250 h 292500"/>
                  <a:gd name="connsiteX10" fmla="*/ 20804 w 300000"/>
                  <a:gd name="connsiteY10" fmla="*/ 95250 h 292500"/>
                  <a:gd name="connsiteX11" fmla="*/ 1304 w 300000"/>
                  <a:gd name="connsiteY11" fmla="*/ 108750 h 292500"/>
                  <a:gd name="connsiteX12" fmla="*/ 7304 w 300000"/>
                  <a:gd name="connsiteY12" fmla="*/ 132000 h 292500"/>
                  <a:gd name="connsiteX13" fmla="*/ 31304 w 300000"/>
                  <a:gd name="connsiteY13" fmla="*/ 153750 h 292500"/>
                  <a:gd name="connsiteX14" fmla="*/ 62054 w 300000"/>
                  <a:gd name="connsiteY14" fmla="*/ 180750 h 292500"/>
                  <a:gd name="connsiteX15" fmla="*/ 68054 w 300000"/>
                  <a:gd name="connsiteY15" fmla="*/ 190500 h 292500"/>
                  <a:gd name="connsiteX16" fmla="*/ 68054 w 300000"/>
                  <a:gd name="connsiteY16" fmla="*/ 202500 h 292500"/>
                  <a:gd name="connsiteX17" fmla="*/ 47054 w 300000"/>
                  <a:gd name="connsiteY17" fmla="*/ 273000 h 292500"/>
                  <a:gd name="connsiteX18" fmla="*/ 54554 w 300000"/>
                  <a:gd name="connsiteY18" fmla="*/ 295500 h 292500"/>
                  <a:gd name="connsiteX19" fmla="*/ 78554 w 300000"/>
                  <a:gd name="connsiteY19" fmla="*/ 296250 h 292500"/>
                  <a:gd name="connsiteX20" fmla="*/ 138554 w 300000"/>
                  <a:gd name="connsiteY20" fmla="*/ 254250 h 292500"/>
                  <a:gd name="connsiteX21" fmla="*/ 161804 w 300000"/>
                  <a:gd name="connsiteY21" fmla="*/ 254250 h 292500"/>
                  <a:gd name="connsiteX22" fmla="*/ 221804 w 300000"/>
                  <a:gd name="connsiteY22" fmla="*/ 296250 h 292500"/>
                  <a:gd name="connsiteX23" fmla="*/ 245804 w 300000"/>
                  <a:gd name="connsiteY23" fmla="*/ 295500 h 292500"/>
                  <a:gd name="connsiteX24" fmla="*/ 253304 w 300000"/>
                  <a:gd name="connsiteY24" fmla="*/ 273000 h 292500"/>
                  <a:gd name="connsiteX25" fmla="*/ 233054 w 300000"/>
                  <a:gd name="connsiteY25" fmla="*/ 202500 h 292500"/>
                  <a:gd name="connsiteX26" fmla="*/ 239054 w 300000"/>
                  <a:gd name="connsiteY26" fmla="*/ 180750 h 292500"/>
                  <a:gd name="connsiteX27" fmla="*/ 293804 w 300000"/>
                  <a:gd name="connsiteY27" fmla="*/ 132000 h 29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00000" h="292500">
                    <a:moveTo>
                      <a:pt x="293804" y="132000"/>
                    </a:moveTo>
                    <a:cubicBezTo>
                      <a:pt x="300554" y="126000"/>
                      <a:pt x="302804" y="117000"/>
                      <a:pt x="299804" y="108750"/>
                    </a:cubicBezTo>
                    <a:cubicBezTo>
                      <a:pt x="296804" y="100500"/>
                      <a:pt x="289304" y="95250"/>
                      <a:pt x="280304" y="95250"/>
                    </a:cubicBezTo>
                    <a:lnTo>
                      <a:pt x="211304" y="95250"/>
                    </a:lnTo>
                    <a:cubicBezTo>
                      <a:pt x="202304" y="95250"/>
                      <a:pt x="194804" y="89250"/>
                      <a:pt x="191804" y="81000"/>
                    </a:cubicBezTo>
                    <a:lnTo>
                      <a:pt x="170054" y="14250"/>
                    </a:lnTo>
                    <a:cubicBezTo>
                      <a:pt x="167054" y="6000"/>
                      <a:pt x="159554" y="0"/>
                      <a:pt x="150554" y="0"/>
                    </a:cubicBezTo>
                    <a:cubicBezTo>
                      <a:pt x="141554" y="0"/>
                      <a:pt x="134054" y="6000"/>
                      <a:pt x="131054" y="14250"/>
                    </a:cubicBezTo>
                    <a:lnTo>
                      <a:pt x="109304" y="81000"/>
                    </a:lnTo>
                    <a:cubicBezTo>
                      <a:pt x="106304" y="89250"/>
                      <a:pt x="98804" y="95250"/>
                      <a:pt x="89804" y="95250"/>
                    </a:cubicBezTo>
                    <a:lnTo>
                      <a:pt x="20804" y="95250"/>
                    </a:lnTo>
                    <a:cubicBezTo>
                      <a:pt x="12554" y="95250"/>
                      <a:pt x="4304" y="100500"/>
                      <a:pt x="1304" y="108750"/>
                    </a:cubicBezTo>
                    <a:cubicBezTo>
                      <a:pt x="-1696" y="117000"/>
                      <a:pt x="554" y="126000"/>
                      <a:pt x="7304" y="132000"/>
                    </a:cubicBezTo>
                    <a:lnTo>
                      <a:pt x="31304" y="153750"/>
                    </a:lnTo>
                    <a:lnTo>
                      <a:pt x="62054" y="180750"/>
                    </a:lnTo>
                    <a:cubicBezTo>
                      <a:pt x="65054" y="183750"/>
                      <a:pt x="67304" y="186750"/>
                      <a:pt x="68054" y="190500"/>
                    </a:cubicBezTo>
                    <a:cubicBezTo>
                      <a:pt x="68804" y="194250"/>
                      <a:pt x="68804" y="198750"/>
                      <a:pt x="68054" y="202500"/>
                    </a:cubicBezTo>
                    <a:lnTo>
                      <a:pt x="47054" y="273000"/>
                    </a:lnTo>
                    <a:cubicBezTo>
                      <a:pt x="44054" y="281250"/>
                      <a:pt x="47054" y="290250"/>
                      <a:pt x="54554" y="295500"/>
                    </a:cubicBezTo>
                    <a:cubicBezTo>
                      <a:pt x="61304" y="300750"/>
                      <a:pt x="71054" y="300750"/>
                      <a:pt x="78554" y="296250"/>
                    </a:cubicBezTo>
                    <a:lnTo>
                      <a:pt x="138554" y="254250"/>
                    </a:lnTo>
                    <a:cubicBezTo>
                      <a:pt x="145304" y="249000"/>
                      <a:pt x="155054" y="249000"/>
                      <a:pt x="161804" y="254250"/>
                    </a:cubicBezTo>
                    <a:lnTo>
                      <a:pt x="221804" y="296250"/>
                    </a:lnTo>
                    <a:cubicBezTo>
                      <a:pt x="229304" y="301500"/>
                      <a:pt x="238304" y="300750"/>
                      <a:pt x="245804" y="295500"/>
                    </a:cubicBezTo>
                    <a:cubicBezTo>
                      <a:pt x="252554" y="290250"/>
                      <a:pt x="255554" y="281250"/>
                      <a:pt x="253304" y="273000"/>
                    </a:cubicBezTo>
                    <a:lnTo>
                      <a:pt x="233054" y="202500"/>
                    </a:lnTo>
                    <a:cubicBezTo>
                      <a:pt x="230804" y="195000"/>
                      <a:pt x="233054" y="186000"/>
                      <a:pt x="239054" y="180750"/>
                    </a:cubicBezTo>
                    <a:lnTo>
                      <a:pt x="293804" y="132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DCA66945-65EE-499F-996B-7D7E84FC9905}"/>
                  </a:ext>
                </a:extLst>
              </p:cNvPr>
              <p:cNvSpPr/>
              <p:nvPr/>
            </p:nvSpPr>
            <p:spPr>
              <a:xfrm>
                <a:off x="8880282" y="2149607"/>
                <a:ext cx="232500" cy="232500"/>
              </a:xfrm>
              <a:custGeom>
                <a:avLst/>
                <a:gdLst>
                  <a:gd name="connsiteX0" fmla="*/ 233512 w 232500"/>
                  <a:gd name="connsiteY0" fmla="*/ 105750 h 232500"/>
                  <a:gd name="connsiteX1" fmla="*/ 238013 w 232500"/>
                  <a:gd name="connsiteY1" fmla="*/ 87750 h 232500"/>
                  <a:gd name="connsiteX2" fmla="*/ 223013 w 232500"/>
                  <a:gd name="connsiteY2" fmla="*/ 76500 h 232500"/>
                  <a:gd name="connsiteX3" fmla="*/ 168263 w 232500"/>
                  <a:gd name="connsiteY3" fmla="*/ 76500 h 232500"/>
                  <a:gd name="connsiteX4" fmla="*/ 152513 w 232500"/>
                  <a:gd name="connsiteY4" fmla="*/ 65250 h 232500"/>
                  <a:gd name="connsiteX5" fmla="*/ 135262 w 232500"/>
                  <a:gd name="connsiteY5" fmla="*/ 11250 h 232500"/>
                  <a:gd name="connsiteX6" fmla="*/ 119512 w 232500"/>
                  <a:gd name="connsiteY6" fmla="*/ 0 h 232500"/>
                  <a:gd name="connsiteX7" fmla="*/ 103763 w 232500"/>
                  <a:gd name="connsiteY7" fmla="*/ 11250 h 232500"/>
                  <a:gd name="connsiteX8" fmla="*/ 86512 w 232500"/>
                  <a:gd name="connsiteY8" fmla="*/ 65250 h 232500"/>
                  <a:gd name="connsiteX9" fmla="*/ 70762 w 232500"/>
                  <a:gd name="connsiteY9" fmla="*/ 76500 h 232500"/>
                  <a:gd name="connsiteX10" fmla="*/ 16013 w 232500"/>
                  <a:gd name="connsiteY10" fmla="*/ 76500 h 232500"/>
                  <a:gd name="connsiteX11" fmla="*/ 1013 w 232500"/>
                  <a:gd name="connsiteY11" fmla="*/ 87750 h 232500"/>
                  <a:gd name="connsiteX12" fmla="*/ 5512 w 232500"/>
                  <a:gd name="connsiteY12" fmla="*/ 105750 h 232500"/>
                  <a:gd name="connsiteX13" fmla="*/ 25013 w 232500"/>
                  <a:gd name="connsiteY13" fmla="*/ 123000 h 232500"/>
                  <a:gd name="connsiteX14" fmla="*/ 49763 w 232500"/>
                  <a:gd name="connsiteY14" fmla="*/ 144750 h 232500"/>
                  <a:gd name="connsiteX15" fmla="*/ 55013 w 232500"/>
                  <a:gd name="connsiteY15" fmla="*/ 153000 h 232500"/>
                  <a:gd name="connsiteX16" fmla="*/ 55013 w 232500"/>
                  <a:gd name="connsiteY16" fmla="*/ 162750 h 232500"/>
                  <a:gd name="connsiteX17" fmla="*/ 37012 w 232500"/>
                  <a:gd name="connsiteY17" fmla="*/ 218250 h 232500"/>
                  <a:gd name="connsiteX18" fmla="*/ 43012 w 232500"/>
                  <a:gd name="connsiteY18" fmla="*/ 236250 h 232500"/>
                  <a:gd name="connsiteX19" fmla="*/ 61762 w 232500"/>
                  <a:gd name="connsiteY19" fmla="*/ 236250 h 232500"/>
                  <a:gd name="connsiteX20" fmla="*/ 109762 w 232500"/>
                  <a:gd name="connsiteY20" fmla="*/ 202500 h 232500"/>
                  <a:gd name="connsiteX21" fmla="*/ 128512 w 232500"/>
                  <a:gd name="connsiteY21" fmla="*/ 202500 h 232500"/>
                  <a:gd name="connsiteX22" fmla="*/ 176512 w 232500"/>
                  <a:gd name="connsiteY22" fmla="*/ 236250 h 232500"/>
                  <a:gd name="connsiteX23" fmla="*/ 196012 w 232500"/>
                  <a:gd name="connsiteY23" fmla="*/ 236250 h 232500"/>
                  <a:gd name="connsiteX24" fmla="*/ 202013 w 232500"/>
                  <a:gd name="connsiteY24" fmla="*/ 217500 h 232500"/>
                  <a:gd name="connsiteX25" fmla="*/ 185513 w 232500"/>
                  <a:gd name="connsiteY25" fmla="*/ 161250 h 232500"/>
                  <a:gd name="connsiteX26" fmla="*/ 190763 w 232500"/>
                  <a:gd name="connsiteY26" fmla="*/ 144000 h 232500"/>
                  <a:gd name="connsiteX27" fmla="*/ 233512 w 232500"/>
                  <a:gd name="connsiteY27" fmla="*/ 105750 h 23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32500" h="232500">
                    <a:moveTo>
                      <a:pt x="233512" y="105750"/>
                    </a:moveTo>
                    <a:cubicBezTo>
                      <a:pt x="238763" y="101250"/>
                      <a:pt x="240262" y="93750"/>
                      <a:pt x="238013" y="87750"/>
                    </a:cubicBezTo>
                    <a:cubicBezTo>
                      <a:pt x="235763" y="81000"/>
                      <a:pt x="229762" y="77250"/>
                      <a:pt x="223013" y="76500"/>
                    </a:cubicBezTo>
                    <a:lnTo>
                      <a:pt x="168263" y="76500"/>
                    </a:lnTo>
                    <a:cubicBezTo>
                      <a:pt x="161512" y="76500"/>
                      <a:pt x="154762" y="72000"/>
                      <a:pt x="152513" y="65250"/>
                    </a:cubicBezTo>
                    <a:lnTo>
                      <a:pt x="135262" y="11250"/>
                    </a:lnTo>
                    <a:cubicBezTo>
                      <a:pt x="133013" y="4500"/>
                      <a:pt x="127012" y="0"/>
                      <a:pt x="119512" y="0"/>
                    </a:cubicBezTo>
                    <a:cubicBezTo>
                      <a:pt x="112762" y="0"/>
                      <a:pt x="106012" y="4500"/>
                      <a:pt x="103763" y="11250"/>
                    </a:cubicBezTo>
                    <a:lnTo>
                      <a:pt x="86512" y="65250"/>
                    </a:lnTo>
                    <a:cubicBezTo>
                      <a:pt x="84263" y="72000"/>
                      <a:pt x="78262" y="76500"/>
                      <a:pt x="70762" y="76500"/>
                    </a:cubicBezTo>
                    <a:lnTo>
                      <a:pt x="16013" y="76500"/>
                    </a:lnTo>
                    <a:cubicBezTo>
                      <a:pt x="9262" y="76500"/>
                      <a:pt x="3262" y="81000"/>
                      <a:pt x="1013" y="87750"/>
                    </a:cubicBezTo>
                    <a:cubicBezTo>
                      <a:pt x="-1237" y="94500"/>
                      <a:pt x="262" y="101250"/>
                      <a:pt x="5512" y="105750"/>
                    </a:cubicBezTo>
                    <a:lnTo>
                      <a:pt x="25013" y="123000"/>
                    </a:lnTo>
                    <a:lnTo>
                      <a:pt x="49763" y="144750"/>
                    </a:lnTo>
                    <a:cubicBezTo>
                      <a:pt x="52012" y="147000"/>
                      <a:pt x="53513" y="150000"/>
                      <a:pt x="55013" y="153000"/>
                    </a:cubicBezTo>
                    <a:cubicBezTo>
                      <a:pt x="55762" y="156000"/>
                      <a:pt x="55762" y="159000"/>
                      <a:pt x="55013" y="162750"/>
                    </a:cubicBezTo>
                    <a:lnTo>
                      <a:pt x="37012" y="218250"/>
                    </a:lnTo>
                    <a:cubicBezTo>
                      <a:pt x="34763" y="225000"/>
                      <a:pt x="37012" y="232500"/>
                      <a:pt x="43012" y="236250"/>
                    </a:cubicBezTo>
                    <a:cubicBezTo>
                      <a:pt x="49012" y="240750"/>
                      <a:pt x="56512" y="240750"/>
                      <a:pt x="61762" y="236250"/>
                    </a:cubicBezTo>
                    <a:lnTo>
                      <a:pt x="109762" y="202500"/>
                    </a:lnTo>
                    <a:cubicBezTo>
                      <a:pt x="115013" y="198750"/>
                      <a:pt x="122513" y="198750"/>
                      <a:pt x="128512" y="202500"/>
                    </a:cubicBezTo>
                    <a:lnTo>
                      <a:pt x="176512" y="236250"/>
                    </a:lnTo>
                    <a:cubicBezTo>
                      <a:pt x="182513" y="240750"/>
                      <a:pt x="190013" y="240750"/>
                      <a:pt x="196012" y="236250"/>
                    </a:cubicBezTo>
                    <a:cubicBezTo>
                      <a:pt x="202013" y="231750"/>
                      <a:pt x="204263" y="224250"/>
                      <a:pt x="202013" y="217500"/>
                    </a:cubicBezTo>
                    <a:lnTo>
                      <a:pt x="185513" y="161250"/>
                    </a:lnTo>
                    <a:cubicBezTo>
                      <a:pt x="184012" y="155250"/>
                      <a:pt x="185513" y="148500"/>
                      <a:pt x="190763" y="144000"/>
                    </a:cubicBezTo>
                    <a:lnTo>
                      <a:pt x="233512" y="10575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1" name="자유형: 도형 120">
                <a:extLst>
                  <a:ext uri="{FF2B5EF4-FFF2-40B4-BE49-F238E27FC236}">
                    <a16:creationId xmlns:a16="http://schemas.microsoft.com/office/drawing/2014/main" id="{09A4E45B-876D-4D26-BA41-5E599EEFDECC}"/>
                  </a:ext>
                </a:extLst>
              </p:cNvPr>
              <p:cNvSpPr/>
              <p:nvPr/>
            </p:nvSpPr>
            <p:spPr>
              <a:xfrm>
                <a:off x="8729969" y="2389607"/>
                <a:ext cx="172500" cy="172500"/>
              </a:xfrm>
              <a:custGeom>
                <a:avLst/>
                <a:gdLst>
                  <a:gd name="connsiteX0" fmla="*/ 175325 w 172500"/>
                  <a:gd name="connsiteY0" fmla="*/ 79500 h 172500"/>
                  <a:gd name="connsiteX1" fmla="*/ 179075 w 172500"/>
                  <a:gd name="connsiteY1" fmla="*/ 66000 h 172500"/>
                  <a:gd name="connsiteX2" fmla="*/ 167825 w 172500"/>
                  <a:gd name="connsiteY2" fmla="*/ 57750 h 172500"/>
                  <a:gd name="connsiteX3" fmla="*/ 126575 w 172500"/>
                  <a:gd name="connsiteY3" fmla="*/ 57750 h 172500"/>
                  <a:gd name="connsiteX4" fmla="*/ 115325 w 172500"/>
                  <a:gd name="connsiteY4" fmla="*/ 49500 h 172500"/>
                  <a:gd name="connsiteX5" fmla="*/ 101825 w 172500"/>
                  <a:gd name="connsiteY5" fmla="*/ 9000 h 172500"/>
                  <a:gd name="connsiteX6" fmla="*/ 89825 w 172500"/>
                  <a:gd name="connsiteY6" fmla="*/ 0 h 172500"/>
                  <a:gd name="connsiteX7" fmla="*/ 77825 w 172500"/>
                  <a:gd name="connsiteY7" fmla="*/ 8250 h 172500"/>
                  <a:gd name="connsiteX8" fmla="*/ 64325 w 172500"/>
                  <a:gd name="connsiteY8" fmla="*/ 48750 h 172500"/>
                  <a:gd name="connsiteX9" fmla="*/ 53075 w 172500"/>
                  <a:gd name="connsiteY9" fmla="*/ 57000 h 172500"/>
                  <a:gd name="connsiteX10" fmla="*/ 11825 w 172500"/>
                  <a:gd name="connsiteY10" fmla="*/ 57000 h 172500"/>
                  <a:gd name="connsiteX11" fmla="*/ 575 w 172500"/>
                  <a:gd name="connsiteY11" fmla="*/ 65250 h 172500"/>
                  <a:gd name="connsiteX12" fmla="*/ 4325 w 172500"/>
                  <a:gd name="connsiteY12" fmla="*/ 78750 h 172500"/>
                  <a:gd name="connsiteX13" fmla="*/ 18575 w 172500"/>
                  <a:gd name="connsiteY13" fmla="*/ 91500 h 172500"/>
                  <a:gd name="connsiteX14" fmla="*/ 36575 w 172500"/>
                  <a:gd name="connsiteY14" fmla="*/ 108000 h 172500"/>
                  <a:gd name="connsiteX15" fmla="*/ 40325 w 172500"/>
                  <a:gd name="connsiteY15" fmla="*/ 114000 h 172500"/>
                  <a:gd name="connsiteX16" fmla="*/ 40325 w 172500"/>
                  <a:gd name="connsiteY16" fmla="*/ 120750 h 172500"/>
                  <a:gd name="connsiteX17" fmla="*/ 27575 w 172500"/>
                  <a:gd name="connsiteY17" fmla="*/ 163500 h 172500"/>
                  <a:gd name="connsiteX18" fmla="*/ 32075 w 172500"/>
                  <a:gd name="connsiteY18" fmla="*/ 177000 h 172500"/>
                  <a:gd name="connsiteX19" fmla="*/ 46325 w 172500"/>
                  <a:gd name="connsiteY19" fmla="*/ 177000 h 172500"/>
                  <a:gd name="connsiteX20" fmla="*/ 82325 w 172500"/>
                  <a:gd name="connsiteY20" fmla="*/ 151500 h 172500"/>
                  <a:gd name="connsiteX21" fmla="*/ 96575 w 172500"/>
                  <a:gd name="connsiteY21" fmla="*/ 151500 h 172500"/>
                  <a:gd name="connsiteX22" fmla="*/ 132575 w 172500"/>
                  <a:gd name="connsiteY22" fmla="*/ 177000 h 172500"/>
                  <a:gd name="connsiteX23" fmla="*/ 146825 w 172500"/>
                  <a:gd name="connsiteY23" fmla="*/ 177000 h 172500"/>
                  <a:gd name="connsiteX24" fmla="*/ 151325 w 172500"/>
                  <a:gd name="connsiteY24" fmla="*/ 163500 h 172500"/>
                  <a:gd name="connsiteX25" fmla="*/ 138575 w 172500"/>
                  <a:gd name="connsiteY25" fmla="*/ 120750 h 172500"/>
                  <a:gd name="connsiteX26" fmla="*/ 142325 w 172500"/>
                  <a:gd name="connsiteY26" fmla="*/ 108000 h 172500"/>
                  <a:gd name="connsiteX27" fmla="*/ 175325 w 172500"/>
                  <a:gd name="connsiteY27" fmla="*/ 79500 h 17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72500" h="172500">
                    <a:moveTo>
                      <a:pt x="175325" y="79500"/>
                    </a:moveTo>
                    <a:cubicBezTo>
                      <a:pt x="179075" y="75750"/>
                      <a:pt x="180575" y="70500"/>
                      <a:pt x="179075" y="66000"/>
                    </a:cubicBezTo>
                    <a:cubicBezTo>
                      <a:pt x="177575" y="61500"/>
                      <a:pt x="172325" y="57750"/>
                      <a:pt x="167825" y="57750"/>
                    </a:cubicBezTo>
                    <a:lnTo>
                      <a:pt x="126575" y="57750"/>
                    </a:lnTo>
                    <a:cubicBezTo>
                      <a:pt x="121325" y="57750"/>
                      <a:pt x="116825" y="54000"/>
                      <a:pt x="115325" y="49500"/>
                    </a:cubicBezTo>
                    <a:lnTo>
                      <a:pt x="101825" y="9000"/>
                    </a:lnTo>
                    <a:cubicBezTo>
                      <a:pt x="99575" y="3750"/>
                      <a:pt x="95075" y="0"/>
                      <a:pt x="89825" y="0"/>
                    </a:cubicBezTo>
                    <a:cubicBezTo>
                      <a:pt x="84575" y="0"/>
                      <a:pt x="80075" y="3750"/>
                      <a:pt x="77825" y="8250"/>
                    </a:cubicBezTo>
                    <a:lnTo>
                      <a:pt x="64325" y="48750"/>
                    </a:lnTo>
                    <a:cubicBezTo>
                      <a:pt x="62825" y="54000"/>
                      <a:pt x="58325" y="57000"/>
                      <a:pt x="53075" y="57000"/>
                    </a:cubicBezTo>
                    <a:lnTo>
                      <a:pt x="11825" y="57000"/>
                    </a:lnTo>
                    <a:cubicBezTo>
                      <a:pt x="6575" y="57000"/>
                      <a:pt x="2075" y="60000"/>
                      <a:pt x="575" y="65250"/>
                    </a:cubicBezTo>
                    <a:cubicBezTo>
                      <a:pt x="-925" y="69750"/>
                      <a:pt x="575" y="75750"/>
                      <a:pt x="4325" y="78750"/>
                    </a:cubicBezTo>
                    <a:lnTo>
                      <a:pt x="18575" y="91500"/>
                    </a:lnTo>
                    <a:lnTo>
                      <a:pt x="36575" y="108000"/>
                    </a:lnTo>
                    <a:cubicBezTo>
                      <a:pt x="38075" y="109500"/>
                      <a:pt x="39575" y="111750"/>
                      <a:pt x="40325" y="114000"/>
                    </a:cubicBezTo>
                    <a:cubicBezTo>
                      <a:pt x="41075" y="116250"/>
                      <a:pt x="41075" y="118500"/>
                      <a:pt x="40325" y="120750"/>
                    </a:cubicBezTo>
                    <a:lnTo>
                      <a:pt x="27575" y="163500"/>
                    </a:lnTo>
                    <a:cubicBezTo>
                      <a:pt x="26075" y="168750"/>
                      <a:pt x="27575" y="174000"/>
                      <a:pt x="32075" y="177000"/>
                    </a:cubicBezTo>
                    <a:cubicBezTo>
                      <a:pt x="36575" y="180000"/>
                      <a:pt x="41825" y="180000"/>
                      <a:pt x="46325" y="177000"/>
                    </a:cubicBezTo>
                    <a:lnTo>
                      <a:pt x="82325" y="151500"/>
                    </a:lnTo>
                    <a:cubicBezTo>
                      <a:pt x="86825" y="148500"/>
                      <a:pt x="92075" y="148500"/>
                      <a:pt x="96575" y="151500"/>
                    </a:cubicBezTo>
                    <a:lnTo>
                      <a:pt x="132575" y="177000"/>
                    </a:lnTo>
                    <a:cubicBezTo>
                      <a:pt x="137075" y="180000"/>
                      <a:pt x="142325" y="180000"/>
                      <a:pt x="146825" y="177000"/>
                    </a:cubicBezTo>
                    <a:cubicBezTo>
                      <a:pt x="151325" y="174000"/>
                      <a:pt x="152825" y="168000"/>
                      <a:pt x="151325" y="163500"/>
                    </a:cubicBezTo>
                    <a:lnTo>
                      <a:pt x="138575" y="120750"/>
                    </a:lnTo>
                    <a:cubicBezTo>
                      <a:pt x="137075" y="116250"/>
                      <a:pt x="138575" y="111000"/>
                      <a:pt x="142325" y="108000"/>
                    </a:cubicBezTo>
                    <a:lnTo>
                      <a:pt x="175325" y="79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2" name="그래픽 17" descr="손뼉 치는 손">
              <a:extLst>
                <a:ext uri="{FF2B5EF4-FFF2-40B4-BE49-F238E27FC236}">
                  <a16:creationId xmlns:a16="http://schemas.microsoft.com/office/drawing/2014/main" id="{242104CA-AED9-4570-A82A-A93DB7107BA0}"/>
                </a:ext>
              </a:extLst>
            </p:cNvPr>
            <p:cNvGrpSpPr/>
            <p:nvPr/>
          </p:nvGrpSpPr>
          <p:grpSpPr>
            <a:xfrm>
              <a:off x="7588139" y="1946507"/>
              <a:ext cx="470325" cy="623377"/>
              <a:chOff x="7933451" y="1984607"/>
              <a:chExt cx="470325" cy="623377"/>
            </a:xfrm>
          </p:grpSpPr>
          <p:sp>
            <p:nvSpPr>
              <p:cNvPr id="123" name="자유형: 도형 122">
                <a:extLst>
                  <a:ext uri="{FF2B5EF4-FFF2-40B4-BE49-F238E27FC236}">
                    <a16:creationId xmlns:a16="http://schemas.microsoft.com/office/drawing/2014/main" id="{3EC01D3C-3F87-4F6F-8ADA-F3742706D46C}"/>
                  </a:ext>
                </a:extLst>
              </p:cNvPr>
              <p:cNvSpPr/>
              <p:nvPr/>
            </p:nvSpPr>
            <p:spPr>
              <a:xfrm>
                <a:off x="8158301" y="2120001"/>
                <a:ext cx="82500" cy="82500"/>
              </a:xfrm>
              <a:custGeom>
                <a:avLst/>
                <a:gdLst>
                  <a:gd name="connsiteX0" fmla="*/ 5550 w 82500"/>
                  <a:gd name="connsiteY0" fmla="*/ 55706 h 82500"/>
                  <a:gd name="connsiteX1" fmla="*/ 28425 w 82500"/>
                  <a:gd name="connsiteY1" fmla="*/ 82856 h 82500"/>
                  <a:gd name="connsiteX2" fmla="*/ 86850 w 82500"/>
                  <a:gd name="connsiteY2" fmla="*/ 24431 h 82500"/>
                  <a:gd name="connsiteX3" fmla="*/ 89400 w 82500"/>
                  <a:gd name="connsiteY3" fmla="*/ 22106 h 82500"/>
                  <a:gd name="connsiteX4" fmla="*/ 59471 w 82500"/>
                  <a:gd name="connsiteY4" fmla="*/ 323 h 82500"/>
                  <a:gd name="connsiteX5" fmla="*/ 45000 w 82500"/>
                  <a:gd name="connsiteY5" fmla="*/ 7706 h 82500"/>
                  <a:gd name="connsiteX6" fmla="*/ 0 w 82500"/>
                  <a:gd name="connsiteY6" fmla="*/ 52706 h 82500"/>
                  <a:gd name="connsiteX7" fmla="*/ 5550 w 82500"/>
                  <a:gd name="connsiteY7" fmla="*/ 55706 h 8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500" h="82500">
                    <a:moveTo>
                      <a:pt x="5550" y="55706"/>
                    </a:moveTo>
                    <a:cubicBezTo>
                      <a:pt x="15740" y="62241"/>
                      <a:pt x="23714" y="71705"/>
                      <a:pt x="28425" y="82856"/>
                    </a:cubicBezTo>
                    <a:lnTo>
                      <a:pt x="86850" y="24431"/>
                    </a:lnTo>
                    <a:lnTo>
                      <a:pt x="89400" y="22106"/>
                    </a:lnTo>
                    <a:cubicBezTo>
                      <a:pt x="87151" y="7826"/>
                      <a:pt x="73751" y="-1927"/>
                      <a:pt x="59471" y="323"/>
                    </a:cubicBezTo>
                    <a:cubicBezTo>
                      <a:pt x="53987" y="1187"/>
                      <a:pt x="48919" y="3772"/>
                      <a:pt x="45000" y="7706"/>
                    </a:cubicBezTo>
                    <a:lnTo>
                      <a:pt x="0" y="52706"/>
                    </a:lnTo>
                    <a:cubicBezTo>
                      <a:pt x="1875" y="53681"/>
                      <a:pt x="3900" y="54581"/>
                      <a:pt x="5550" y="557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4" name="자유형: 도형 123">
                <a:extLst>
                  <a:ext uri="{FF2B5EF4-FFF2-40B4-BE49-F238E27FC236}">
                    <a16:creationId xmlns:a16="http://schemas.microsoft.com/office/drawing/2014/main" id="{9744A43B-F780-4698-8D94-B468EB2D3110}"/>
                  </a:ext>
                </a:extLst>
              </p:cNvPr>
              <p:cNvSpPr/>
              <p:nvPr/>
            </p:nvSpPr>
            <p:spPr>
              <a:xfrm>
                <a:off x="7933451" y="2158215"/>
                <a:ext cx="157500" cy="307500"/>
              </a:xfrm>
              <a:custGeom>
                <a:avLst/>
                <a:gdLst>
                  <a:gd name="connsiteX0" fmla="*/ 29250 w 157500"/>
                  <a:gd name="connsiteY0" fmla="*/ 309842 h 307500"/>
                  <a:gd name="connsiteX1" fmla="*/ 41850 w 157500"/>
                  <a:gd name="connsiteY1" fmla="*/ 297242 h 307500"/>
                  <a:gd name="connsiteX2" fmla="*/ 62325 w 157500"/>
                  <a:gd name="connsiteY2" fmla="*/ 276767 h 307500"/>
                  <a:gd name="connsiteX3" fmla="*/ 53925 w 157500"/>
                  <a:gd name="connsiteY3" fmla="*/ 211067 h 307500"/>
                  <a:gd name="connsiteX4" fmla="*/ 53925 w 157500"/>
                  <a:gd name="connsiteY4" fmla="*/ 210542 h 307500"/>
                  <a:gd name="connsiteX5" fmla="*/ 61050 w 157500"/>
                  <a:gd name="connsiteY5" fmla="*/ 173642 h 307500"/>
                  <a:gd name="connsiteX6" fmla="*/ 61575 w 157500"/>
                  <a:gd name="connsiteY6" fmla="*/ 172667 h 307500"/>
                  <a:gd name="connsiteX7" fmla="*/ 62175 w 157500"/>
                  <a:gd name="connsiteY7" fmla="*/ 171767 h 307500"/>
                  <a:gd name="connsiteX8" fmla="*/ 148575 w 157500"/>
                  <a:gd name="connsiteY8" fmla="*/ 35792 h 307500"/>
                  <a:gd name="connsiteX9" fmla="*/ 163050 w 157500"/>
                  <a:gd name="connsiteY9" fmla="*/ 20192 h 307500"/>
                  <a:gd name="connsiteX10" fmla="*/ 126563 w 157500"/>
                  <a:gd name="connsiteY10" fmla="*/ 1387 h 307500"/>
                  <a:gd name="connsiteX11" fmla="*/ 110550 w 157500"/>
                  <a:gd name="connsiteY11" fmla="*/ 14042 h 307500"/>
                  <a:gd name="connsiteX12" fmla="*/ 24300 w 157500"/>
                  <a:gd name="connsiteY12" fmla="*/ 149942 h 307500"/>
                  <a:gd name="connsiteX13" fmla="*/ 20625 w 157500"/>
                  <a:gd name="connsiteY13" fmla="*/ 169367 h 307500"/>
                  <a:gd name="connsiteX14" fmla="*/ 30900 w 157500"/>
                  <a:gd name="connsiteY14" fmla="*/ 249692 h 307500"/>
                  <a:gd name="connsiteX15" fmla="*/ 0 w 157500"/>
                  <a:gd name="connsiteY15" fmla="*/ 280592 h 30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7500" h="307500">
                    <a:moveTo>
                      <a:pt x="29250" y="309842"/>
                    </a:moveTo>
                    <a:lnTo>
                      <a:pt x="41850" y="297242"/>
                    </a:lnTo>
                    <a:lnTo>
                      <a:pt x="62325" y="276767"/>
                    </a:lnTo>
                    <a:lnTo>
                      <a:pt x="53925" y="211067"/>
                    </a:lnTo>
                    <a:lnTo>
                      <a:pt x="53925" y="210542"/>
                    </a:lnTo>
                    <a:cubicBezTo>
                      <a:pt x="52481" y="197804"/>
                      <a:pt x="54967" y="184928"/>
                      <a:pt x="61050" y="173642"/>
                    </a:cubicBezTo>
                    <a:lnTo>
                      <a:pt x="61575" y="172667"/>
                    </a:lnTo>
                    <a:lnTo>
                      <a:pt x="62175" y="171767"/>
                    </a:lnTo>
                    <a:lnTo>
                      <a:pt x="148575" y="35792"/>
                    </a:lnTo>
                    <a:cubicBezTo>
                      <a:pt x="152410" y="29754"/>
                      <a:pt x="157316" y="24467"/>
                      <a:pt x="163050" y="20192"/>
                    </a:cubicBezTo>
                    <a:cubicBezTo>
                      <a:pt x="158168" y="4924"/>
                      <a:pt x="141832" y="-3496"/>
                      <a:pt x="126563" y="1387"/>
                    </a:cubicBezTo>
                    <a:cubicBezTo>
                      <a:pt x="119870" y="3528"/>
                      <a:pt x="114180" y="8024"/>
                      <a:pt x="110550" y="14042"/>
                    </a:cubicBezTo>
                    <a:lnTo>
                      <a:pt x="24300" y="149942"/>
                    </a:lnTo>
                    <a:cubicBezTo>
                      <a:pt x="21141" y="155897"/>
                      <a:pt x="19860" y="162670"/>
                      <a:pt x="20625" y="169367"/>
                    </a:cubicBezTo>
                    <a:lnTo>
                      <a:pt x="30900" y="249692"/>
                    </a:lnTo>
                    <a:lnTo>
                      <a:pt x="0" y="280592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5" name="자유형: 도형 124">
                <a:extLst>
                  <a:ext uri="{FF2B5EF4-FFF2-40B4-BE49-F238E27FC236}">
                    <a16:creationId xmlns:a16="http://schemas.microsoft.com/office/drawing/2014/main" id="{C60B7412-1703-4D22-AFD0-BBF39338328B}"/>
                  </a:ext>
                </a:extLst>
              </p:cNvPr>
              <p:cNvSpPr/>
              <p:nvPr/>
            </p:nvSpPr>
            <p:spPr>
              <a:xfrm>
                <a:off x="7983776" y="2157984"/>
                <a:ext cx="420000" cy="450000"/>
              </a:xfrm>
              <a:custGeom>
                <a:avLst/>
                <a:gdLst>
                  <a:gd name="connsiteX0" fmla="*/ 414450 w 420000"/>
                  <a:gd name="connsiteY0" fmla="*/ 184823 h 450000"/>
                  <a:gd name="connsiteX1" fmla="*/ 377753 w 420000"/>
                  <a:gd name="connsiteY1" fmla="*/ 184471 h 450000"/>
                  <a:gd name="connsiteX2" fmla="*/ 377400 w 420000"/>
                  <a:gd name="connsiteY2" fmla="*/ 184823 h 450000"/>
                  <a:gd name="connsiteX3" fmla="*/ 297000 w 420000"/>
                  <a:gd name="connsiteY3" fmla="*/ 265148 h 450000"/>
                  <a:gd name="connsiteX4" fmla="*/ 288825 w 420000"/>
                  <a:gd name="connsiteY4" fmla="*/ 265148 h 450000"/>
                  <a:gd name="connsiteX5" fmla="*/ 288825 w 420000"/>
                  <a:gd name="connsiteY5" fmla="*/ 256898 h 450000"/>
                  <a:gd name="connsiteX6" fmla="*/ 410325 w 420000"/>
                  <a:gd name="connsiteY6" fmla="*/ 135398 h 450000"/>
                  <a:gd name="connsiteX7" fmla="*/ 410550 w 420000"/>
                  <a:gd name="connsiteY7" fmla="*/ 98123 h 450000"/>
                  <a:gd name="connsiteX8" fmla="*/ 373275 w 420000"/>
                  <a:gd name="connsiteY8" fmla="*/ 97898 h 450000"/>
                  <a:gd name="connsiteX9" fmla="*/ 251700 w 420000"/>
                  <a:gd name="connsiteY9" fmla="*/ 219848 h 450000"/>
                  <a:gd name="connsiteX10" fmla="*/ 243450 w 420000"/>
                  <a:gd name="connsiteY10" fmla="*/ 219229 h 450000"/>
                  <a:gd name="connsiteX11" fmla="*/ 243450 w 420000"/>
                  <a:gd name="connsiteY11" fmla="*/ 211598 h 450000"/>
                  <a:gd name="connsiteX12" fmla="*/ 390150 w 420000"/>
                  <a:gd name="connsiteY12" fmla="*/ 64898 h 450000"/>
                  <a:gd name="connsiteX13" fmla="*/ 389925 w 420000"/>
                  <a:gd name="connsiteY13" fmla="*/ 27623 h 450000"/>
                  <a:gd name="connsiteX14" fmla="*/ 352650 w 420000"/>
                  <a:gd name="connsiteY14" fmla="*/ 27848 h 450000"/>
                  <a:gd name="connsiteX15" fmla="*/ 206400 w 420000"/>
                  <a:gd name="connsiteY15" fmla="*/ 174473 h 450000"/>
                  <a:gd name="connsiteX16" fmla="*/ 198150 w 420000"/>
                  <a:gd name="connsiteY16" fmla="*/ 173854 h 450000"/>
                  <a:gd name="connsiteX17" fmla="*/ 198150 w 420000"/>
                  <a:gd name="connsiteY17" fmla="*/ 166223 h 450000"/>
                  <a:gd name="connsiteX18" fmla="*/ 319650 w 420000"/>
                  <a:gd name="connsiteY18" fmla="*/ 44723 h 450000"/>
                  <a:gd name="connsiteX19" fmla="*/ 319650 w 420000"/>
                  <a:gd name="connsiteY19" fmla="*/ 7673 h 450000"/>
                  <a:gd name="connsiteX20" fmla="*/ 282600 w 420000"/>
                  <a:gd name="connsiteY20" fmla="*/ 7673 h 450000"/>
                  <a:gd name="connsiteX21" fmla="*/ 161100 w 420000"/>
                  <a:gd name="connsiteY21" fmla="*/ 129173 h 450000"/>
                  <a:gd name="connsiteX22" fmla="*/ 113700 w 420000"/>
                  <a:gd name="connsiteY22" fmla="*/ 176573 h 450000"/>
                  <a:gd name="connsiteX23" fmla="*/ 173025 w 420000"/>
                  <a:gd name="connsiteY23" fmla="*/ 83423 h 450000"/>
                  <a:gd name="connsiteX24" fmla="*/ 163166 w 420000"/>
                  <a:gd name="connsiteY24" fmla="*/ 43249 h 450000"/>
                  <a:gd name="connsiteX25" fmla="*/ 123600 w 420000"/>
                  <a:gd name="connsiteY25" fmla="*/ 52148 h 450000"/>
                  <a:gd name="connsiteX26" fmla="*/ 37050 w 420000"/>
                  <a:gd name="connsiteY26" fmla="*/ 188048 h 450000"/>
                  <a:gd name="connsiteX27" fmla="*/ 33375 w 420000"/>
                  <a:gd name="connsiteY27" fmla="*/ 207473 h 450000"/>
                  <a:gd name="connsiteX28" fmla="*/ 43425 w 420000"/>
                  <a:gd name="connsiteY28" fmla="*/ 287798 h 450000"/>
                  <a:gd name="connsiteX29" fmla="*/ 0 w 420000"/>
                  <a:gd name="connsiteY29" fmla="*/ 331223 h 450000"/>
                  <a:gd name="connsiteX30" fmla="*/ 119700 w 420000"/>
                  <a:gd name="connsiteY30" fmla="*/ 450698 h 450000"/>
                  <a:gd name="connsiteX31" fmla="*/ 152850 w 420000"/>
                  <a:gd name="connsiteY31" fmla="*/ 417548 h 450000"/>
                  <a:gd name="connsiteX32" fmla="*/ 272325 w 420000"/>
                  <a:gd name="connsiteY32" fmla="*/ 363998 h 450000"/>
                  <a:gd name="connsiteX33" fmla="*/ 414450 w 420000"/>
                  <a:gd name="connsiteY33" fmla="*/ 221498 h 450000"/>
                  <a:gd name="connsiteX34" fmla="*/ 414450 w 420000"/>
                  <a:gd name="connsiteY34" fmla="*/ 184823 h 45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20000" h="450000">
                    <a:moveTo>
                      <a:pt x="414450" y="184823"/>
                    </a:moveTo>
                    <a:cubicBezTo>
                      <a:pt x="404414" y="174592"/>
                      <a:pt x="387984" y="174434"/>
                      <a:pt x="377753" y="184471"/>
                    </a:cubicBezTo>
                    <a:cubicBezTo>
                      <a:pt x="377634" y="184587"/>
                      <a:pt x="377516" y="184705"/>
                      <a:pt x="377400" y="184823"/>
                    </a:cubicBezTo>
                    <a:lnTo>
                      <a:pt x="297000" y="265148"/>
                    </a:lnTo>
                    <a:cubicBezTo>
                      <a:pt x="294657" y="267188"/>
                      <a:pt x="291168" y="267188"/>
                      <a:pt x="288825" y="265148"/>
                    </a:cubicBezTo>
                    <a:cubicBezTo>
                      <a:pt x="286742" y="262793"/>
                      <a:pt x="286742" y="259253"/>
                      <a:pt x="288825" y="256898"/>
                    </a:cubicBezTo>
                    <a:lnTo>
                      <a:pt x="410325" y="135398"/>
                    </a:lnTo>
                    <a:cubicBezTo>
                      <a:pt x="420680" y="125167"/>
                      <a:pt x="420781" y="108478"/>
                      <a:pt x="410550" y="98123"/>
                    </a:cubicBezTo>
                    <a:cubicBezTo>
                      <a:pt x="400319" y="87768"/>
                      <a:pt x="383630" y="87667"/>
                      <a:pt x="373275" y="97898"/>
                    </a:cubicBezTo>
                    <a:lnTo>
                      <a:pt x="251700" y="219848"/>
                    </a:lnTo>
                    <a:cubicBezTo>
                      <a:pt x="249251" y="221956"/>
                      <a:pt x="245558" y="221679"/>
                      <a:pt x="243450" y="219229"/>
                    </a:cubicBezTo>
                    <a:cubicBezTo>
                      <a:pt x="241562" y="217036"/>
                      <a:pt x="241562" y="213792"/>
                      <a:pt x="243450" y="211598"/>
                    </a:cubicBezTo>
                    <a:lnTo>
                      <a:pt x="390150" y="64898"/>
                    </a:lnTo>
                    <a:cubicBezTo>
                      <a:pt x="400381" y="54543"/>
                      <a:pt x="400280" y="37854"/>
                      <a:pt x="389925" y="27623"/>
                    </a:cubicBezTo>
                    <a:cubicBezTo>
                      <a:pt x="379570" y="17392"/>
                      <a:pt x="362881" y="17493"/>
                      <a:pt x="352650" y="27848"/>
                    </a:cubicBezTo>
                    <a:lnTo>
                      <a:pt x="206400" y="174473"/>
                    </a:lnTo>
                    <a:cubicBezTo>
                      <a:pt x="203951" y="176581"/>
                      <a:pt x="200258" y="176304"/>
                      <a:pt x="198150" y="173854"/>
                    </a:cubicBezTo>
                    <a:cubicBezTo>
                      <a:pt x="196262" y="171661"/>
                      <a:pt x="196262" y="168417"/>
                      <a:pt x="198150" y="166223"/>
                    </a:cubicBezTo>
                    <a:lnTo>
                      <a:pt x="319650" y="44723"/>
                    </a:lnTo>
                    <a:cubicBezTo>
                      <a:pt x="329881" y="34492"/>
                      <a:pt x="329881" y="17904"/>
                      <a:pt x="319650" y="7673"/>
                    </a:cubicBezTo>
                    <a:cubicBezTo>
                      <a:pt x="309419" y="-2558"/>
                      <a:pt x="292831" y="-2558"/>
                      <a:pt x="282600" y="7673"/>
                    </a:cubicBezTo>
                    <a:lnTo>
                      <a:pt x="161100" y="129173"/>
                    </a:lnTo>
                    <a:lnTo>
                      <a:pt x="113700" y="176573"/>
                    </a:lnTo>
                    <a:lnTo>
                      <a:pt x="173025" y="83423"/>
                    </a:lnTo>
                    <a:cubicBezTo>
                      <a:pt x="181396" y="69607"/>
                      <a:pt x="176981" y="51621"/>
                      <a:pt x="163166" y="43249"/>
                    </a:cubicBezTo>
                    <a:cubicBezTo>
                      <a:pt x="149728" y="35108"/>
                      <a:pt x="132258" y="39037"/>
                      <a:pt x="123600" y="52148"/>
                    </a:cubicBezTo>
                    <a:lnTo>
                      <a:pt x="37050" y="188048"/>
                    </a:lnTo>
                    <a:cubicBezTo>
                      <a:pt x="33891" y="194003"/>
                      <a:pt x="32610" y="200776"/>
                      <a:pt x="33375" y="207473"/>
                    </a:cubicBezTo>
                    <a:lnTo>
                      <a:pt x="43425" y="287798"/>
                    </a:lnTo>
                    <a:lnTo>
                      <a:pt x="0" y="331223"/>
                    </a:lnTo>
                    <a:lnTo>
                      <a:pt x="119700" y="450698"/>
                    </a:lnTo>
                    <a:lnTo>
                      <a:pt x="152850" y="417548"/>
                    </a:lnTo>
                    <a:cubicBezTo>
                      <a:pt x="182100" y="388298"/>
                      <a:pt x="217125" y="419198"/>
                      <a:pt x="272325" y="363998"/>
                    </a:cubicBezTo>
                    <a:lnTo>
                      <a:pt x="414450" y="221498"/>
                    </a:lnTo>
                    <a:cubicBezTo>
                      <a:pt x="424487" y="211333"/>
                      <a:pt x="424487" y="194988"/>
                      <a:pt x="414450" y="1848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6" name="자유형: 도형 125">
                <a:extLst>
                  <a:ext uri="{FF2B5EF4-FFF2-40B4-BE49-F238E27FC236}">
                    <a16:creationId xmlns:a16="http://schemas.microsoft.com/office/drawing/2014/main" id="{666B747E-F5F5-41FC-8A35-E0234F05BEC3}"/>
                  </a:ext>
                </a:extLst>
              </p:cNvPr>
              <p:cNvSpPr/>
              <p:nvPr/>
            </p:nvSpPr>
            <p:spPr>
              <a:xfrm>
                <a:off x="8207201" y="1984607"/>
                <a:ext cx="30000" cy="75000"/>
              </a:xfrm>
              <a:custGeom>
                <a:avLst/>
                <a:gdLst>
                  <a:gd name="connsiteX0" fmla="*/ 0 w 30000"/>
                  <a:gd name="connsiteY0" fmla="*/ 0 h 75000"/>
                  <a:gd name="connsiteX1" fmla="*/ 30000 w 30000"/>
                  <a:gd name="connsiteY1" fmla="*/ 0 h 75000"/>
                  <a:gd name="connsiteX2" fmla="*/ 30000 w 30000"/>
                  <a:gd name="connsiteY2" fmla="*/ 75000 h 75000"/>
                  <a:gd name="connsiteX3" fmla="*/ 0 w 30000"/>
                  <a:gd name="connsiteY3" fmla="*/ 75000 h 7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750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75000"/>
                    </a:lnTo>
                    <a:lnTo>
                      <a:pt x="0" y="75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7" name="자유형: 도형 126">
                <a:extLst>
                  <a:ext uri="{FF2B5EF4-FFF2-40B4-BE49-F238E27FC236}">
                    <a16:creationId xmlns:a16="http://schemas.microsoft.com/office/drawing/2014/main" id="{1A420527-8BDE-4D48-B9D8-D1408B44B4EA}"/>
                  </a:ext>
                </a:extLst>
              </p:cNvPr>
              <p:cNvSpPr/>
              <p:nvPr/>
            </p:nvSpPr>
            <p:spPr>
              <a:xfrm>
                <a:off x="8256052" y="2012473"/>
                <a:ext cx="67500" cy="67500"/>
              </a:xfrm>
              <a:custGeom>
                <a:avLst/>
                <a:gdLst>
                  <a:gd name="connsiteX0" fmla="*/ 0 w 67500"/>
                  <a:gd name="connsiteY0" fmla="*/ 52109 h 67500"/>
                  <a:gd name="connsiteX1" fmla="*/ 53941 w 67500"/>
                  <a:gd name="connsiteY1" fmla="*/ 0 h 67500"/>
                  <a:gd name="connsiteX2" fmla="*/ 74785 w 67500"/>
                  <a:gd name="connsiteY2" fmla="*/ 21577 h 67500"/>
                  <a:gd name="connsiteX3" fmla="*/ 20844 w 67500"/>
                  <a:gd name="connsiteY3" fmla="*/ 73685 h 6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00" h="67500">
                    <a:moveTo>
                      <a:pt x="0" y="52109"/>
                    </a:moveTo>
                    <a:lnTo>
                      <a:pt x="53941" y="0"/>
                    </a:lnTo>
                    <a:lnTo>
                      <a:pt x="74785" y="21577"/>
                    </a:lnTo>
                    <a:lnTo>
                      <a:pt x="20844" y="73685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8" name="자유형: 도형 127">
                <a:extLst>
                  <a:ext uri="{FF2B5EF4-FFF2-40B4-BE49-F238E27FC236}">
                    <a16:creationId xmlns:a16="http://schemas.microsoft.com/office/drawing/2014/main" id="{D25B1432-06A6-4303-8668-4622872ACD01}"/>
                  </a:ext>
                </a:extLst>
              </p:cNvPr>
              <p:cNvSpPr/>
              <p:nvPr/>
            </p:nvSpPr>
            <p:spPr>
              <a:xfrm>
                <a:off x="8113589" y="2012452"/>
                <a:ext cx="67500" cy="67500"/>
              </a:xfrm>
              <a:custGeom>
                <a:avLst/>
                <a:gdLst>
                  <a:gd name="connsiteX0" fmla="*/ 0 w 67500"/>
                  <a:gd name="connsiteY0" fmla="*/ 21577 h 67500"/>
                  <a:gd name="connsiteX1" fmla="*/ 20844 w 67500"/>
                  <a:gd name="connsiteY1" fmla="*/ 0 h 67500"/>
                  <a:gd name="connsiteX2" fmla="*/ 74785 w 67500"/>
                  <a:gd name="connsiteY2" fmla="*/ 52109 h 67500"/>
                  <a:gd name="connsiteX3" fmla="*/ 53941 w 67500"/>
                  <a:gd name="connsiteY3" fmla="*/ 73685 h 6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00" h="67500">
                    <a:moveTo>
                      <a:pt x="0" y="21577"/>
                    </a:moveTo>
                    <a:lnTo>
                      <a:pt x="20844" y="0"/>
                    </a:lnTo>
                    <a:lnTo>
                      <a:pt x="74785" y="52109"/>
                    </a:lnTo>
                    <a:lnTo>
                      <a:pt x="53941" y="73685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9" name="그래픽 22" descr="웹 캠">
              <a:extLst>
                <a:ext uri="{FF2B5EF4-FFF2-40B4-BE49-F238E27FC236}">
                  <a16:creationId xmlns:a16="http://schemas.microsoft.com/office/drawing/2014/main" id="{E49363F6-1917-45AD-A041-43AA9BCB3164}"/>
                </a:ext>
              </a:extLst>
            </p:cNvPr>
            <p:cNvGrpSpPr/>
            <p:nvPr/>
          </p:nvGrpSpPr>
          <p:grpSpPr>
            <a:xfrm>
              <a:off x="7056450" y="1999007"/>
              <a:ext cx="420000" cy="510000"/>
              <a:chOff x="7401762" y="2037107"/>
              <a:chExt cx="420000" cy="510000"/>
            </a:xfrm>
          </p:grpSpPr>
          <p:sp>
            <p:nvSpPr>
              <p:cNvPr id="130" name="자유형: 도형 129">
                <a:extLst>
                  <a:ext uri="{FF2B5EF4-FFF2-40B4-BE49-F238E27FC236}">
                    <a16:creationId xmlns:a16="http://schemas.microsoft.com/office/drawing/2014/main" id="{D0CB710E-B2BB-47BA-8528-5C2834EFA590}"/>
                  </a:ext>
                </a:extLst>
              </p:cNvPr>
              <p:cNvSpPr/>
              <p:nvPr/>
            </p:nvSpPr>
            <p:spPr>
              <a:xfrm>
                <a:off x="7401762" y="2037107"/>
                <a:ext cx="420000" cy="510000"/>
              </a:xfrm>
              <a:custGeom>
                <a:avLst/>
                <a:gdLst>
                  <a:gd name="connsiteX0" fmla="*/ 90000 w 420000"/>
                  <a:gd name="connsiteY0" fmla="*/ 210000 h 510000"/>
                  <a:gd name="connsiteX1" fmla="*/ 210000 w 420000"/>
                  <a:gd name="connsiteY1" fmla="*/ 90000 h 510000"/>
                  <a:gd name="connsiteX2" fmla="*/ 330000 w 420000"/>
                  <a:gd name="connsiteY2" fmla="*/ 210000 h 510000"/>
                  <a:gd name="connsiteX3" fmla="*/ 210000 w 420000"/>
                  <a:gd name="connsiteY3" fmla="*/ 330000 h 510000"/>
                  <a:gd name="connsiteX4" fmla="*/ 90000 w 420000"/>
                  <a:gd name="connsiteY4" fmla="*/ 210000 h 510000"/>
                  <a:gd name="connsiteX5" fmla="*/ 210000 w 420000"/>
                  <a:gd name="connsiteY5" fmla="*/ 30000 h 510000"/>
                  <a:gd name="connsiteX6" fmla="*/ 225000 w 420000"/>
                  <a:gd name="connsiteY6" fmla="*/ 45000 h 510000"/>
                  <a:gd name="connsiteX7" fmla="*/ 210000 w 420000"/>
                  <a:gd name="connsiteY7" fmla="*/ 60000 h 510000"/>
                  <a:gd name="connsiteX8" fmla="*/ 195000 w 420000"/>
                  <a:gd name="connsiteY8" fmla="*/ 45000 h 510000"/>
                  <a:gd name="connsiteX9" fmla="*/ 210000 w 420000"/>
                  <a:gd name="connsiteY9" fmla="*/ 30000 h 510000"/>
                  <a:gd name="connsiteX10" fmla="*/ 363750 w 420000"/>
                  <a:gd name="connsiteY10" fmla="*/ 462000 h 510000"/>
                  <a:gd name="connsiteX11" fmla="*/ 270000 w 420000"/>
                  <a:gd name="connsiteY11" fmla="*/ 450000 h 510000"/>
                  <a:gd name="connsiteX12" fmla="*/ 270000 w 420000"/>
                  <a:gd name="connsiteY12" fmla="*/ 411000 h 510000"/>
                  <a:gd name="connsiteX13" fmla="*/ 420000 w 420000"/>
                  <a:gd name="connsiteY13" fmla="*/ 210000 h 510000"/>
                  <a:gd name="connsiteX14" fmla="*/ 210000 w 420000"/>
                  <a:gd name="connsiteY14" fmla="*/ 0 h 510000"/>
                  <a:gd name="connsiteX15" fmla="*/ 0 w 420000"/>
                  <a:gd name="connsiteY15" fmla="*/ 210000 h 510000"/>
                  <a:gd name="connsiteX16" fmla="*/ 150000 w 420000"/>
                  <a:gd name="connsiteY16" fmla="*/ 411000 h 510000"/>
                  <a:gd name="connsiteX17" fmla="*/ 150000 w 420000"/>
                  <a:gd name="connsiteY17" fmla="*/ 450000 h 510000"/>
                  <a:gd name="connsiteX18" fmla="*/ 56250 w 420000"/>
                  <a:gd name="connsiteY18" fmla="*/ 462000 h 510000"/>
                  <a:gd name="connsiteX19" fmla="*/ 30000 w 420000"/>
                  <a:gd name="connsiteY19" fmla="*/ 492000 h 510000"/>
                  <a:gd name="connsiteX20" fmla="*/ 30000 w 420000"/>
                  <a:gd name="connsiteY20" fmla="*/ 510000 h 510000"/>
                  <a:gd name="connsiteX21" fmla="*/ 390000 w 420000"/>
                  <a:gd name="connsiteY21" fmla="*/ 510000 h 510000"/>
                  <a:gd name="connsiteX22" fmla="*/ 390000 w 420000"/>
                  <a:gd name="connsiteY22" fmla="*/ 491250 h 510000"/>
                  <a:gd name="connsiteX23" fmla="*/ 363750 w 420000"/>
                  <a:gd name="connsiteY23" fmla="*/ 462000 h 5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20000" h="510000">
                    <a:moveTo>
                      <a:pt x="90000" y="210000"/>
                    </a:moveTo>
                    <a:cubicBezTo>
                      <a:pt x="90000" y="144000"/>
                      <a:pt x="144000" y="90000"/>
                      <a:pt x="210000" y="90000"/>
                    </a:cubicBezTo>
                    <a:cubicBezTo>
                      <a:pt x="276000" y="90000"/>
                      <a:pt x="330000" y="144000"/>
                      <a:pt x="330000" y="210000"/>
                    </a:cubicBezTo>
                    <a:cubicBezTo>
                      <a:pt x="330000" y="276000"/>
                      <a:pt x="276000" y="330000"/>
                      <a:pt x="210000" y="330000"/>
                    </a:cubicBezTo>
                    <a:cubicBezTo>
                      <a:pt x="144000" y="330000"/>
                      <a:pt x="90000" y="276000"/>
                      <a:pt x="90000" y="210000"/>
                    </a:cubicBezTo>
                    <a:close/>
                    <a:moveTo>
                      <a:pt x="210000" y="30000"/>
                    </a:moveTo>
                    <a:cubicBezTo>
                      <a:pt x="218250" y="30000"/>
                      <a:pt x="225000" y="36750"/>
                      <a:pt x="225000" y="45000"/>
                    </a:cubicBezTo>
                    <a:cubicBezTo>
                      <a:pt x="225000" y="53250"/>
                      <a:pt x="218250" y="60000"/>
                      <a:pt x="210000" y="60000"/>
                    </a:cubicBezTo>
                    <a:cubicBezTo>
                      <a:pt x="201750" y="60000"/>
                      <a:pt x="195000" y="53250"/>
                      <a:pt x="195000" y="45000"/>
                    </a:cubicBezTo>
                    <a:cubicBezTo>
                      <a:pt x="195000" y="36750"/>
                      <a:pt x="201750" y="30000"/>
                      <a:pt x="210000" y="30000"/>
                    </a:cubicBezTo>
                    <a:close/>
                    <a:moveTo>
                      <a:pt x="363750" y="462000"/>
                    </a:moveTo>
                    <a:lnTo>
                      <a:pt x="270000" y="450000"/>
                    </a:lnTo>
                    <a:lnTo>
                      <a:pt x="270000" y="411000"/>
                    </a:lnTo>
                    <a:cubicBezTo>
                      <a:pt x="357000" y="385500"/>
                      <a:pt x="420000" y="305250"/>
                      <a:pt x="420000" y="210000"/>
                    </a:cubicBezTo>
                    <a:cubicBezTo>
                      <a:pt x="420000" y="93750"/>
                      <a:pt x="326250" y="0"/>
                      <a:pt x="210000" y="0"/>
                    </a:cubicBezTo>
                    <a:cubicBezTo>
                      <a:pt x="93750" y="0"/>
                      <a:pt x="0" y="93750"/>
                      <a:pt x="0" y="210000"/>
                    </a:cubicBezTo>
                    <a:cubicBezTo>
                      <a:pt x="0" y="305250"/>
                      <a:pt x="63000" y="385500"/>
                      <a:pt x="150000" y="411000"/>
                    </a:cubicBezTo>
                    <a:lnTo>
                      <a:pt x="150000" y="450000"/>
                    </a:lnTo>
                    <a:lnTo>
                      <a:pt x="56250" y="462000"/>
                    </a:lnTo>
                    <a:cubicBezTo>
                      <a:pt x="41250" y="464250"/>
                      <a:pt x="30000" y="477000"/>
                      <a:pt x="30000" y="492000"/>
                    </a:cubicBezTo>
                    <a:lnTo>
                      <a:pt x="30000" y="510000"/>
                    </a:lnTo>
                    <a:lnTo>
                      <a:pt x="390000" y="510000"/>
                    </a:lnTo>
                    <a:lnTo>
                      <a:pt x="390000" y="491250"/>
                    </a:lnTo>
                    <a:cubicBezTo>
                      <a:pt x="390000" y="476250"/>
                      <a:pt x="378750" y="463500"/>
                      <a:pt x="363750" y="462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1" name="자유형: 도형 130">
                <a:extLst>
                  <a:ext uri="{FF2B5EF4-FFF2-40B4-BE49-F238E27FC236}">
                    <a16:creationId xmlns:a16="http://schemas.microsoft.com/office/drawing/2014/main" id="{253422C6-F9FD-40B0-80F6-FD5A73E870A9}"/>
                  </a:ext>
                </a:extLst>
              </p:cNvPr>
              <p:cNvSpPr/>
              <p:nvPr/>
            </p:nvSpPr>
            <p:spPr>
              <a:xfrm>
                <a:off x="7521762" y="2157107"/>
                <a:ext cx="180000" cy="180000"/>
              </a:xfrm>
              <a:custGeom>
                <a:avLst/>
                <a:gdLst>
                  <a:gd name="connsiteX0" fmla="*/ 90000 w 180000"/>
                  <a:gd name="connsiteY0" fmla="*/ 135000 h 180000"/>
                  <a:gd name="connsiteX1" fmla="*/ 45000 w 180000"/>
                  <a:gd name="connsiteY1" fmla="*/ 90000 h 180000"/>
                  <a:gd name="connsiteX2" fmla="*/ 90000 w 180000"/>
                  <a:gd name="connsiteY2" fmla="*/ 45000 h 180000"/>
                  <a:gd name="connsiteX3" fmla="*/ 135000 w 180000"/>
                  <a:gd name="connsiteY3" fmla="*/ 90000 h 180000"/>
                  <a:gd name="connsiteX4" fmla="*/ 90000 w 180000"/>
                  <a:gd name="connsiteY4" fmla="*/ 135000 h 180000"/>
                  <a:gd name="connsiteX5" fmla="*/ 90000 w 180000"/>
                  <a:gd name="connsiteY5" fmla="*/ 0 h 180000"/>
                  <a:gd name="connsiteX6" fmla="*/ 0 w 180000"/>
                  <a:gd name="connsiteY6" fmla="*/ 90000 h 180000"/>
                  <a:gd name="connsiteX7" fmla="*/ 90000 w 180000"/>
                  <a:gd name="connsiteY7" fmla="*/ 180000 h 180000"/>
                  <a:gd name="connsiteX8" fmla="*/ 180000 w 180000"/>
                  <a:gd name="connsiteY8" fmla="*/ 90000 h 180000"/>
                  <a:gd name="connsiteX9" fmla="*/ 90000 w 180000"/>
                  <a:gd name="connsiteY9" fmla="*/ 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" h="180000">
                    <a:moveTo>
                      <a:pt x="90000" y="135000"/>
                    </a:moveTo>
                    <a:cubicBezTo>
                      <a:pt x="65250" y="135000"/>
                      <a:pt x="45000" y="114750"/>
                      <a:pt x="45000" y="90000"/>
                    </a:cubicBezTo>
                    <a:cubicBezTo>
                      <a:pt x="45000" y="65250"/>
                      <a:pt x="65250" y="45000"/>
                      <a:pt x="90000" y="45000"/>
                    </a:cubicBezTo>
                    <a:cubicBezTo>
                      <a:pt x="114750" y="45000"/>
                      <a:pt x="135000" y="65250"/>
                      <a:pt x="135000" y="90000"/>
                    </a:cubicBezTo>
                    <a:cubicBezTo>
                      <a:pt x="135000" y="114750"/>
                      <a:pt x="114750" y="135000"/>
                      <a:pt x="90000" y="135000"/>
                    </a:cubicBezTo>
                    <a:close/>
                    <a:moveTo>
                      <a:pt x="90000" y="0"/>
                    </a:moveTo>
                    <a:cubicBezTo>
                      <a:pt x="40500" y="0"/>
                      <a:pt x="0" y="40500"/>
                      <a:pt x="0" y="90000"/>
                    </a:cubicBezTo>
                    <a:cubicBezTo>
                      <a:pt x="0" y="139500"/>
                      <a:pt x="40500" y="180000"/>
                      <a:pt x="90000" y="180000"/>
                    </a:cubicBezTo>
                    <a:cubicBezTo>
                      <a:pt x="139500" y="180000"/>
                      <a:pt x="180000" y="139500"/>
                      <a:pt x="180000" y="90000"/>
                    </a:cubicBezTo>
                    <a:cubicBezTo>
                      <a:pt x="180000" y="40500"/>
                      <a:pt x="139500" y="0"/>
                      <a:pt x="900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32" name="그래픽 39" descr="게임 컨트롤러">
              <a:extLst>
                <a:ext uri="{FF2B5EF4-FFF2-40B4-BE49-F238E27FC236}">
                  <a16:creationId xmlns:a16="http://schemas.microsoft.com/office/drawing/2014/main" id="{CD81B912-4A2F-4A1E-A8D3-E8A3DFE5DE00}"/>
                </a:ext>
              </a:extLst>
            </p:cNvPr>
            <p:cNvSpPr/>
            <p:nvPr/>
          </p:nvSpPr>
          <p:spPr>
            <a:xfrm>
              <a:off x="6239980" y="2046969"/>
              <a:ext cx="630000" cy="420000"/>
            </a:xfrm>
            <a:custGeom>
              <a:avLst/>
              <a:gdLst>
                <a:gd name="connsiteX0" fmla="*/ 503345 w 630000"/>
                <a:gd name="connsiteY0" fmla="*/ 202500 h 420000"/>
                <a:gd name="connsiteX1" fmla="*/ 480845 w 630000"/>
                <a:gd name="connsiteY1" fmla="*/ 180000 h 420000"/>
                <a:gd name="connsiteX2" fmla="*/ 503345 w 630000"/>
                <a:gd name="connsiteY2" fmla="*/ 157500 h 420000"/>
                <a:gd name="connsiteX3" fmla="*/ 525845 w 630000"/>
                <a:gd name="connsiteY3" fmla="*/ 180000 h 420000"/>
                <a:gd name="connsiteX4" fmla="*/ 503345 w 630000"/>
                <a:gd name="connsiteY4" fmla="*/ 202500 h 420000"/>
                <a:gd name="connsiteX5" fmla="*/ 458345 w 630000"/>
                <a:gd name="connsiteY5" fmla="*/ 247500 h 420000"/>
                <a:gd name="connsiteX6" fmla="*/ 435845 w 630000"/>
                <a:gd name="connsiteY6" fmla="*/ 225000 h 420000"/>
                <a:gd name="connsiteX7" fmla="*/ 458345 w 630000"/>
                <a:gd name="connsiteY7" fmla="*/ 202500 h 420000"/>
                <a:gd name="connsiteX8" fmla="*/ 480845 w 630000"/>
                <a:gd name="connsiteY8" fmla="*/ 225000 h 420000"/>
                <a:gd name="connsiteX9" fmla="*/ 458345 w 630000"/>
                <a:gd name="connsiteY9" fmla="*/ 247500 h 420000"/>
                <a:gd name="connsiteX10" fmla="*/ 413345 w 630000"/>
                <a:gd name="connsiteY10" fmla="*/ 202500 h 420000"/>
                <a:gd name="connsiteX11" fmla="*/ 390845 w 630000"/>
                <a:gd name="connsiteY11" fmla="*/ 180000 h 420000"/>
                <a:gd name="connsiteX12" fmla="*/ 413345 w 630000"/>
                <a:gd name="connsiteY12" fmla="*/ 157500 h 420000"/>
                <a:gd name="connsiteX13" fmla="*/ 435845 w 630000"/>
                <a:gd name="connsiteY13" fmla="*/ 180000 h 420000"/>
                <a:gd name="connsiteX14" fmla="*/ 413345 w 630000"/>
                <a:gd name="connsiteY14" fmla="*/ 202500 h 420000"/>
                <a:gd name="connsiteX15" fmla="*/ 458345 w 630000"/>
                <a:gd name="connsiteY15" fmla="*/ 112500 h 420000"/>
                <a:gd name="connsiteX16" fmla="*/ 480845 w 630000"/>
                <a:gd name="connsiteY16" fmla="*/ 135000 h 420000"/>
                <a:gd name="connsiteX17" fmla="*/ 458345 w 630000"/>
                <a:gd name="connsiteY17" fmla="*/ 157500 h 420000"/>
                <a:gd name="connsiteX18" fmla="*/ 435845 w 630000"/>
                <a:gd name="connsiteY18" fmla="*/ 135000 h 420000"/>
                <a:gd name="connsiteX19" fmla="*/ 458345 w 630000"/>
                <a:gd name="connsiteY19" fmla="*/ 112500 h 420000"/>
                <a:gd name="connsiteX20" fmla="*/ 218345 w 630000"/>
                <a:gd name="connsiteY20" fmla="*/ 195000 h 420000"/>
                <a:gd name="connsiteX21" fmla="*/ 188345 w 630000"/>
                <a:gd name="connsiteY21" fmla="*/ 195000 h 420000"/>
                <a:gd name="connsiteX22" fmla="*/ 188345 w 630000"/>
                <a:gd name="connsiteY22" fmla="*/ 225000 h 420000"/>
                <a:gd name="connsiteX23" fmla="*/ 173345 w 630000"/>
                <a:gd name="connsiteY23" fmla="*/ 240000 h 420000"/>
                <a:gd name="connsiteX24" fmla="*/ 158345 w 630000"/>
                <a:gd name="connsiteY24" fmla="*/ 225000 h 420000"/>
                <a:gd name="connsiteX25" fmla="*/ 158345 w 630000"/>
                <a:gd name="connsiteY25" fmla="*/ 195000 h 420000"/>
                <a:gd name="connsiteX26" fmla="*/ 128345 w 630000"/>
                <a:gd name="connsiteY26" fmla="*/ 195000 h 420000"/>
                <a:gd name="connsiteX27" fmla="*/ 113345 w 630000"/>
                <a:gd name="connsiteY27" fmla="*/ 180000 h 420000"/>
                <a:gd name="connsiteX28" fmla="*/ 128345 w 630000"/>
                <a:gd name="connsiteY28" fmla="*/ 165000 h 420000"/>
                <a:gd name="connsiteX29" fmla="*/ 158345 w 630000"/>
                <a:gd name="connsiteY29" fmla="*/ 165000 h 420000"/>
                <a:gd name="connsiteX30" fmla="*/ 158345 w 630000"/>
                <a:gd name="connsiteY30" fmla="*/ 135000 h 420000"/>
                <a:gd name="connsiteX31" fmla="*/ 173345 w 630000"/>
                <a:gd name="connsiteY31" fmla="*/ 120000 h 420000"/>
                <a:gd name="connsiteX32" fmla="*/ 188345 w 630000"/>
                <a:gd name="connsiteY32" fmla="*/ 135000 h 420000"/>
                <a:gd name="connsiteX33" fmla="*/ 188345 w 630000"/>
                <a:gd name="connsiteY33" fmla="*/ 165000 h 420000"/>
                <a:gd name="connsiteX34" fmla="*/ 218345 w 630000"/>
                <a:gd name="connsiteY34" fmla="*/ 165000 h 420000"/>
                <a:gd name="connsiteX35" fmla="*/ 233345 w 630000"/>
                <a:gd name="connsiteY35" fmla="*/ 180000 h 420000"/>
                <a:gd name="connsiteX36" fmla="*/ 218345 w 630000"/>
                <a:gd name="connsiteY36" fmla="*/ 195000 h 420000"/>
                <a:gd name="connsiteX37" fmla="*/ 488345 w 630000"/>
                <a:gd name="connsiteY37" fmla="*/ 0 h 420000"/>
                <a:gd name="connsiteX38" fmla="*/ 315845 w 630000"/>
                <a:gd name="connsiteY38" fmla="*/ 45000 h 420000"/>
                <a:gd name="connsiteX39" fmla="*/ 143345 w 630000"/>
                <a:gd name="connsiteY39" fmla="*/ 0 h 420000"/>
                <a:gd name="connsiteX40" fmla="*/ 53345 w 630000"/>
                <a:gd name="connsiteY40" fmla="*/ 420000 h 420000"/>
                <a:gd name="connsiteX41" fmla="*/ 315845 w 630000"/>
                <a:gd name="connsiteY41" fmla="*/ 315000 h 420000"/>
                <a:gd name="connsiteX42" fmla="*/ 578345 w 630000"/>
                <a:gd name="connsiteY42" fmla="*/ 420000 h 420000"/>
                <a:gd name="connsiteX43" fmla="*/ 488345 w 630000"/>
                <a:gd name="connsiteY43" fmla="*/ 0 h 4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30000" h="420000">
                  <a:moveTo>
                    <a:pt x="503345" y="202500"/>
                  </a:moveTo>
                  <a:cubicBezTo>
                    <a:pt x="490595" y="202500"/>
                    <a:pt x="480845" y="192750"/>
                    <a:pt x="480845" y="180000"/>
                  </a:cubicBezTo>
                  <a:cubicBezTo>
                    <a:pt x="480845" y="167250"/>
                    <a:pt x="490595" y="157500"/>
                    <a:pt x="503345" y="157500"/>
                  </a:cubicBezTo>
                  <a:cubicBezTo>
                    <a:pt x="516095" y="157500"/>
                    <a:pt x="525845" y="167250"/>
                    <a:pt x="525845" y="180000"/>
                  </a:cubicBezTo>
                  <a:cubicBezTo>
                    <a:pt x="525845" y="192750"/>
                    <a:pt x="516095" y="202500"/>
                    <a:pt x="503345" y="202500"/>
                  </a:cubicBezTo>
                  <a:close/>
                  <a:moveTo>
                    <a:pt x="458345" y="247500"/>
                  </a:moveTo>
                  <a:cubicBezTo>
                    <a:pt x="445595" y="247500"/>
                    <a:pt x="435845" y="237750"/>
                    <a:pt x="435845" y="225000"/>
                  </a:cubicBezTo>
                  <a:cubicBezTo>
                    <a:pt x="435845" y="212250"/>
                    <a:pt x="445595" y="202500"/>
                    <a:pt x="458345" y="202500"/>
                  </a:cubicBezTo>
                  <a:cubicBezTo>
                    <a:pt x="471095" y="202500"/>
                    <a:pt x="480845" y="212250"/>
                    <a:pt x="480845" y="225000"/>
                  </a:cubicBezTo>
                  <a:cubicBezTo>
                    <a:pt x="480845" y="237750"/>
                    <a:pt x="471095" y="247500"/>
                    <a:pt x="458345" y="247500"/>
                  </a:cubicBezTo>
                  <a:close/>
                  <a:moveTo>
                    <a:pt x="413345" y="202500"/>
                  </a:moveTo>
                  <a:cubicBezTo>
                    <a:pt x="400595" y="202500"/>
                    <a:pt x="390845" y="192750"/>
                    <a:pt x="390845" y="180000"/>
                  </a:cubicBezTo>
                  <a:cubicBezTo>
                    <a:pt x="390845" y="167250"/>
                    <a:pt x="400595" y="157500"/>
                    <a:pt x="413345" y="157500"/>
                  </a:cubicBezTo>
                  <a:cubicBezTo>
                    <a:pt x="426095" y="157500"/>
                    <a:pt x="435845" y="167250"/>
                    <a:pt x="435845" y="180000"/>
                  </a:cubicBezTo>
                  <a:cubicBezTo>
                    <a:pt x="435845" y="192750"/>
                    <a:pt x="426095" y="202500"/>
                    <a:pt x="413345" y="202500"/>
                  </a:cubicBezTo>
                  <a:close/>
                  <a:moveTo>
                    <a:pt x="458345" y="112500"/>
                  </a:moveTo>
                  <a:cubicBezTo>
                    <a:pt x="471095" y="112500"/>
                    <a:pt x="480845" y="122250"/>
                    <a:pt x="480845" y="135000"/>
                  </a:cubicBezTo>
                  <a:cubicBezTo>
                    <a:pt x="480845" y="147750"/>
                    <a:pt x="471095" y="157500"/>
                    <a:pt x="458345" y="157500"/>
                  </a:cubicBezTo>
                  <a:cubicBezTo>
                    <a:pt x="445595" y="157500"/>
                    <a:pt x="435845" y="147750"/>
                    <a:pt x="435845" y="135000"/>
                  </a:cubicBezTo>
                  <a:cubicBezTo>
                    <a:pt x="435845" y="122250"/>
                    <a:pt x="445595" y="112500"/>
                    <a:pt x="458345" y="112500"/>
                  </a:cubicBezTo>
                  <a:close/>
                  <a:moveTo>
                    <a:pt x="218345" y="195000"/>
                  </a:moveTo>
                  <a:lnTo>
                    <a:pt x="188345" y="195000"/>
                  </a:lnTo>
                  <a:lnTo>
                    <a:pt x="188345" y="225000"/>
                  </a:lnTo>
                  <a:cubicBezTo>
                    <a:pt x="188345" y="233250"/>
                    <a:pt x="181595" y="240000"/>
                    <a:pt x="173345" y="240000"/>
                  </a:cubicBezTo>
                  <a:cubicBezTo>
                    <a:pt x="165095" y="240000"/>
                    <a:pt x="158345" y="233250"/>
                    <a:pt x="158345" y="225000"/>
                  </a:cubicBezTo>
                  <a:lnTo>
                    <a:pt x="158345" y="195000"/>
                  </a:lnTo>
                  <a:lnTo>
                    <a:pt x="128345" y="195000"/>
                  </a:lnTo>
                  <a:cubicBezTo>
                    <a:pt x="120095" y="195000"/>
                    <a:pt x="113345" y="188250"/>
                    <a:pt x="113345" y="180000"/>
                  </a:cubicBezTo>
                  <a:cubicBezTo>
                    <a:pt x="113345" y="171750"/>
                    <a:pt x="120095" y="165000"/>
                    <a:pt x="128345" y="165000"/>
                  </a:cubicBezTo>
                  <a:lnTo>
                    <a:pt x="158345" y="165000"/>
                  </a:lnTo>
                  <a:lnTo>
                    <a:pt x="158345" y="135000"/>
                  </a:lnTo>
                  <a:cubicBezTo>
                    <a:pt x="158345" y="126750"/>
                    <a:pt x="165095" y="120000"/>
                    <a:pt x="173345" y="120000"/>
                  </a:cubicBezTo>
                  <a:cubicBezTo>
                    <a:pt x="181595" y="120000"/>
                    <a:pt x="188345" y="126750"/>
                    <a:pt x="188345" y="135000"/>
                  </a:cubicBezTo>
                  <a:lnTo>
                    <a:pt x="188345" y="165000"/>
                  </a:lnTo>
                  <a:lnTo>
                    <a:pt x="218345" y="165000"/>
                  </a:lnTo>
                  <a:cubicBezTo>
                    <a:pt x="226595" y="165000"/>
                    <a:pt x="233345" y="171750"/>
                    <a:pt x="233345" y="180000"/>
                  </a:cubicBezTo>
                  <a:cubicBezTo>
                    <a:pt x="233345" y="188250"/>
                    <a:pt x="226595" y="195000"/>
                    <a:pt x="218345" y="195000"/>
                  </a:cubicBezTo>
                  <a:close/>
                  <a:moveTo>
                    <a:pt x="488345" y="0"/>
                  </a:moveTo>
                  <a:cubicBezTo>
                    <a:pt x="399845" y="0"/>
                    <a:pt x="444845" y="45000"/>
                    <a:pt x="315845" y="45000"/>
                  </a:cubicBezTo>
                  <a:cubicBezTo>
                    <a:pt x="186845" y="45000"/>
                    <a:pt x="231845" y="0"/>
                    <a:pt x="143345" y="0"/>
                  </a:cubicBezTo>
                  <a:cubicBezTo>
                    <a:pt x="48845" y="0"/>
                    <a:pt x="-71155" y="420000"/>
                    <a:pt x="53345" y="420000"/>
                  </a:cubicBezTo>
                  <a:cubicBezTo>
                    <a:pt x="168095" y="420000"/>
                    <a:pt x="124595" y="315000"/>
                    <a:pt x="315845" y="315000"/>
                  </a:cubicBezTo>
                  <a:cubicBezTo>
                    <a:pt x="507095" y="315000"/>
                    <a:pt x="463595" y="420000"/>
                    <a:pt x="578345" y="420000"/>
                  </a:cubicBezTo>
                  <a:cubicBezTo>
                    <a:pt x="702845" y="420000"/>
                    <a:pt x="582845" y="0"/>
                    <a:pt x="488345" y="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35F6A2B-4026-4C69-8BC2-F9CA2CAC764C}"/>
                </a:ext>
              </a:extLst>
            </p:cNvPr>
            <p:cNvSpPr txBox="1"/>
            <p:nvPr/>
          </p:nvSpPr>
          <p:spPr>
            <a:xfrm>
              <a:off x="6016737" y="5698159"/>
              <a:ext cx="672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카메라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E425C81-4307-4E47-B590-3E177FE4305F}"/>
                </a:ext>
              </a:extLst>
            </p:cNvPr>
            <p:cNvSpPr txBox="1"/>
            <p:nvPr/>
          </p:nvSpPr>
          <p:spPr>
            <a:xfrm>
              <a:off x="6912821" y="5698159"/>
              <a:ext cx="831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칭찬</a:t>
              </a:r>
              <a:r>
                <a:rPr lang="en-US" altLang="ko-KR" sz="1200" dirty="0"/>
                <a:t>/</a:t>
              </a:r>
            </a:p>
            <a:p>
              <a:pPr algn="ctr"/>
              <a:r>
                <a:rPr lang="ko-KR" altLang="en-US" sz="1200" dirty="0" err="1"/>
                <a:t>간식모듈</a:t>
              </a:r>
              <a:endParaRPr lang="ko-KR" altLang="en-US" sz="1200" dirty="0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5B7145CA-F163-4613-BC3B-201AD2A4B52D}"/>
              </a:ext>
            </a:extLst>
          </p:cNvPr>
          <p:cNvGrpSpPr/>
          <p:nvPr/>
        </p:nvGrpSpPr>
        <p:grpSpPr>
          <a:xfrm>
            <a:off x="6030403" y="3913289"/>
            <a:ext cx="2215106" cy="2246535"/>
            <a:chOff x="5743949" y="3913289"/>
            <a:chExt cx="2215106" cy="2246535"/>
          </a:xfrm>
        </p:grpSpPr>
        <p:pic>
          <p:nvPicPr>
            <p:cNvPr id="135" name="그래픽 134" descr="카메라">
              <a:extLst>
                <a:ext uri="{FF2B5EF4-FFF2-40B4-BE49-F238E27FC236}">
                  <a16:creationId xmlns:a16="http://schemas.microsoft.com/office/drawing/2014/main" id="{AB809974-F9A3-4510-BEFD-FFBC86BE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16445" y="5032387"/>
              <a:ext cx="720000" cy="720000"/>
            </a:xfrm>
            <a:prstGeom prst="rect">
              <a:avLst/>
            </a:prstGeom>
          </p:spPr>
        </p:pic>
        <p:pic>
          <p:nvPicPr>
            <p:cNvPr id="137" name="그래픽 136" descr="프로세서">
              <a:extLst>
                <a:ext uri="{FF2B5EF4-FFF2-40B4-BE49-F238E27FC236}">
                  <a16:creationId xmlns:a16="http://schemas.microsoft.com/office/drawing/2014/main" id="{EFCCF24D-E5D0-4FD7-BD2B-2D19C48BE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51502" y="4035750"/>
              <a:ext cx="720000" cy="720000"/>
            </a:xfrm>
            <a:prstGeom prst="rect">
              <a:avLst/>
            </a:prstGeom>
          </p:spPr>
        </p:pic>
        <p:pic>
          <p:nvPicPr>
            <p:cNvPr id="139" name="그래픽 138" descr="손뼉 치는 손">
              <a:extLst>
                <a:ext uri="{FF2B5EF4-FFF2-40B4-BE49-F238E27FC236}">
                  <a16:creationId xmlns:a16="http://schemas.microsoft.com/office/drawing/2014/main" id="{D84AD2C6-9D62-487B-BBF2-78B86E514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13292" y="4988518"/>
              <a:ext cx="720000" cy="720000"/>
            </a:xfrm>
            <a:prstGeom prst="rect">
              <a:avLst/>
            </a:prstGeom>
          </p:spPr>
        </p:pic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C7BB6714-E0D1-4FCA-8C9F-7E227D694899}"/>
                </a:ext>
              </a:extLst>
            </p:cNvPr>
            <p:cNvSpPr/>
            <p:nvPr/>
          </p:nvSpPr>
          <p:spPr>
            <a:xfrm>
              <a:off x="5743949" y="3913289"/>
              <a:ext cx="2215106" cy="224653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839571-D41A-464D-8975-820377D6ACF2}"/>
                </a:ext>
              </a:extLst>
            </p:cNvPr>
            <p:cNvSpPr txBox="1"/>
            <p:nvPr/>
          </p:nvSpPr>
          <p:spPr>
            <a:xfrm>
              <a:off x="5790636" y="4257250"/>
              <a:ext cx="1215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라즈베리파이</a:t>
              </a:r>
              <a:endParaRPr lang="ko-KR" altLang="en-US" sz="1200" dirty="0"/>
            </a:p>
          </p:txBody>
        </p:sp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CC7F00AC-F70D-40C6-827F-B55730E57624}"/>
                </a:ext>
              </a:extLst>
            </p:cNvPr>
            <p:cNvCxnSpPr>
              <a:stCxn id="135" idx="0"/>
              <a:endCxn id="137" idx="2"/>
            </p:cNvCxnSpPr>
            <p:nvPr/>
          </p:nvCxnSpPr>
          <p:spPr>
            <a:xfrm rot="5400000" flipH="1" flipV="1">
              <a:off x="6655655" y="4476541"/>
              <a:ext cx="276637" cy="83505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33322785-812B-4B57-841B-3CF53475FB1E}"/>
                </a:ext>
              </a:extLst>
            </p:cNvPr>
            <p:cNvCxnSpPr>
              <a:stCxn id="137" idx="3"/>
              <a:endCxn id="139" idx="3"/>
            </p:cNvCxnSpPr>
            <p:nvPr/>
          </p:nvCxnSpPr>
          <p:spPr>
            <a:xfrm>
              <a:off x="7571502" y="4395750"/>
              <a:ext cx="61790" cy="952768"/>
            </a:xfrm>
            <a:prstGeom prst="bentConnector3">
              <a:avLst>
                <a:gd name="adj1" fmla="val 4699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E851DD3-79BA-412A-A0CD-B3FAAB5E259C}"/>
                </a:ext>
              </a:extLst>
            </p:cNvPr>
            <p:cNvSpPr txBox="1"/>
            <p:nvPr/>
          </p:nvSpPr>
          <p:spPr>
            <a:xfrm>
              <a:off x="6503976" y="4658307"/>
              <a:ext cx="6088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영상전달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C8920EA-DDDA-4CC2-A1D0-99C59B9755CA}"/>
                </a:ext>
              </a:extLst>
            </p:cNvPr>
            <p:cNvSpPr txBox="1"/>
            <p:nvPr/>
          </p:nvSpPr>
          <p:spPr>
            <a:xfrm>
              <a:off x="7300120" y="4847516"/>
              <a:ext cx="6406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신호전달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7FACA46-B964-419B-A818-3DD910C4E731}"/>
              </a:ext>
            </a:extLst>
          </p:cNvPr>
          <p:cNvSpPr txBox="1"/>
          <p:nvPr/>
        </p:nvSpPr>
        <p:spPr>
          <a:xfrm>
            <a:off x="602106" y="4144387"/>
            <a:ext cx="159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안드로이드 앱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88906EC-1B88-463C-BFED-6C28A505DFC6}"/>
              </a:ext>
            </a:extLst>
          </p:cNvPr>
          <p:cNvSpPr txBox="1"/>
          <p:nvPr/>
        </p:nvSpPr>
        <p:spPr>
          <a:xfrm>
            <a:off x="3379904" y="4079460"/>
            <a:ext cx="632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서버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3D1B53F-1010-4854-BE6E-C678C2DCB55A}"/>
              </a:ext>
            </a:extLst>
          </p:cNvPr>
          <p:cNvSpPr txBox="1"/>
          <p:nvPr/>
        </p:nvSpPr>
        <p:spPr>
          <a:xfrm>
            <a:off x="6402489" y="339972"/>
            <a:ext cx="159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메인 디바이스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C5A1DAF-7199-4186-98CD-AB66DAD5F488}"/>
              </a:ext>
            </a:extLst>
          </p:cNvPr>
          <p:cNvSpPr txBox="1"/>
          <p:nvPr/>
        </p:nvSpPr>
        <p:spPr>
          <a:xfrm>
            <a:off x="6399055" y="6208531"/>
            <a:ext cx="159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서브 디바이스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F587690-4FD8-4D54-B8FE-E3B79C65F570}"/>
              </a:ext>
            </a:extLst>
          </p:cNvPr>
          <p:cNvSpPr txBox="1"/>
          <p:nvPr/>
        </p:nvSpPr>
        <p:spPr>
          <a:xfrm>
            <a:off x="10224525" y="4121436"/>
            <a:ext cx="159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반려견</a:t>
            </a:r>
            <a:endParaRPr lang="ko-KR" altLang="en-US" sz="160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7AF4536-276E-4858-9504-0B71225E97D8}"/>
              </a:ext>
            </a:extLst>
          </p:cNvPr>
          <p:cNvSpPr txBox="1"/>
          <p:nvPr/>
        </p:nvSpPr>
        <p:spPr>
          <a:xfrm>
            <a:off x="1673340" y="2655178"/>
            <a:ext cx="1594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훈련 및</a:t>
            </a:r>
            <a:r>
              <a:rPr lang="en-US" altLang="ko-KR" sz="1200" dirty="0"/>
              <a:t> </a:t>
            </a:r>
            <a:r>
              <a:rPr lang="ko-KR" altLang="en-US" sz="1200" dirty="0"/>
              <a:t>디바이스</a:t>
            </a:r>
            <a:endParaRPr lang="en-US" altLang="ko-KR" sz="1200" dirty="0"/>
          </a:p>
          <a:p>
            <a:pPr algn="ctr"/>
            <a:r>
              <a:rPr lang="ko-KR" altLang="en-US" sz="1200" dirty="0"/>
              <a:t>설정 값 송신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90DB656-81C5-4458-B87A-5430B4C55A06}"/>
              </a:ext>
            </a:extLst>
          </p:cNvPr>
          <p:cNvSpPr txBox="1"/>
          <p:nvPr/>
        </p:nvSpPr>
        <p:spPr>
          <a:xfrm>
            <a:off x="2883583" y="4383208"/>
            <a:ext cx="1594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디바이스</a:t>
            </a:r>
            <a:endParaRPr lang="en-US" altLang="ko-KR" sz="1200" dirty="0"/>
          </a:p>
          <a:p>
            <a:pPr algn="ctr"/>
            <a:r>
              <a:rPr lang="ko-KR" altLang="en-US" sz="1200" dirty="0"/>
              <a:t>작동방식 결정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BB3C3E26-2FA3-4C06-A7E6-FB8A98090B04}"/>
              </a:ext>
            </a:extLst>
          </p:cNvPr>
          <p:cNvCxnSpPr/>
          <p:nvPr/>
        </p:nvCxnSpPr>
        <p:spPr>
          <a:xfrm>
            <a:off x="1876425" y="3151414"/>
            <a:ext cx="1114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EC83B55-E3C3-4FE8-8105-5BBE3FA6A104}"/>
              </a:ext>
            </a:extLst>
          </p:cNvPr>
          <p:cNvCxnSpPr>
            <a:cxnSpLocks/>
          </p:cNvCxnSpPr>
          <p:nvPr/>
        </p:nvCxnSpPr>
        <p:spPr>
          <a:xfrm flipH="1">
            <a:off x="1876425" y="3347131"/>
            <a:ext cx="1114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05245D6-8DF9-4993-B6A9-03F532A2DCF1}"/>
              </a:ext>
            </a:extLst>
          </p:cNvPr>
          <p:cNvSpPr txBox="1"/>
          <p:nvPr/>
        </p:nvSpPr>
        <p:spPr>
          <a:xfrm>
            <a:off x="4321482" y="4847516"/>
            <a:ext cx="1594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훈련 및</a:t>
            </a:r>
            <a:r>
              <a:rPr lang="en-US" altLang="ko-KR" sz="1200" dirty="0"/>
              <a:t> </a:t>
            </a:r>
            <a:r>
              <a:rPr lang="ko-KR" altLang="en-US" sz="1200" dirty="0"/>
              <a:t>디바이스</a:t>
            </a:r>
            <a:endParaRPr lang="en-US" altLang="ko-KR" sz="1200" dirty="0"/>
          </a:p>
          <a:p>
            <a:pPr algn="ctr"/>
            <a:r>
              <a:rPr lang="ko-KR" altLang="en-US" sz="1200" dirty="0"/>
              <a:t>설정 값 송신</a:t>
            </a:r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BF314B70-2BBA-498B-B351-C5DE91F01BF2}"/>
              </a:ext>
            </a:extLst>
          </p:cNvPr>
          <p:cNvCxnSpPr>
            <a:cxnSpLocks/>
            <a:stCxn id="120" idx="0"/>
            <a:endCxn id="5" idx="0"/>
          </p:cNvCxnSpPr>
          <p:nvPr/>
        </p:nvCxnSpPr>
        <p:spPr>
          <a:xfrm>
            <a:off x="8768482" y="2217257"/>
            <a:ext cx="1801807" cy="950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27F7CA2F-8E97-4741-9D1E-8D714E68B68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 rot="5400000" flipH="1" flipV="1">
            <a:off x="8882820" y="1335892"/>
            <a:ext cx="711038" cy="2663900"/>
          </a:xfrm>
          <a:prstGeom prst="bentConnector5">
            <a:avLst>
              <a:gd name="adj1" fmla="val -32150"/>
              <a:gd name="adj2" fmla="val 64239"/>
              <a:gd name="adj3" fmla="val 1133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FC59EC4-1851-40EA-ADA9-30784A175920}"/>
              </a:ext>
            </a:extLst>
          </p:cNvPr>
          <p:cNvSpPr txBox="1"/>
          <p:nvPr/>
        </p:nvSpPr>
        <p:spPr>
          <a:xfrm>
            <a:off x="8807611" y="1958504"/>
            <a:ext cx="171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식사 제공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642A9BC-3FD1-4CD7-B070-9FF043198BCD}"/>
              </a:ext>
            </a:extLst>
          </p:cNvPr>
          <p:cNvSpPr txBox="1"/>
          <p:nvPr/>
        </p:nvSpPr>
        <p:spPr>
          <a:xfrm>
            <a:off x="8089724" y="3213729"/>
            <a:ext cx="171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칭찬 및 간식 제공</a:t>
            </a:r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3E11C69-05AA-4061-9ACF-043FC8DB4FEA}"/>
              </a:ext>
            </a:extLst>
          </p:cNvPr>
          <p:cNvCxnSpPr>
            <a:cxnSpLocks/>
            <a:endCxn id="50" idx="2"/>
          </p:cNvCxnSpPr>
          <p:nvPr/>
        </p:nvCxnSpPr>
        <p:spPr>
          <a:xfrm rot="10800000">
            <a:off x="6564024" y="3023362"/>
            <a:ext cx="3148470" cy="6332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EB590BC2-B2D4-46D4-B5BB-B168474F7DBD}"/>
              </a:ext>
            </a:extLst>
          </p:cNvPr>
          <p:cNvCxnSpPr>
            <a:endCxn id="49" idx="2"/>
          </p:cNvCxnSpPr>
          <p:nvPr/>
        </p:nvCxnSpPr>
        <p:spPr>
          <a:xfrm rot="10800000">
            <a:off x="7261836" y="3023362"/>
            <a:ext cx="2450658" cy="6332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AE8AB892-A397-4CA4-A2E8-D1C4A3B2D77A}"/>
              </a:ext>
            </a:extLst>
          </p:cNvPr>
          <p:cNvSpPr txBox="1"/>
          <p:nvPr/>
        </p:nvSpPr>
        <p:spPr>
          <a:xfrm>
            <a:off x="7171445" y="3390031"/>
            <a:ext cx="171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제공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65C9148-DCFC-4062-BF79-03B3842989EE}"/>
              </a:ext>
            </a:extLst>
          </p:cNvPr>
          <p:cNvSpPr txBox="1"/>
          <p:nvPr/>
        </p:nvSpPr>
        <p:spPr>
          <a:xfrm>
            <a:off x="5630338" y="3390031"/>
            <a:ext cx="171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버튼을 누름</a:t>
            </a:r>
            <a:endParaRPr lang="ko-KR" altLang="en-US" sz="1200" dirty="0"/>
          </a:p>
        </p:txBody>
      </p: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6C943CEA-F730-4A94-BCE9-841BCF3D402C}"/>
              </a:ext>
            </a:extLst>
          </p:cNvPr>
          <p:cNvCxnSpPr>
            <a:stCxn id="139" idx="2"/>
            <a:endCxn id="5" idx="2"/>
          </p:cNvCxnSpPr>
          <p:nvPr/>
        </p:nvCxnSpPr>
        <p:spPr>
          <a:xfrm rot="5400000" flipH="1" flipV="1">
            <a:off x="8483596" y="3621825"/>
            <a:ext cx="1162842" cy="3010543"/>
          </a:xfrm>
          <a:prstGeom prst="bentConnector3">
            <a:avLst>
              <a:gd name="adj1" fmla="val -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789B3E2C-DEA5-4494-80C3-F2F40285BC9A}"/>
              </a:ext>
            </a:extLst>
          </p:cNvPr>
          <p:cNvSpPr txBox="1"/>
          <p:nvPr/>
        </p:nvSpPr>
        <p:spPr>
          <a:xfrm>
            <a:off x="8518005" y="5445010"/>
            <a:ext cx="171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칭찬 및 간식 제공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5620AF4-F40B-4953-A614-949FA05ECB87}"/>
              </a:ext>
            </a:extLst>
          </p:cNvPr>
          <p:cNvCxnSpPr>
            <a:stCxn id="11" idx="0"/>
            <a:endCxn id="38" idx="1"/>
          </p:cNvCxnSpPr>
          <p:nvPr/>
        </p:nvCxnSpPr>
        <p:spPr>
          <a:xfrm rot="5400000" flipH="1" flipV="1">
            <a:off x="2745786" y="-302973"/>
            <a:ext cx="1536120" cy="430349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E1BEF78-CACA-4D32-B439-7B345D297BCE}"/>
              </a:ext>
            </a:extLst>
          </p:cNvPr>
          <p:cNvSpPr txBox="1"/>
          <p:nvPr/>
        </p:nvSpPr>
        <p:spPr>
          <a:xfrm>
            <a:off x="2436156" y="798147"/>
            <a:ext cx="15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음성 및 영상 송수신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A245A74-5554-4716-A695-0C0C717BA51A}"/>
              </a:ext>
            </a:extLst>
          </p:cNvPr>
          <p:cNvSpPr txBox="1"/>
          <p:nvPr/>
        </p:nvSpPr>
        <p:spPr>
          <a:xfrm>
            <a:off x="3537238" y="1449608"/>
            <a:ext cx="1594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훈련 및</a:t>
            </a:r>
            <a:r>
              <a:rPr lang="en-US" altLang="ko-KR" sz="1200" dirty="0"/>
              <a:t> </a:t>
            </a:r>
            <a:r>
              <a:rPr lang="ko-KR" altLang="en-US" sz="1200" dirty="0"/>
              <a:t>디바이스</a:t>
            </a:r>
            <a:endParaRPr lang="en-US" altLang="ko-KR" sz="1200" dirty="0"/>
          </a:p>
          <a:p>
            <a:pPr algn="ctr"/>
            <a:r>
              <a:rPr lang="ko-KR" altLang="en-US" sz="1200" dirty="0"/>
              <a:t>설정 값 송신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8E26ACB-1B1F-4AAB-882B-96A6696816AA}"/>
              </a:ext>
            </a:extLst>
          </p:cNvPr>
          <p:cNvSpPr txBox="1"/>
          <p:nvPr/>
        </p:nvSpPr>
        <p:spPr>
          <a:xfrm>
            <a:off x="4358600" y="3129845"/>
            <a:ext cx="171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디바이스</a:t>
            </a:r>
            <a:endParaRPr lang="en-US" altLang="ko-KR" sz="1200" dirty="0"/>
          </a:p>
          <a:p>
            <a:pPr algn="ctr"/>
            <a:r>
              <a:rPr lang="ko-KR" altLang="en-US" sz="1200" dirty="0"/>
              <a:t>로그 송신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9E808BE-1EBD-4C42-8063-15CF6982BB58}"/>
              </a:ext>
            </a:extLst>
          </p:cNvPr>
          <p:cNvCxnSpPr>
            <a:stCxn id="38" idx="1"/>
            <a:endCxn id="9" idx="3"/>
          </p:cNvCxnSpPr>
          <p:nvPr/>
        </p:nvCxnSpPr>
        <p:spPr>
          <a:xfrm rot="10800000" flipV="1">
            <a:off x="4499655" y="1080713"/>
            <a:ext cx="1165939" cy="2266418"/>
          </a:xfrm>
          <a:prstGeom prst="bentConnector3">
            <a:avLst>
              <a:gd name="adj1" fmla="val 387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E0458CB-457E-4D03-BF8C-0EECFF6C0850}"/>
              </a:ext>
            </a:extLst>
          </p:cNvPr>
          <p:cNvCxnSpPr>
            <a:stCxn id="141" idx="1"/>
            <a:endCxn id="9" idx="3"/>
          </p:cNvCxnSpPr>
          <p:nvPr/>
        </p:nvCxnSpPr>
        <p:spPr>
          <a:xfrm rot="10800000">
            <a:off x="4499654" y="3347132"/>
            <a:ext cx="1577436" cy="1048619"/>
          </a:xfrm>
          <a:prstGeom prst="bentConnector3">
            <a:avLst>
              <a:gd name="adj1" fmla="val 551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E720A37-8105-4633-96D6-CE913FDABE2D}"/>
              </a:ext>
            </a:extLst>
          </p:cNvPr>
          <p:cNvCxnSpPr>
            <a:stCxn id="9" idx="0"/>
            <a:endCxn id="38" idx="1"/>
          </p:cNvCxnSpPr>
          <p:nvPr/>
        </p:nvCxnSpPr>
        <p:spPr>
          <a:xfrm rot="5400000" flipH="1" flipV="1">
            <a:off x="3949415" y="833697"/>
            <a:ext cx="1469161" cy="19631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78534E8-13EC-45B6-97B3-D2A5D505848C}"/>
              </a:ext>
            </a:extLst>
          </p:cNvPr>
          <p:cNvCxnSpPr>
            <a:cxnSpLocks/>
            <a:stCxn id="153" idx="3"/>
            <a:endCxn id="141" idx="2"/>
          </p:cNvCxnSpPr>
          <p:nvPr/>
        </p:nvCxnSpPr>
        <p:spPr>
          <a:xfrm>
            <a:off x="4012719" y="4248737"/>
            <a:ext cx="2672276" cy="285512"/>
          </a:xfrm>
          <a:prstGeom prst="bentConnector4">
            <a:avLst>
              <a:gd name="adj1" fmla="val 17953"/>
              <a:gd name="adj2" fmla="val 1800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86C432A-E307-4ED9-8DE1-F90CAEB037DE}"/>
              </a:ext>
            </a:extLst>
          </p:cNvPr>
          <p:cNvSpPr txBox="1"/>
          <p:nvPr/>
        </p:nvSpPr>
        <p:spPr>
          <a:xfrm>
            <a:off x="1617198" y="3366303"/>
            <a:ext cx="171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디바이스</a:t>
            </a:r>
            <a:endParaRPr lang="en-US" altLang="ko-KR" sz="1200" dirty="0"/>
          </a:p>
          <a:p>
            <a:pPr algn="ctr"/>
            <a:r>
              <a:rPr lang="ko-KR" altLang="en-US" sz="1200" dirty="0"/>
              <a:t>로그 송신</a:t>
            </a:r>
          </a:p>
        </p:txBody>
      </p:sp>
    </p:spTree>
    <p:extLst>
      <p:ext uri="{BB962C8B-B14F-4D97-AF65-F5344CB8AC3E}">
        <p14:creationId xmlns:p14="http://schemas.microsoft.com/office/powerpoint/2010/main" val="399606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78</Words>
  <Application>Microsoft Office PowerPoint</Application>
  <PresentationFormat>와이드스크린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Seongho Chun</dc:creator>
  <cp:lastModifiedBy>황인건</cp:lastModifiedBy>
  <cp:revision>16</cp:revision>
  <dcterms:created xsi:type="dcterms:W3CDTF">2019-03-24T04:47:00Z</dcterms:created>
  <dcterms:modified xsi:type="dcterms:W3CDTF">2019-03-30T06:09:58Z</dcterms:modified>
</cp:coreProperties>
</file>