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44" autoAdjust="0"/>
  </p:normalViewPr>
  <p:slideViewPr>
    <p:cSldViewPr snapToGrid="0">
      <p:cViewPr>
        <p:scale>
          <a:sx n="100" d="100"/>
          <a:sy n="100" d="100"/>
        </p:scale>
        <p:origin x="72" y="-5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endParaRPr lang="en-US" altLang="ko-KR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155083"/>
            <a:ext cx="1350000" cy="126874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</a:t>
            </a:r>
            <a:r>
              <a:rPr lang="en-US" altLang="ko-KR" sz="900" dirty="0"/>
              <a:t>DB</a:t>
            </a:r>
            <a:r>
              <a:rPr lang="ko-KR" altLang="en-US" sz="900" dirty="0"/>
              <a:t>를 최신화하고 </a:t>
            </a:r>
            <a:r>
              <a:rPr lang="ko-KR" altLang="en-US" sz="900" dirty="0" err="1"/>
              <a:t>설정값을</a:t>
            </a:r>
            <a:r>
              <a:rPr lang="ko-KR" altLang="en-US" sz="900" dirty="0"/>
              <a:t> 가져온다</a:t>
            </a:r>
            <a:r>
              <a:rPr lang="en-US" altLang="ko-KR" sz="900" dirty="0"/>
              <a:t>. </a:t>
            </a:r>
            <a:r>
              <a:rPr lang="ko-KR" altLang="en-US" sz="900" dirty="0"/>
              <a:t>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5045147" y="8641827"/>
            <a:ext cx="550600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423829"/>
            <a:ext cx="0" cy="55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7023546" y="8778031"/>
            <a:ext cx="550600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31B5A-16CE-41B2-9B44-9734C07DCFB1}"/>
              </a:ext>
            </a:extLst>
          </p:cNvPr>
          <p:cNvSpPr/>
          <p:nvPr/>
        </p:nvSpPr>
        <p:spPr>
          <a:xfrm>
            <a:off x="7571132" y="3079172"/>
            <a:ext cx="1350000" cy="9779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가져온 </a:t>
            </a:r>
            <a:r>
              <a:rPr lang="ko-KR" altLang="en-US" sz="900" dirty="0" err="1"/>
              <a:t>세팅값을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r>
              <a:rPr lang="ko-KR" altLang="en-US" sz="900" dirty="0"/>
              <a:t>에 적용한다</a:t>
            </a:r>
            <a:r>
              <a:rPr lang="en-US" altLang="ko-KR" sz="9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C1D463-C0A1-4974-94EA-833A79DA97CC}"/>
              </a:ext>
            </a:extLst>
          </p:cNvPr>
          <p:cNvGrpSpPr/>
          <p:nvPr/>
        </p:nvGrpSpPr>
        <p:grpSpPr>
          <a:xfrm>
            <a:off x="5861802" y="4421333"/>
            <a:ext cx="1035960" cy="1300441"/>
            <a:chOff x="5850136" y="4694644"/>
            <a:chExt cx="1035960" cy="1300441"/>
          </a:xfrm>
        </p:grpSpPr>
        <p:pic>
          <p:nvPicPr>
            <p:cNvPr id="14" name="그래픽 13" descr="서버">
              <a:extLst>
                <a:ext uri="{FF2B5EF4-FFF2-40B4-BE49-F238E27FC236}">
                  <a16:creationId xmlns:a16="http://schemas.microsoft.com/office/drawing/2014/main" id="{F55FFDC1-77E8-42ED-987B-F6D17C8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136" y="4694644"/>
              <a:ext cx="1035960" cy="1035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2474-2CD8-4913-8812-A4AB45E5643C}"/>
                </a:ext>
              </a:extLst>
            </p:cNvPr>
            <p:cNvSpPr txBox="1"/>
            <p:nvPr/>
          </p:nvSpPr>
          <p:spPr>
            <a:xfrm>
              <a:off x="6134100" y="56257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02B8F-306D-4B85-B580-92063BBEBA55}"/>
              </a:ext>
            </a:extLst>
          </p:cNvPr>
          <p:cNvCxnSpPr>
            <a:stCxn id="81" idx="2"/>
            <a:endCxn id="14" idx="0"/>
          </p:cNvCxnSpPr>
          <p:nvPr/>
        </p:nvCxnSpPr>
        <p:spPr>
          <a:xfrm rot="5400000">
            <a:off x="7130861" y="3306062"/>
            <a:ext cx="364192" cy="186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328195-072C-4A75-A2A4-A535ECAAEFCF}"/>
              </a:ext>
            </a:extLst>
          </p:cNvPr>
          <p:cNvCxnSpPr>
            <a:stCxn id="18" idx="2"/>
            <a:endCxn id="163" idx="0"/>
          </p:cNvCxnSpPr>
          <p:nvPr/>
        </p:nvCxnSpPr>
        <p:spPr>
          <a:xfrm flipH="1">
            <a:off x="6377749" y="5721774"/>
            <a:ext cx="6142" cy="24333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012733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664364" y="918099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664364" y="5330440"/>
            <a:ext cx="679508" cy="8777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9798671" y="7396100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9885688" y="8859197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9828849" y="5509985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9115573" y="5534574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9121021" y="7303043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6856" y="3383824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3734" y="2530289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5573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9861130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9885687" y="372001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9885688" y="2698687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9216025" y="8799266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45" y="6391608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9828849" y="6391608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220768" y="11051571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9857105" y="11158050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FB6AD4C-5EFC-4A28-951C-262D761D17AA}"/>
              </a:ext>
            </a:extLst>
          </p:cNvPr>
          <p:cNvSpPr/>
          <p:nvPr/>
        </p:nvSpPr>
        <p:spPr>
          <a:xfrm>
            <a:off x="1754932" y="1271614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모듈 작동 신호를 받는다</a:t>
            </a:r>
            <a:r>
              <a:rPr lang="en-US" altLang="ko-KR" sz="900" dirty="0"/>
              <a:t>.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3D57C62-E062-48F7-A5A5-83A7F60A34B3}"/>
              </a:ext>
            </a:extLst>
          </p:cNvPr>
          <p:cNvSpPr/>
          <p:nvPr/>
        </p:nvSpPr>
        <p:spPr>
          <a:xfrm>
            <a:off x="1754932" y="707376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서버의 요청으로 서버와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CDF5597B-2890-4BE3-AFE2-BBF472CCB9AF}"/>
              </a:ext>
            </a:extLst>
          </p:cNvPr>
          <p:cNvCxnSpPr>
            <a:endCxn id="162" idx="1"/>
          </p:cNvCxnSpPr>
          <p:nvPr/>
        </p:nvCxnSpPr>
        <p:spPr>
          <a:xfrm>
            <a:off x="1343872" y="7537345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073872-6708-4678-858A-AF71A6AD8DE2}"/>
              </a:ext>
            </a:extLst>
          </p:cNvPr>
          <p:cNvSpPr/>
          <p:nvPr/>
        </p:nvSpPr>
        <p:spPr>
          <a:xfrm>
            <a:off x="1754932" y="9685816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connectServerEnd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서버와의 연결을 끝낸다</a:t>
            </a:r>
            <a:r>
              <a:rPr lang="en-US" altLang="ko-KR" sz="900" dirty="0"/>
              <a:t>.</a:t>
            </a: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0821A0AF-E77C-4FF3-B20D-DC2A5371BBC9}"/>
              </a:ext>
            </a:extLst>
          </p:cNvPr>
          <p:cNvCxnSpPr/>
          <p:nvPr/>
        </p:nvCxnSpPr>
        <p:spPr>
          <a:xfrm>
            <a:off x="1343872" y="1019704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726489B-C8A9-4C0F-BC44-F19AAFBF7E31}"/>
              </a:ext>
            </a:extLst>
          </p:cNvPr>
          <p:cNvSpPr/>
          <p:nvPr/>
        </p:nvSpPr>
        <p:spPr>
          <a:xfrm>
            <a:off x="1754932" y="1141012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C1B52D6-6AF3-4C43-A177-788139B813BC}"/>
              </a:ext>
            </a:extLst>
          </p:cNvPr>
          <p:cNvCxnSpPr/>
          <p:nvPr/>
        </p:nvCxnSpPr>
        <p:spPr>
          <a:xfrm>
            <a:off x="1343872" y="1187238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12C628E-7C97-44BC-9428-C40FB372F48B}"/>
              </a:ext>
            </a:extLst>
          </p:cNvPr>
          <p:cNvCxnSpPr>
            <a:endCxn id="161" idx="1"/>
          </p:cNvCxnSpPr>
          <p:nvPr/>
        </p:nvCxnSpPr>
        <p:spPr>
          <a:xfrm>
            <a:off x="1343872" y="1317972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39D7027-D392-4ADD-A8D1-08DC27E9A7AB}"/>
              </a:ext>
            </a:extLst>
          </p:cNvPr>
          <p:cNvSpPr/>
          <p:nvPr/>
        </p:nvSpPr>
        <p:spPr>
          <a:xfrm>
            <a:off x="1754932" y="837979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식사 신호를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E6B6399C-8D27-48A1-B306-727163FD11C3}"/>
              </a:ext>
            </a:extLst>
          </p:cNvPr>
          <p:cNvCxnSpPr/>
          <p:nvPr/>
        </p:nvCxnSpPr>
        <p:spPr>
          <a:xfrm>
            <a:off x="1343872" y="889383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81132-A1CE-4C09-B2FF-3AA074B1D16D}"/>
              </a:ext>
            </a:extLst>
          </p:cNvPr>
          <p:cNvCxnSpPr>
            <a:stCxn id="162" idx="2"/>
            <a:endCxn id="193" idx="0"/>
          </p:cNvCxnSpPr>
          <p:nvPr/>
        </p:nvCxnSpPr>
        <p:spPr>
          <a:xfrm>
            <a:off x="2429932" y="8000925"/>
            <a:ext cx="0" cy="37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5DA417D-F1DE-486C-881F-9793359CB083}"/>
              </a:ext>
            </a:extLst>
          </p:cNvPr>
          <p:cNvSpPr/>
          <p:nvPr/>
        </p:nvSpPr>
        <p:spPr>
          <a:xfrm>
            <a:off x="6416268" y="1075498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giveMeal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모터 </a:t>
            </a:r>
            <a:r>
              <a:rPr lang="ko-KR" altLang="en-US" sz="900" dirty="0" err="1"/>
              <a:t>회전량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회전시켜 반려견에게 식사를 제공한다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5058DB-AAC5-40EC-92AA-E9239FFEF8F3}"/>
              </a:ext>
            </a:extLst>
          </p:cNvPr>
          <p:cNvCxnSpPr>
            <a:stCxn id="195" idx="3"/>
            <a:endCxn id="103" idx="1"/>
          </p:cNvCxnSpPr>
          <p:nvPr/>
        </p:nvCxnSpPr>
        <p:spPr>
          <a:xfrm flipV="1">
            <a:off x="7766268" y="11288470"/>
            <a:ext cx="14545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8985BBD-13AB-4F53-B56D-7207B37662A1}"/>
              </a:ext>
            </a:extLst>
          </p:cNvPr>
          <p:cNvCxnSpPr/>
          <p:nvPr/>
        </p:nvCxnSpPr>
        <p:spPr>
          <a:xfrm>
            <a:off x="2429932" y="9306950"/>
            <a:ext cx="0" cy="37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D2DB95-039E-4E8C-98E1-BF95349EE030}"/>
              </a:ext>
            </a:extLst>
          </p:cNvPr>
          <p:cNvCxnSpPr>
            <a:stCxn id="161" idx="2"/>
            <a:endCxn id="166" idx="3"/>
          </p:cNvCxnSpPr>
          <p:nvPr/>
        </p:nvCxnSpPr>
        <p:spPr>
          <a:xfrm rot="5400000" flipH="1" flipV="1">
            <a:off x="1020475" y="11558851"/>
            <a:ext cx="3493914" cy="675000"/>
          </a:xfrm>
          <a:prstGeom prst="bentConnector4">
            <a:avLst>
              <a:gd name="adj1" fmla="val -6543"/>
              <a:gd name="adj2" fmla="val 200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C9A42A-648E-4E8E-946D-DDA041CCF7F2}"/>
              </a:ext>
            </a:extLst>
          </p:cNvPr>
          <p:cNvSpPr/>
          <p:nvPr/>
        </p:nvSpPr>
        <p:spPr>
          <a:xfrm>
            <a:off x="4454932" y="7034894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operating()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값에 따라 실행할 훈련이 포함된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987B2-8C36-4044-907A-CB79DC02F2A0}"/>
              </a:ext>
            </a:extLst>
          </p:cNvPr>
          <p:cNvSpPr/>
          <p:nvPr/>
        </p:nvSpPr>
        <p:spPr>
          <a:xfrm>
            <a:off x="1754932" y="572066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디바이스 세팅 값을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4D602C-89B7-4C50-8B1B-66584084AE02}"/>
              </a:ext>
            </a:extLst>
          </p:cNvPr>
          <p:cNvCxnSpPr>
            <a:stCxn id="162" idx="0"/>
            <a:endCxn id="199" idx="2"/>
          </p:cNvCxnSpPr>
          <p:nvPr/>
        </p:nvCxnSpPr>
        <p:spPr>
          <a:xfrm flipV="1">
            <a:off x="2429932" y="6647820"/>
            <a:ext cx="0" cy="42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A7C7B02-B829-40AC-8468-C47158C5352C}"/>
              </a:ext>
            </a:extLst>
          </p:cNvPr>
          <p:cNvCxnSpPr/>
          <p:nvPr/>
        </p:nvCxnSpPr>
        <p:spPr>
          <a:xfrm>
            <a:off x="1343872" y="6190488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71DBE-2ED2-43DA-AFCA-2BEC92F18A16}"/>
              </a:ext>
            </a:extLst>
          </p:cNvPr>
          <p:cNvCxnSpPr>
            <a:cxnSpLocks/>
            <a:stCxn id="199" idx="3"/>
            <a:endCxn id="198" idx="0"/>
          </p:cNvCxnSpPr>
          <p:nvPr/>
        </p:nvCxnSpPr>
        <p:spPr>
          <a:xfrm>
            <a:off x="3104932" y="6184241"/>
            <a:ext cx="2025000" cy="850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54317EE-3EDC-4C88-BAC6-E5735961F985}"/>
              </a:ext>
            </a:extLst>
          </p:cNvPr>
          <p:cNvSpPr/>
          <p:nvPr/>
        </p:nvSpPr>
        <p:spPr>
          <a:xfrm>
            <a:off x="6464259" y="5645842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chasing()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반려견을 추적하는 기능을 실행한다</a:t>
            </a:r>
            <a:r>
              <a:rPr lang="en-US" altLang="ko-KR" sz="900" dirty="0"/>
              <a:t>. </a:t>
            </a:r>
            <a:r>
              <a:rPr lang="ko-KR" altLang="en-US" sz="900" dirty="0"/>
              <a:t>카메라 </a:t>
            </a:r>
            <a:r>
              <a:rPr lang="ko-KR" altLang="en-US" sz="900" dirty="0" err="1"/>
              <a:t>틸트를</a:t>
            </a:r>
            <a:r>
              <a:rPr lang="ko-KR" altLang="en-US" sz="900" dirty="0"/>
              <a:t> 조종한다</a:t>
            </a:r>
            <a:r>
              <a:rPr lang="en-US" altLang="ko-KR" sz="900" dirty="0"/>
              <a:t>.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3E3613B-4242-449E-B6E8-7C20984F69C3}"/>
              </a:ext>
            </a:extLst>
          </p:cNvPr>
          <p:cNvSpPr/>
          <p:nvPr/>
        </p:nvSpPr>
        <p:spPr>
          <a:xfrm>
            <a:off x="6464259" y="7034894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명령어 훈련에 필요한 영상처리 프로그램을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18B9A55-0205-4BFF-A4C2-27F070C3B893}"/>
              </a:ext>
            </a:extLst>
          </p:cNvPr>
          <p:cNvSpPr/>
          <p:nvPr/>
        </p:nvSpPr>
        <p:spPr>
          <a:xfrm>
            <a:off x="6464259" y="850336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버튼으로부터 신호를 주고 받아 게임을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DEC9C9D-470F-4127-AAF7-67302D0C3A6B}"/>
              </a:ext>
            </a:extLst>
          </p:cNvPr>
          <p:cNvSpPr/>
          <p:nvPr/>
        </p:nvSpPr>
        <p:spPr>
          <a:xfrm>
            <a:off x="4454932" y="1073168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실행한 기능으로부터 받은 플래그를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72B10DF-56DC-4406-B097-1AD9AC03FAB1}"/>
              </a:ext>
            </a:extLst>
          </p:cNvPr>
          <p:cNvCxnSpPr>
            <a:stCxn id="198" idx="3"/>
            <a:endCxn id="201" idx="1"/>
          </p:cNvCxnSpPr>
          <p:nvPr/>
        </p:nvCxnSpPr>
        <p:spPr>
          <a:xfrm flipV="1">
            <a:off x="5804932" y="6179324"/>
            <a:ext cx="659327" cy="1389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522EF4-3EE9-4DD0-801E-CB9F1A2F8C0E}"/>
              </a:ext>
            </a:extLst>
          </p:cNvPr>
          <p:cNvCxnSpPr>
            <a:stCxn id="198" idx="3"/>
            <a:endCxn id="203" idx="1"/>
          </p:cNvCxnSpPr>
          <p:nvPr/>
        </p:nvCxnSpPr>
        <p:spPr>
          <a:xfrm>
            <a:off x="5804932" y="7568376"/>
            <a:ext cx="65932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E45C3C5-6682-45C6-8EEE-F4F494B36287}"/>
              </a:ext>
            </a:extLst>
          </p:cNvPr>
          <p:cNvCxnSpPr>
            <a:stCxn id="198" idx="3"/>
            <a:endCxn id="206" idx="1"/>
          </p:cNvCxnSpPr>
          <p:nvPr/>
        </p:nvCxnSpPr>
        <p:spPr>
          <a:xfrm>
            <a:off x="5804932" y="7568376"/>
            <a:ext cx="659327" cy="14684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4B93593-5EF3-40B0-9EE4-A9307372EA48}"/>
              </a:ext>
            </a:extLst>
          </p:cNvPr>
          <p:cNvCxnSpPr>
            <a:stCxn id="201" idx="3"/>
            <a:endCxn id="207" idx="0"/>
          </p:cNvCxnSpPr>
          <p:nvPr/>
        </p:nvCxnSpPr>
        <p:spPr>
          <a:xfrm flipH="1">
            <a:off x="5129932" y="6179324"/>
            <a:ext cx="2684327" cy="4552365"/>
          </a:xfrm>
          <a:prstGeom prst="bentConnector4">
            <a:avLst>
              <a:gd name="adj1" fmla="val -25075"/>
              <a:gd name="adj2" fmla="val 87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1789E396-152F-4FCA-90D5-476A8B155F53}"/>
              </a:ext>
            </a:extLst>
          </p:cNvPr>
          <p:cNvCxnSpPr>
            <a:cxnSpLocks/>
            <a:stCxn id="203" idx="3"/>
            <a:endCxn id="207" idx="0"/>
          </p:cNvCxnSpPr>
          <p:nvPr/>
        </p:nvCxnSpPr>
        <p:spPr>
          <a:xfrm flipH="1">
            <a:off x="5129932" y="7568376"/>
            <a:ext cx="2684327" cy="3163313"/>
          </a:xfrm>
          <a:prstGeom prst="bentConnector4">
            <a:avLst>
              <a:gd name="adj1" fmla="val -8516"/>
              <a:gd name="adj2" fmla="val 81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BA268ACA-0E05-4741-903E-6243F74744AC}"/>
              </a:ext>
            </a:extLst>
          </p:cNvPr>
          <p:cNvCxnSpPr>
            <a:stCxn id="206" idx="3"/>
            <a:endCxn id="207" idx="0"/>
          </p:cNvCxnSpPr>
          <p:nvPr/>
        </p:nvCxnSpPr>
        <p:spPr>
          <a:xfrm flipH="1">
            <a:off x="5129932" y="9036851"/>
            <a:ext cx="2684327" cy="1694838"/>
          </a:xfrm>
          <a:prstGeom prst="bentConnector4">
            <a:avLst>
              <a:gd name="adj1" fmla="val -8516"/>
              <a:gd name="adj2" fmla="val 65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3D758E-0422-4604-8499-D91B9625D957}"/>
              </a:ext>
            </a:extLst>
          </p:cNvPr>
          <p:cNvCxnSpPr/>
          <p:nvPr/>
        </p:nvCxnSpPr>
        <p:spPr>
          <a:xfrm>
            <a:off x="1343872" y="11001583"/>
            <a:ext cx="31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46A46B52-222F-4328-BF0F-CE027A304F93}"/>
              </a:ext>
            </a:extLst>
          </p:cNvPr>
          <p:cNvCxnSpPr>
            <a:stCxn id="207" idx="2"/>
            <a:endCxn id="170" idx="3"/>
          </p:cNvCxnSpPr>
          <p:nvPr/>
        </p:nvCxnSpPr>
        <p:spPr>
          <a:xfrm rot="5400000">
            <a:off x="4079905" y="10823679"/>
            <a:ext cx="75054" cy="20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61BEC434-D7C6-4020-BEFB-35D9BABDA8E6}"/>
              </a:ext>
            </a:extLst>
          </p:cNvPr>
          <p:cNvCxnSpPr>
            <a:stCxn id="207" idx="1"/>
            <a:endCxn id="166" idx="3"/>
          </p:cNvCxnSpPr>
          <p:nvPr/>
        </p:nvCxnSpPr>
        <p:spPr>
          <a:xfrm rot="10800000">
            <a:off x="3104932" y="10149395"/>
            <a:ext cx="1350000" cy="111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6EF51891-DC1F-4106-BD21-6694C5D2365C}"/>
              </a:ext>
            </a:extLst>
          </p:cNvPr>
          <p:cNvCxnSpPr>
            <a:cxnSpLocks/>
            <a:stCxn id="201" idx="3"/>
            <a:endCxn id="101" idx="1"/>
          </p:cNvCxnSpPr>
          <p:nvPr/>
        </p:nvCxnSpPr>
        <p:spPr>
          <a:xfrm>
            <a:off x="7814259" y="6179324"/>
            <a:ext cx="1280286" cy="483923"/>
          </a:xfrm>
          <a:prstGeom prst="bentConnector3">
            <a:avLst>
              <a:gd name="adj1" fmla="val 522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AED47E0-FA80-4AF7-BB45-5BCDC6A55B1A}"/>
              </a:ext>
            </a:extLst>
          </p:cNvPr>
          <p:cNvCxnSpPr>
            <a:cxnSpLocks/>
            <a:stCxn id="122" idx="16"/>
          </p:cNvCxnSpPr>
          <p:nvPr/>
        </p:nvCxnSpPr>
        <p:spPr>
          <a:xfrm flipH="1" flipV="1">
            <a:off x="7829933" y="7367842"/>
            <a:ext cx="1291088" cy="37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AA957DA6-BCFE-4F1B-BD50-E77F410FF6BF}"/>
              </a:ext>
            </a:extLst>
          </p:cNvPr>
          <p:cNvCxnSpPr>
            <a:cxnSpLocks/>
            <a:stCxn id="157" idx="6"/>
          </p:cNvCxnSpPr>
          <p:nvPr/>
        </p:nvCxnSpPr>
        <p:spPr>
          <a:xfrm flipH="1">
            <a:off x="7814260" y="5724572"/>
            <a:ext cx="1359774" cy="9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07EA7A7F-C468-4F37-8DA4-290F789E8629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7814261" y="8799267"/>
            <a:ext cx="1548844" cy="237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0B45ADED-BAA2-4A78-8931-97B00845AAFF}"/>
              </a:ext>
            </a:extLst>
          </p:cNvPr>
          <p:cNvCxnSpPr>
            <a:cxnSpLocks/>
            <a:stCxn id="193" idx="3"/>
            <a:endCxn id="195" idx="1"/>
          </p:cNvCxnSpPr>
          <p:nvPr/>
        </p:nvCxnSpPr>
        <p:spPr>
          <a:xfrm>
            <a:off x="3104932" y="8843371"/>
            <a:ext cx="3311336" cy="2445100"/>
          </a:xfrm>
          <a:prstGeom prst="bentConnector3">
            <a:avLst>
              <a:gd name="adj1" fmla="val 85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1CFC6B9-94D7-4C9C-8F72-E78C58415907}"/>
              </a:ext>
            </a:extLst>
          </p:cNvPr>
          <p:cNvSpPr/>
          <p:nvPr/>
        </p:nvSpPr>
        <p:spPr>
          <a:xfrm>
            <a:off x="4454932" y="12646246"/>
            <a:ext cx="1350000" cy="113984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작동 신호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회전하여 간식을 제공하고 스피커로 보호자의 칭찬을 제공한다</a:t>
            </a:r>
            <a:r>
              <a:rPr lang="en-US" altLang="ko-KR" sz="900" dirty="0"/>
              <a:t>.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220768" y="12986707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9857105" y="1309318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5346634C-9334-49F8-88F7-514D11633270}"/>
              </a:ext>
            </a:extLst>
          </p:cNvPr>
          <p:cNvCxnSpPr>
            <a:stCxn id="282" idx="3"/>
            <a:endCxn id="87" idx="1"/>
          </p:cNvCxnSpPr>
          <p:nvPr/>
        </p:nvCxnSpPr>
        <p:spPr>
          <a:xfrm flipV="1">
            <a:off x="5804932" y="3778488"/>
            <a:ext cx="3261924" cy="9437680"/>
          </a:xfrm>
          <a:prstGeom prst="bentConnector3">
            <a:avLst>
              <a:gd name="adj1" fmla="val 891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AFA6EC8-A682-458B-8444-15B1184B3091}"/>
              </a:ext>
            </a:extLst>
          </p:cNvPr>
          <p:cNvCxnSpPr>
            <a:stCxn id="282" idx="3"/>
            <a:endCxn id="297" idx="1"/>
          </p:cNvCxnSpPr>
          <p:nvPr/>
        </p:nvCxnSpPr>
        <p:spPr>
          <a:xfrm>
            <a:off x="5804932" y="13216168"/>
            <a:ext cx="3415836" cy="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EDC37719-5CB8-463F-A1AF-243C622F40B5}"/>
              </a:ext>
            </a:extLst>
          </p:cNvPr>
          <p:cNvSpPr/>
          <p:nvPr/>
        </p:nvSpPr>
        <p:spPr>
          <a:xfrm>
            <a:off x="1754932" y="1664013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앱의 요청으로 앱과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D469334-6146-46CF-BE1C-1AA80D066C2D}"/>
              </a:ext>
            </a:extLst>
          </p:cNvPr>
          <p:cNvSpPr/>
          <p:nvPr/>
        </p:nvSpPr>
        <p:spPr>
          <a:xfrm>
            <a:off x="1754932" y="3398629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앱과의 연결을 끝낸다</a:t>
            </a:r>
            <a:r>
              <a:rPr lang="en-US" altLang="ko-KR" sz="900" dirty="0"/>
              <a:t>.</a:t>
            </a: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24F8D80F-99D3-4857-BEBE-D0AE272F1B41}"/>
              </a:ext>
            </a:extLst>
          </p:cNvPr>
          <p:cNvSpPr/>
          <p:nvPr/>
        </p:nvSpPr>
        <p:spPr>
          <a:xfrm>
            <a:off x="3779932" y="2246782"/>
            <a:ext cx="1350000" cy="159531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videoCall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앱으로부터 영상을 받아 스크린과 스피커로 출력하고</a:t>
            </a:r>
            <a:r>
              <a:rPr lang="en-US" altLang="ko-KR" sz="900" dirty="0"/>
              <a:t>, </a:t>
            </a:r>
            <a:r>
              <a:rPr lang="ko-KR" altLang="en-US" sz="900" dirty="0"/>
              <a:t>객체 추적 카메라와 마이크로 영상과 음성 파일을 생성하고 실시간으로 앱에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9E03C01D-2243-41A3-BAE2-0F0268C80F99}"/>
              </a:ext>
            </a:extLst>
          </p:cNvPr>
          <p:cNvCxnSpPr>
            <a:stCxn id="314" idx="3"/>
            <a:endCxn id="89" idx="1"/>
          </p:cNvCxnSpPr>
          <p:nvPr/>
        </p:nvCxnSpPr>
        <p:spPr>
          <a:xfrm flipV="1">
            <a:off x="5129932" y="1812305"/>
            <a:ext cx="3985641" cy="1232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5BB08F2B-840F-4F5A-B74F-08F51558943D}"/>
              </a:ext>
            </a:extLst>
          </p:cNvPr>
          <p:cNvCxnSpPr>
            <a:stCxn id="314" idx="3"/>
            <a:endCxn id="87" idx="1"/>
          </p:cNvCxnSpPr>
          <p:nvPr/>
        </p:nvCxnSpPr>
        <p:spPr>
          <a:xfrm>
            <a:off x="5129932" y="3044441"/>
            <a:ext cx="3936924" cy="734047"/>
          </a:xfrm>
          <a:prstGeom prst="bentConnector3">
            <a:avLst>
              <a:gd name="adj1" fmla="val 504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628D7FC-77BF-4B6D-97CE-612511205EA2}"/>
              </a:ext>
            </a:extLst>
          </p:cNvPr>
          <p:cNvCxnSpPr>
            <a:stCxn id="88" idx="1"/>
            <a:endCxn id="314" idx="2"/>
          </p:cNvCxnSpPr>
          <p:nvPr/>
        </p:nvCxnSpPr>
        <p:spPr>
          <a:xfrm rot="10800000" flipV="1">
            <a:off x="4454932" y="2809104"/>
            <a:ext cx="4818802" cy="1032996"/>
          </a:xfrm>
          <a:prstGeom prst="bentConnector4">
            <a:avLst>
              <a:gd name="adj1" fmla="val 30741"/>
              <a:gd name="adj2" fmla="val 181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499F64F8-B413-44B8-84DE-0AB289D5B023}"/>
              </a:ext>
            </a:extLst>
          </p:cNvPr>
          <p:cNvCxnSpPr>
            <a:stCxn id="157" idx="6"/>
            <a:endCxn id="314" idx="2"/>
          </p:cNvCxnSpPr>
          <p:nvPr/>
        </p:nvCxnSpPr>
        <p:spPr>
          <a:xfrm flipH="1" flipV="1">
            <a:off x="4454932" y="3842100"/>
            <a:ext cx="4719102" cy="1882472"/>
          </a:xfrm>
          <a:prstGeom prst="bentConnector4">
            <a:avLst>
              <a:gd name="adj1" fmla="val -4844"/>
              <a:gd name="adj2" fmla="val 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55A5585C-4D37-41F3-BB64-02F4A1C56536}"/>
              </a:ext>
            </a:extLst>
          </p:cNvPr>
          <p:cNvCxnSpPr/>
          <p:nvPr/>
        </p:nvCxnSpPr>
        <p:spPr>
          <a:xfrm>
            <a:off x="1343872" y="385496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343872" y="217300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6C365996-B14A-4D5F-93F2-2AF727493377}"/>
              </a:ext>
            </a:extLst>
          </p:cNvPr>
          <p:cNvCxnSpPr>
            <a:stCxn id="312" idx="3"/>
            <a:endCxn id="314" idx="1"/>
          </p:cNvCxnSpPr>
          <p:nvPr/>
        </p:nvCxnSpPr>
        <p:spPr>
          <a:xfrm>
            <a:off x="3104932" y="2127593"/>
            <a:ext cx="675000" cy="916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0B50AA51-0205-40A5-827C-97D6C946B7E3}"/>
              </a:ext>
            </a:extLst>
          </p:cNvPr>
          <p:cNvCxnSpPr>
            <a:cxnSpLocks/>
            <a:endCxn id="313" idx="3"/>
          </p:cNvCxnSpPr>
          <p:nvPr/>
        </p:nvCxnSpPr>
        <p:spPr>
          <a:xfrm rot="10800000" flipV="1">
            <a:off x="3104933" y="3189395"/>
            <a:ext cx="695185" cy="6728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02B35F3-861D-47EF-BA4A-0F9BE35E570F}"/>
              </a:ext>
            </a:extLst>
          </p:cNvPr>
          <p:cNvCxnSpPr>
            <a:cxnSpLocks/>
            <a:stCxn id="162" idx="3"/>
            <a:endCxn id="161" idx="3"/>
          </p:cNvCxnSpPr>
          <p:nvPr/>
        </p:nvCxnSpPr>
        <p:spPr>
          <a:xfrm>
            <a:off x="3104932" y="7537346"/>
            <a:ext cx="12700" cy="564238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7CE490-540C-4B8E-847A-BCA2D2F1F8D6}"/>
              </a:ext>
            </a:extLst>
          </p:cNvPr>
          <p:cNvCxnSpPr>
            <a:cxnSpLocks/>
          </p:cNvCxnSpPr>
          <p:nvPr/>
        </p:nvCxnSpPr>
        <p:spPr>
          <a:xfrm>
            <a:off x="3104932" y="13363080"/>
            <a:ext cx="135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ECB43F7-D026-4C93-AE68-ABA341620BDF}"/>
              </a:ext>
            </a:extLst>
          </p:cNvPr>
          <p:cNvCxnSpPr>
            <a:cxnSpLocks/>
            <a:stCxn id="282" idx="1"/>
            <a:endCxn id="166" idx="3"/>
          </p:cNvCxnSpPr>
          <p:nvPr/>
        </p:nvCxnSpPr>
        <p:spPr>
          <a:xfrm rot="10800000">
            <a:off x="3104932" y="10149394"/>
            <a:ext cx="1350000" cy="3066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4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550</Words>
  <Application>Microsoft Office PowerPoint</Application>
  <PresentationFormat>사용자 지정</PresentationFormat>
  <Paragraphs>247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40</cp:revision>
  <dcterms:created xsi:type="dcterms:W3CDTF">2019-04-21T15:09:11Z</dcterms:created>
  <dcterms:modified xsi:type="dcterms:W3CDTF">2019-04-24T11:49:13Z</dcterms:modified>
</cp:coreProperties>
</file>