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50" d="100"/>
          <a:sy n="50" d="100"/>
        </p:scale>
        <p:origin x="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endParaRPr lang="en-US" altLang="ko-KR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1226273"/>
            <a:ext cx="679508" cy="793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9473132" y="3291933"/>
            <a:ext cx="654839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8795482" y="3198876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8495" y="6480048"/>
            <a:ext cx="789327" cy="789327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1754932" y="75070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1754932" y="296959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343872" y="3433178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1754932" y="4476765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343872" y="498799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1754932" y="6201075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343872" y="6663330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343872" y="7970677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FD9100-01DF-49C1-9034-0A9EAF3207CD}"/>
              </a:ext>
            </a:extLst>
          </p:cNvPr>
          <p:cNvCxnSpPr>
            <a:stCxn id="162" idx="3"/>
            <a:endCxn id="161" idx="3"/>
          </p:cNvCxnSpPr>
          <p:nvPr/>
        </p:nvCxnSpPr>
        <p:spPr>
          <a:xfrm>
            <a:off x="3104932" y="3433179"/>
            <a:ext cx="12700" cy="45374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020475" y="6349800"/>
            <a:ext cx="3493914" cy="675000"/>
          </a:xfrm>
          <a:prstGeom prst="bentConnector4">
            <a:avLst>
              <a:gd name="adj1" fmla="val -6543"/>
              <a:gd name="adj2" fmla="val 199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4454932" y="2930727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1754932" y="161649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2429932" y="2543653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343872" y="208632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104932" y="2080074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6464259" y="2930727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배변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4454932" y="552263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cxnSpLocks/>
            <a:stCxn id="198" idx="3"/>
            <a:endCxn id="203" idx="1"/>
          </p:cNvCxnSpPr>
          <p:nvPr/>
        </p:nvCxnSpPr>
        <p:spPr>
          <a:xfrm>
            <a:off x="5804932" y="3464209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343872" y="5792532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079905" y="5614628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104932" y="4940344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7814259" y="3464209"/>
            <a:ext cx="1186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4454932" y="7437195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8895229" y="7777656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9531566" y="7884135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5804932" y="6874712"/>
            <a:ext cx="3043563" cy="1132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5804932" y="8007117"/>
            <a:ext cx="3090297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DF7DF9-9D6B-4C7E-B446-0110194E87F9}"/>
              </a:ext>
            </a:extLst>
          </p:cNvPr>
          <p:cNvSpPr txBox="1"/>
          <p:nvPr/>
        </p:nvSpPr>
        <p:spPr>
          <a:xfrm>
            <a:off x="9531566" y="675265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88F04B4B-428D-436C-A5F3-1D8A6BCEF676}"/>
              </a:ext>
            </a:extLst>
          </p:cNvPr>
          <p:cNvCxnSpPr>
            <a:cxnSpLocks/>
          </p:cNvCxnSpPr>
          <p:nvPr/>
        </p:nvCxnSpPr>
        <p:spPr>
          <a:xfrm>
            <a:off x="3104932" y="8154029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78A88740-3655-4D71-8A34-DFA8D2ACF702}"/>
              </a:ext>
            </a:extLst>
          </p:cNvPr>
          <p:cNvCxnSpPr>
            <a:stCxn id="203" idx="2"/>
            <a:endCxn id="207" idx="0"/>
          </p:cNvCxnSpPr>
          <p:nvPr/>
        </p:nvCxnSpPr>
        <p:spPr>
          <a:xfrm rot="5400000">
            <a:off x="5372122" y="3755501"/>
            <a:ext cx="1524948" cy="20093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1E3C4A34-0099-458C-BB08-134D493AC5BA}"/>
              </a:ext>
            </a:extLst>
          </p:cNvPr>
          <p:cNvCxnSpPr>
            <a:stCxn id="282" idx="1"/>
            <a:endCxn id="166" idx="3"/>
          </p:cNvCxnSpPr>
          <p:nvPr/>
        </p:nvCxnSpPr>
        <p:spPr>
          <a:xfrm rot="10800000">
            <a:off x="3104932" y="4940343"/>
            <a:ext cx="1350000" cy="30667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459</Words>
  <Application>Microsoft Office PowerPoint</Application>
  <PresentationFormat>사용자 지정</PresentationFormat>
  <Paragraphs>194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40</cp:revision>
  <dcterms:created xsi:type="dcterms:W3CDTF">2019-04-21T15:09:11Z</dcterms:created>
  <dcterms:modified xsi:type="dcterms:W3CDTF">2019-04-24T11:49:37Z</dcterms:modified>
</cp:coreProperties>
</file>