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344" autoAdjust="0"/>
  </p:normalViewPr>
  <p:slideViewPr>
    <p:cSldViewPr snapToGrid="0">
      <p:cViewPr>
        <p:scale>
          <a:sx n="75" d="100"/>
          <a:sy n="75" d="100"/>
        </p:scale>
        <p:origin x="54" y="-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0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9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9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0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5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6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8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64D05-ED31-4F9C-ACD1-6FDB22C8F60A}"/>
              </a:ext>
            </a:extLst>
          </p:cNvPr>
          <p:cNvSpPr/>
          <p:nvPr/>
        </p:nvSpPr>
        <p:spPr>
          <a:xfrm>
            <a:off x="664364" y="923511"/>
            <a:ext cx="679508" cy="13359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D4EA8-157A-4FFB-BD16-65AB729D739A}"/>
              </a:ext>
            </a:extLst>
          </p:cNvPr>
          <p:cNvSpPr/>
          <p:nvPr/>
        </p:nvSpPr>
        <p:spPr>
          <a:xfrm>
            <a:off x="13181840" y="918099"/>
            <a:ext cx="679508" cy="1336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C</a:t>
            </a:r>
          </a:p>
          <a:p>
            <a:pPr algn="ctr"/>
            <a:r>
              <a:rPr lang="en-US" altLang="ko-KR" sz="2400" dirty="0"/>
              <a:t>E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1D218E-BBD8-4906-879C-809764F8B530}"/>
              </a:ext>
            </a:extLst>
          </p:cNvPr>
          <p:cNvSpPr/>
          <p:nvPr/>
        </p:nvSpPr>
        <p:spPr>
          <a:xfrm>
            <a:off x="1754932" y="760286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연결한다</a:t>
            </a:r>
            <a:endParaRPr lang="en-US" altLang="ko-KR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B1A180-B379-4FF6-A84F-28C6C8E2BDC5}"/>
              </a:ext>
            </a:extLst>
          </p:cNvPr>
          <p:cNvSpPr/>
          <p:nvPr/>
        </p:nvSpPr>
        <p:spPr>
          <a:xfrm>
            <a:off x="1754932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App</a:t>
            </a:r>
            <a:r>
              <a:rPr lang="ko-KR" altLang="en-US" sz="900" dirty="0"/>
              <a:t>의 요청으로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34FA18-57A9-4FEF-BBC2-0F6BC8942A6D}"/>
              </a:ext>
            </a:extLst>
          </p:cNvPr>
          <p:cNvSpPr/>
          <p:nvPr/>
        </p:nvSpPr>
        <p:spPr>
          <a:xfrm>
            <a:off x="5694044" y="161671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B53001-DD9D-4A8A-AEED-0873BAE6F4F4}"/>
              </a:ext>
            </a:extLst>
          </p:cNvPr>
          <p:cNvSpPr/>
          <p:nvPr/>
        </p:nvSpPr>
        <p:spPr>
          <a:xfrm>
            <a:off x="7548535" y="1507603"/>
            <a:ext cx="1350000" cy="11453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syncAppDevice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ko-KR" altLang="en-US" sz="900" dirty="0" err="1"/>
              <a:t>입력받아</a:t>
            </a:r>
            <a:r>
              <a:rPr lang="ko-KR" altLang="en-US" sz="900" dirty="0"/>
              <a:t>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와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657B0-C153-4051-A42E-0A0A58765A0E}"/>
              </a:ext>
            </a:extLst>
          </p:cNvPr>
          <p:cNvSpPr/>
          <p:nvPr/>
        </p:nvSpPr>
        <p:spPr>
          <a:xfrm>
            <a:off x="5694044" y="307917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세팅 값</a:t>
            </a:r>
            <a:endParaRPr lang="en-US" altLang="ko-KR" sz="900" dirty="0"/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세팅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708CABD-EC10-42E7-99CF-1640178793E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044044" y="2080290"/>
            <a:ext cx="50449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C2955B-F2F9-400F-B1C5-F57392E14D67}"/>
              </a:ext>
            </a:extLst>
          </p:cNvPr>
          <p:cNvSpPr/>
          <p:nvPr/>
        </p:nvSpPr>
        <p:spPr>
          <a:xfrm>
            <a:off x="3588145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\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CB89F1-A76B-4951-AE0E-015F19EC2D7A}"/>
              </a:ext>
            </a:extLst>
          </p:cNvPr>
          <p:cNvCxnSpPr>
            <a:stCxn id="9" idx="3"/>
            <a:endCxn id="29" idx="1"/>
          </p:cNvCxnSpPr>
          <p:nvPr/>
        </p:nvCxnSpPr>
        <p:spPr>
          <a:xfrm>
            <a:off x="3104932" y="2842354"/>
            <a:ext cx="483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C66C5CB-98A8-42AC-8187-868AF0B70C2D}"/>
              </a:ext>
            </a:extLst>
          </p:cNvPr>
          <p:cNvCxnSpPr>
            <a:stCxn id="29" idx="3"/>
            <a:endCxn id="10" idx="1"/>
          </p:cNvCxnSpPr>
          <p:nvPr/>
        </p:nvCxnSpPr>
        <p:spPr>
          <a:xfrm flipV="1">
            <a:off x="4938145" y="2080292"/>
            <a:ext cx="755899" cy="762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C8727C4-70E6-438E-9B2D-8C2C016D7B08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4938145" y="2842354"/>
            <a:ext cx="755899" cy="7003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F036090-0B3A-4C39-B7DD-34B47FAE18D3}"/>
              </a:ext>
            </a:extLst>
          </p:cNvPr>
          <p:cNvCxnSpPr/>
          <p:nvPr/>
        </p:nvCxnSpPr>
        <p:spPr>
          <a:xfrm flipH="1">
            <a:off x="1343872" y="3835785"/>
            <a:ext cx="43501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43FF3D6-2102-40B5-9004-0EC5A07698B9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6513903" y="1833119"/>
            <a:ext cx="889775" cy="2529491"/>
          </a:xfrm>
          <a:prstGeom prst="bentConnector4">
            <a:avLst>
              <a:gd name="adj1" fmla="val 23950"/>
              <a:gd name="adj2" fmla="val 109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658D3A64-2F25-49BD-9C31-B264802FBDD7}"/>
              </a:ext>
            </a:extLst>
          </p:cNvPr>
          <p:cNvCxnSpPr>
            <a:stCxn id="11" idx="0"/>
          </p:cNvCxnSpPr>
          <p:nvPr/>
        </p:nvCxnSpPr>
        <p:spPr>
          <a:xfrm rot="16200000" flipV="1">
            <a:off x="4714815" y="-2001118"/>
            <a:ext cx="137778" cy="687966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0CA5CB9-A7AD-4B67-B6F9-A4829B82A490}"/>
              </a:ext>
            </a:extLst>
          </p:cNvPr>
          <p:cNvSpPr/>
          <p:nvPr/>
        </p:nvSpPr>
        <p:spPr>
          <a:xfrm>
            <a:off x="11172981" y="30809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35E2E61-1969-44E6-8F1D-978C5D97D686}"/>
              </a:ext>
            </a:extLst>
          </p:cNvPr>
          <p:cNvCxnSpPr>
            <a:endCxn id="9" idx="1"/>
          </p:cNvCxnSpPr>
          <p:nvPr/>
        </p:nvCxnSpPr>
        <p:spPr>
          <a:xfrm>
            <a:off x="1343872" y="2842353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F02DC8A-BBE6-4604-B5DC-70ADD5B3E70F}"/>
              </a:ext>
            </a:extLst>
          </p:cNvPr>
          <p:cNvSpPr/>
          <p:nvPr/>
        </p:nvSpPr>
        <p:spPr>
          <a:xfrm>
            <a:off x="1754932" y="466160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sendNoti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 </a:t>
            </a:r>
            <a:r>
              <a:rPr lang="ko-KR" altLang="en-US" sz="900" dirty="0"/>
              <a:t>메시지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에 노티를 보낼 메시지를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F7993E2-8A67-4B40-AFD8-AAE69F27B5B9}"/>
              </a:ext>
            </a:extLst>
          </p:cNvPr>
          <p:cNvCxnSpPr/>
          <p:nvPr/>
        </p:nvCxnSpPr>
        <p:spPr>
          <a:xfrm>
            <a:off x="1343872" y="5222652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66FBACB-AB01-4FB6-BD2E-B9163A442DB8}"/>
              </a:ext>
            </a:extLst>
          </p:cNvPr>
          <p:cNvSpPr/>
          <p:nvPr/>
        </p:nvSpPr>
        <p:spPr>
          <a:xfrm>
            <a:off x="1754932" y="629552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commoAppEnd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94579AA8-6D0D-4840-845E-E3C8A42FF481}"/>
              </a:ext>
            </a:extLst>
          </p:cNvPr>
          <p:cNvCxnSpPr/>
          <p:nvPr/>
        </p:nvCxnSpPr>
        <p:spPr>
          <a:xfrm>
            <a:off x="1343872" y="6759101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55C4553-E2FC-4AE5-853E-B65E075D9EDB}"/>
              </a:ext>
            </a:extLst>
          </p:cNvPr>
          <p:cNvCxnSpPr>
            <a:stCxn id="84" idx="2"/>
            <a:endCxn id="92" idx="0"/>
          </p:cNvCxnSpPr>
          <p:nvPr/>
        </p:nvCxnSpPr>
        <p:spPr>
          <a:xfrm>
            <a:off x="2429932" y="5821096"/>
            <a:ext cx="0" cy="474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C2ABC09-AC8D-402E-91D1-C8B162916C5A}"/>
              </a:ext>
            </a:extLst>
          </p:cNvPr>
          <p:cNvSpPr/>
          <p:nvPr/>
        </p:nvSpPr>
        <p:spPr>
          <a:xfrm>
            <a:off x="11179174" y="7087261"/>
            <a:ext cx="1350000" cy="106782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디바이스의 요청으로 디바이스와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663445A-3B57-4696-9AE1-5C3D3E05FC88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2522981" y="3544554"/>
            <a:ext cx="63626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6B3B194-B070-48F4-802B-3F1BC753CBF7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2529174" y="762117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E65AEAF-4A83-4F32-BBA5-D279FED9895B}"/>
              </a:ext>
            </a:extLst>
          </p:cNvPr>
          <p:cNvSpPr/>
          <p:nvPr/>
        </p:nvSpPr>
        <p:spPr>
          <a:xfrm>
            <a:off x="9502841" y="715759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checkDId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978EAE5-FC34-485D-969C-D11B339693E5}"/>
              </a:ext>
            </a:extLst>
          </p:cNvPr>
          <p:cNvSpPr/>
          <p:nvPr/>
        </p:nvSpPr>
        <p:spPr>
          <a:xfrm>
            <a:off x="7548535" y="6703798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 </a:t>
            </a:r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6BE792F-3596-45A7-8362-5822B36CD12C}"/>
              </a:ext>
            </a:extLst>
          </p:cNvPr>
          <p:cNvCxnSpPr>
            <a:stCxn id="99" idx="1"/>
            <a:endCxn id="115" idx="3"/>
          </p:cNvCxnSpPr>
          <p:nvPr/>
        </p:nvCxnSpPr>
        <p:spPr>
          <a:xfrm flipH="1">
            <a:off x="10852841" y="7621172"/>
            <a:ext cx="326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BB2EC84-9DCF-4AAA-B5BA-85F7B1F1E569}"/>
              </a:ext>
            </a:extLst>
          </p:cNvPr>
          <p:cNvSpPr/>
          <p:nvPr/>
        </p:nvSpPr>
        <p:spPr>
          <a:xfrm>
            <a:off x="7544944" y="831622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getDeviceFlag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디바이스에서 플래그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80E9662B-3C62-40E3-940A-2D74A43F409C}"/>
              </a:ext>
            </a:extLst>
          </p:cNvPr>
          <p:cNvCxnSpPr>
            <a:stCxn id="115" idx="1"/>
            <a:endCxn id="118" idx="3"/>
          </p:cNvCxnSpPr>
          <p:nvPr/>
        </p:nvCxnSpPr>
        <p:spPr>
          <a:xfrm rot="10800000">
            <a:off x="8898535" y="7167378"/>
            <a:ext cx="604306" cy="4537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18F6998-F9F8-4F53-805E-76FB00BEC8E6}"/>
              </a:ext>
            </a:extLst>
          </p:cNvPr>
          <p:cNvSpPr/>
          <p:nvPr/>
        </p:nvSpPr>
        <p:spPr>
          <a:xfrm>
            <a:off x="11179174" y="559472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connectDeviceEnd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디바이스와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66C1323D-75EC-4F9D-8E0B-0E773133251B}"/>
              </a:ext>
            </a:extLst>
          </p:cNvPr>
          <p:cNvCxnSpPr>
            <a:cxnSpLocks/>
            <a:stCxn id="118" idx="2"/>
            <a:endCxn id="127" idx="0"/>
          </p:cNvCxnSpPr>
          <p:nvPr/>
        </p:nvCxnSpPr>
        <p:spPr>
          <a:xfrm flipH="1">
            <a:off x="8219944" y="7630957"/>
            <a:ext cx="3591" cy="685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18AAAEF3-6880-428F-95B5-A67BE419A9B4}"/>
              </a:ext>
            </a:extLst>
          </p:cNvPr>
          <p:cNvCxnSpPr>
            <a:stCxn id="118" idx="1"/>
            <a:endCxn id="131" idx="1"/>
          </p:cNvCxnSpPr>
          <p:nvPr/>
        </p:nvCxnSpPr>
        <p:spPr>
          <a:xfrm rot="10800000" flipH="1">
            <a:off x="7548534" y="6058310"/>
            <a:ext cx="3630639" cy="1109069"/>
          </a:xfrm>
          <a:prstGeom prst="bentConnector3">
            <a:avLst>
              <a:gd name="adj1" fmla="val -6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9F6E0CE-3BD9-4BB1-B4D3-CC67DB0748A3}"/>
              </a:ext>
            </a:extLst>
          </p:cNvPr>
          <p:cNvCxnSpPr>
            <a:stCxn id="115" idx="1"/>
            <a:endCxn id="127" idx="3"/>
          </p:cNvCxnSpPr>
          <p:nvPr/>
        </p:nvCxnSpPr>
        <p:spPr>
          <a:xfrm rot="10800000" flipV="1">
            <a:off x="8894945" y="7621172"/>
            <a:ext cx="607897" cy="11586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B9C751C-B731-40E0-8E75-96FAAF794D88}"/>
              </a:ext>
            </a:extLst>
          </p:cNvPr>
          <p:cNvCxnSpPr>
            <a:cxnSpLocks/>
          </p:cNvCxnSpPr>
          <p:nvPr/>
        </p:nvCxnSpPr>
        <p:spPr>
          <a:xfrm flipH="1">
            <a:off x="8894944" y="9066157"/>
            <a:ext cx="43182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148323E-6232-4E5B-801E-0954884034E3}"/>
              </a:ext>
            </a:extLst>
          </p:cNvPr>
          <p:cNvSpPr/>
          <p:nvPr/>
        </p:nvSpPr>
        <p:spPr>
          <a:xfrm>
            <a:off x="5702749" y="8155083"/>
            <a:ext cx="1350000" cy="126874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flagDistinc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플래그 값에 따라 </a:t>
            </a:r>
            <a:r>
              <a:rPr lang="en-US" altLang="ko-KR" sz="900" dirty="0"/>
              <a:t>DB</a:t>
            </a:r>
            <a:r>
              <a:rPr lang="ko-KR" altLang="en-US" sz="900" dirty="0"/>
              <a:t>를 최신화하고 </a:t>
            </a:r>
            <a:r>
              <a:rPr lang="ko-KR" altLang="en-US" sz="900" dirty="0" err="1"/>
              <a:t>설정값을</a:t>
            </a:r>
            <a:r>
              <a:rPr lang="ko-KR" altLang="en-US" sz="900" dirty="0"/>
              <a:t> 가져온다</a:t>
            </a:r>
            <a:r>
              <a:rPr lang="en-US" altLang="ko-KR" sz="900" dirty="0"/>
              <a:t>. </a:t>
            </a:r>
            <a:r>
              <a:rPr lang="ko-KR" altLang="en-US" sz="900" dirty="0"/>
              <a:t>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D4934D4-42C5-4052-88E6-798F33BFCAB2}"/>
              </a:ext>
            </a:extLst>
          </p:cNvPr>
          <p:cNvSpPr/>
          <p:nvPr/>
        </p:nvSpPr>
        <p:spPr>
          <a:xfrm>
            <a:off x="3588145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commandTR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01627DD-4824-4516-A76D-3F5EB91CC17B}"/>
              </a:ext>
            </a:extLst>
          </p:cNvPr>
          <p:cNvSpPr/>
          <p:nvPr/>
        </p:nvSpPr>
        <p:spPr>
          <a:xfrm>
            <a:off x="5702749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bowelTR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68E7D26-4833-4C74-A45B-47F24DF55B29}"/>
              </a:ext>
            </a:extLst>
          </p:cNvPr>
          <p:cNvSpPr/>
          <p:nvPr/>
        </p:nvSpPr>
        <p:spPr>
          <a:xfrm>
            <a:off x="7544944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buttonGame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06E8A8E6-BE43-481B-B4F0-EB9CCF88343E}"/>
              </a:ext>
            </a:extLst>
          </p:cNvPr>
          <p:cNvCxnSpPr>
            <a:cxnSpLocks/>
            <a:stCxn id="127" idx="1"/>
            <a:endCxn id="163" idx="3"/>
          </p:cNvCxnSpPr>
          <p:nvPr/>
        </p:nvCxnSpPr>
        <p:spPr>
          <a:xfrm flipH="1">
            <a:off x="7052749" y="8779804"/>
            <a:ext cx="492195" cy="9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EF7579E7-2EE0-4B44-A1AB-33EBF081BA20}"/>
              </a:ext>
            </a:extLst>
          </p:cNvPr>
          <p:cNvCxnSpPr>
            <a:cxnSpLocks/>
            <a:stCxn id="163" idx="2"/>
            <a:endCxn id="165" idx="0"/>
          </p:cNvCxnSpPr>
          <p:nvPr/>
        </p:nvCxnSpPr>
        <p:spPr>
          <a:xfrm rot="5400000">
            <a:off x="5045147" y="8641827"/>
            <a:ext cx="550600" cy="21146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B75383D-BFAA-456B-A12D-6C2E73C4C139}"/>
              </a:ext>
            </a:extLst>
          </p:cNvPr>
          <p:cNvCxnSpPr>
            <a:cxnSpLocks/>
            <a:stCxn id="163" idx="2"/>
            <a:endCxn id="168" idx="0"/>
          </p:cNvCxnSpPr>
          <p:nvPr/>
        </p:nvCxnSpPr>
        <p:spPr>
          <a:xfrm>
            <a:off x="6377749" y="9423829"/>
            <a:ext cx="0" cy="55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F3F1619E-A2ED-47F5-B94E-BE6794F1427C}"/>
              </a:ext>
            </a:extLst>
          </p:cNvPr>
          <p:cNvCxnSpPr>
            <a:cxnSpLocks/>
            <a:stCxn id="163" idx="2"/>
            <a:endCxn id="169" idx="0"/>
          </p:cNvCxnSpPr>
          <p:nvPr/>
        </p:nvCxnSpPr>
        <p:spPr>
          <a:xfrm rot="16200000" flipH="1">
            <a:off x="7023546" y="8778031"/>
            <a:ext cx="550600" cy="184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5F15A4F-D464-49C2-94B2-966FC5B7B8F9}"/>
              </a:ext>
            </a:extLst>
          </p:cNvPr>
          <p:cNvSpPr/>
          <p:nvPr/>
        </p:nvSpPr>
        <p:spPr>
          <a:xfrm>
            <a:off x="5715449" y="1162767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saveDeviceLog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실행 훈련 종류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실행 훈련 종류에 따라 디바이스 로그 값을 수정 및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5938B967-302D-4ECC-B904-79081F5921D7}"/>
              </a:ext>
            </a:extLst>
          </p:cNvPr>
          <p:cNvCxnSpPr>
            <a:cxnSpLocks/>
            <a:stCxn id="165" idx="2"/>
            <a:endCxn id="181" idx="0"/>
          </p:cNvCxnSpPr>
          <p:nvPr/>
        </p:nvCxnSpPr>
        <p:spPr>
          <a:xfrm rot="16200000" flipH="1">
            <a:off x="5079916" y="10317145"/>
            <a:ext cx="493762" cy="2127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98AC1F57-A7FF-4E58-B50E-C1E576A04EF6}"/>
              </a:ext>
            </a:extLst>
          </p:cNvPr>
          <p:cNvCxnSpPr>
            <a:cxnSpLocks/>
            <a:stCxn id="169" idx="2"/>
            <a:endCxn id="181" idx="0"/>
          </p:cNvCxnSpPr>
          <p:nvPr/>
        </p:nvCxnSpPr>
        <p:spPr>
          <a:xfrm rot="5400000">
            <a:off x="7058316" y="10466050"/>
            <a:ext cx="493762" cy="18294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D9B6ADF3-6CD0-48FC-B02B-E8662EA66D5F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6377749" y="11133916"/>
            <a:ext cx="0" cy="493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972F246-5C4B-4245-939D-A9E640C7AF16}"/>
              </a:ext>
            </a:extLst>
          </p:cNvPr>
          <p:cNvCxnSpPr>
            <a:cxnSpLocks/>
            <a:endCxn id="196" idx="3"/>
          </p:cNvCxnSpPr>
          <p:nvPr/>
        </p:nvCxnSpPr>
        <p:spPr>
          <a:xfrm flipH="1" flipV="1">
            <a:off x="7065449" y="13611587"/>
            <a:ext cx="6093793" cy="399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A0A897D-235A-4CEA-9FAE-207DD7471375}"/>
              </a:ext>
            </a:extLst>
          </p:cNvPr>
          <p:cNvSpPr/>
          <p:nvPr/>
        </p:nvSpPr>
        <p:spPr>
          <a:xfrm>
            <a:off x="5715449" y="13114871"/>
            <a:ext cx="1350000" cy="99343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디바이스의 모듈을 </a:t>
            </a:r>
            <a:r>
              <a:rPr lang="ko-KR" altLang="en-US" sz="900" dirty="0" err="1"/>
              <a:t>작동시킨는</a:t>
            </a:r>
            <a:r>
              <a:rPr lang="ko-KR" altLang="en-US" sz="900" dirty="0"/>
              <a:t> 신호를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17C4214E-1993-44DB-BFF8-4A52FED9FA02}"/>
              </a:ext>
            </a:extLst>
          </p:cNvPr>
          <p:cNvCxnSpPr>
            <a:stCxn id="181" idx="2"/>
            <a:endCxn id="196" idx="0"/>
          </p:cNvCxnSpPr>
          <p:nvPr/>
        </p:nvCxnSpPr>
        <p:spPr>
          <a:xfrm>
            <a:off x="6390449" y="12787166"/>
            <a:ext cx="0" cy="327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92DBFEA4-C303-44CB-A36F-FB95E2650222}"/>
              </a:ext>
            </a:extLst>
          </p:cNvPr>
          <p:cNvCxnSpPr>
            <a:stCxn id="181" idx="1"/>
            <a:endCxn id="6" idx="2"/>
          </p:cNvCxnSpPr>
          <p:nvPr/>
        </p:nvCxnSpPr>
        <p:spPr>
          <a:xfrm rot="10800000">
            <a:off x="2429933" y="8530028"/>
            <a:ext cx="3285517" cy="36773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83A521B4-91D7-45F1-B499-43929C8F2C20}"/>
              </a:ext>
            </a:extLst>
          </p:cNvPr>
          <p:cNvCxnSpPr>
            <a:stCxn id="196" idx="1"/>
            <a:endCxn id="6" idx="2"/>
          </p:cNvCxnSpPr>
          <p:nvPr/>
        </p:nvCxnSpPr>
        <p:spPr>
          <a:xfrm rot="10800000">
            <a:off x="2429933" y="8530029"/>
            <a:ext cx="3285517" cy="50815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69BDF88C-1197-48E9-A4D1-A0D2F6F53907}"/>
              </a:ext>
            </a:extLst>
          </p:cNvPr>
          <p:cNvCxnSpPr>
            <a:stCxn id="181" idx="1"/>
            <a:endCxn id="84" idx="3"/>
          </p:cNvCxnSpPr>
          <p:nvPr/>
        </p:nvCxnSpPr>
        <p:spPr>
          <a:xfrm rot="10800000">
            <a:off x="3104933" y="5241352"/>
            <a:ext cx="2610517" cy="6966070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07365DA0-B30F-4110-BEA5-2552BA3CF55F}"/>
              </a:ext>
            </a:extLst>
          </p:cNvPr>
          <p:cNvCxnSpPr>
            <a:stCxn id="196" idx="1"/>
            <a:endCxn id="84" idx="3"/>
          </p:cNvCxnSpPr>
          <p:nvPr/>
        </p:nvCxnSpPr>
        <p:spPr>
          <a:xfrm rot="10800000">
            <a:off x="3104933" y="5241353"/>
            <a:ext cx="2610517" cy="8370235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2B93F463-FC0A-4C49-AA56-119ACCCA7115}"/>
              </a:ext>
            </a:extLst>
          </p:cNvPr>
          <p:cNvCxnSpPr>
            <a:stCxn id="181" idx="1"/>
            <a:endCxn id="131" idx="1"/>
          </p:cNvCxnSpPr>
          <p:nvPr/>
        </p:nvCxnSpPr>
        <p:spPr>
          <a:xfrm rot="10800000" flipH="1">
            <a:off x="5715448" y="6058310"/>
            <a:ext cx="5463725" cy="6149113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BE014687-2488-482E-B867-D705EC903E01}"/>
              </a:ext>
            </a:extLst>
          </p:cNvPr>
          <p:cNvCxnSpPr>
            <a:stCxn id="196" idx="1"/>
            <a:endCxn id="131" idx="1"/>
          </p:cNvCxnSpPr>
          <p:nvPr/>
        </p:nvCxnSpPr>
        <p:spPr>
          <a:xfrm rot="10800000" flipH="1">
            <a:off x="5715448" y="6058309"/>
            <a:ext cx="5463725" cy="7553278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20BF63C6-861F-4229-9A4B-9FEEF32125B0}"/>
              </a:ext>
            </a:extLst>
          </p:cNvPr>
          <p:cNvCxnSpPr>
            <a:cxnSpLocks/>
          </p:cNvCxnSpPr>
          <p:nvPr/>
        </p:nvCxnSpPr>
        <p:spPr>
          <a:xfrm>
            <a:off x="12529174" y="6058308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393DAEDB-D4C0-4304-8CDD-8EC6FF37C2A0}"/>
              </a:ext>
            </a:extLst>
          </p:cNvPr>
          <p:cNvCxnSpPr>
            <a:endCxn id="6" idx="1"/>
          </p:cNvCxnSpPr>
          <p:nvPr/>
        </p:nvCxnSpPr>
        <p:spPr>
          <a:xfrm>
            <a:off x="1343872" y="8066448"/>
            <a:ext cx="4110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A95E1C3E-3FE0-4F7C-99FF-0752AF23D1A2}"/>
              </a:ext>
            </a:extLst>
          </p:cNvPr>
          <p:cNvSpPr/>
          <p:nvPr/>
        </p:nvSpPr>
        <p:spPr>
          <a:xfrm>
            <a:off x="9557394" y="4338598"/>
            <a:ext cx="1350000" cy="99428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Meal()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값에 따라 식사를 제공할 디바이스를 찾는다</a:t>
            </a:r>
            <a:r>
              <a:rPr lang="en-US" altLang="ko-KR" sz="900" dirty="0"/>
              <a:t>.</a:t>
            </a: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1DB8674-9401-4798-A4E8-66FF630FCA86}"/>
              </a:ext>
            </a:extLst>
          </p:cNvPr>
          <p:cNvSpPr/>
          <p:nvPr/>
        </p:nvSpPr>
        <p:spPr>
          <a:xfrm>
            <a:off x="11172981" y="4367301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sendMealSignal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디바이스에 식사 신호를 보낸다</a:t>
            </a:r>
            <a:r>
              <a:rPr lang="en-US" altLang="ko-KR" sz="900" dirty="0"/>
              <a:t>.</a:t>
            </a:r>
          </a:p>
        </p:txBody>
      </p: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DED06332-A6EB-4144-961F-B4EE1AA87BFB}"/>
              </a:ext>
            </a:extLst>
          </p:cNvPr>
          <p:cNvCxnSpPr>
            <a:cxnSpLocks/>
            <a:stCxn id="289" idx="3"/>
            <a:endCxn id="293" idx="1"/>
          </p:cNvCxnSpPr>
          <p:nvPr/>
        </p:nvCxnSpPr>
        <p:spPr>
          <a:xfrm flipV="1">
            <a:off x="10907394" y="4830881"/>
            <a:ext cx="265587" cy="4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510F0D96-5A2B-44BA-B979-428904B58F68}"/>
              </a:ext>
            </a:extLst>
          </p:cNvPr>
          <p:cNvCxnSpPr>
            <a:cxnSpLocks/>
          </p:cNvCxnSpPr>
          <p:nvPr/>
        </p:nvCxnSpPr>
        <p:spPr>
          <a:xfrm>
            <a:off x="12529174" y="483075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44FB5532-C0DF-49FD-8A04-007EECCE81C7}"/>
              </a:ext>
            </a:extLst>
          </p:cNvPr>
          <p:cNvCxnSpPr>
            <a:stCxn id="289" idx="2"/>
            <a:endCxn id="131" idx="1"/>
          </p:cNvCxnSpPr>
          <p:nvPr/>
        </p:nvCxnSpPr>
        <p:spPr>
          <a:xfrm rot="16200000" flipH="1">
            <a:off x="10343069" y="5222203"/>
            <a:ext cx="725431" cy="9467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378376E5-EC3A-44B7-BD06-CBBD81FCFAB8}"/>
              </a:ext>
            </a:extLst>
          </p:cNvPr>
          <p:cNvCxnSpPr>
            <a:stCxn id="289" idx="0"/>
            <a:endCxn id="67" idx="1"/>
          </p:cNvCxnSpPr>
          <p:nvPr/>
        </p:nvCxnSpPr>
        <p:spPr>
          <a:xfrm rot="5400000" flipH="1" flipV="1">
            <a:off x="10305665" y="3471283"/>
            <a:ext cx="794044" cy="9405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5016215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SERVER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231B5A-16CE-41B2-9B44-9734C07DCFB1}"/>
              </a:ext>
            </a:extLst>
          </p:cNvPr>
          <p:cNvSpPr/>
          <p:nvPr/>
        </p:nvSpPr>
        <p:spPr>
          <a:xfrm>
            <a:off x="7571132" y="3079172"/>
            <a:ext cx="1350000" cy="97796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setSettingValue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세팅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가져온 </a:t>
            </a:r>
            <a:r>
              <a:rPr lang="ko-KR" altLang="en-US" sz="900" dirty="0" err="1"/>
              <a:t>세팅값을</a:t>
            </a:r>
            <a:r>
              <a:rPr lang="ko-KR" altLang="en-US" sz="900" dirty="0"/>
              <a:t> </a:t>
            </a:r>
            <a:r>
              <a:rPr lang="en-US" altLang="ko-KR" sz="900" dirty="0"/>
              <a:t>DB</a:t>
            </a:r>
            <a:r>
              <a:rPr lang="ko-KR" altLang="en-US" sz="900" dirty="0"/>
              <a:t>에 적용한다</a:t>
            </a:r>
            <a:r>
              <a:rPr lang="en-US" altLang="ko-KR" sz="900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CC1D463-C0A1-4974-94EA-833A79DA97CC}"/>
              </a:ext>
            </a:extLst>
          </p:cNvPr>
          <p:cNvGrpSpPr/>
          <p:nvPr/>
        </p:nvGrpSpPr>
        <p:grpSpPr>
          <a:xfrm>
            <a:off x="5861802" y="4421333"/>
            <a:ext cx="1035960" cy="1300441"/>
            <a:chOff x="5850136" y="4694644"/>
            <a:chExt cx="1035960" cy="1300441"/>
          </a:xfrm>
        </p:grpSpPr>
        <p:pic>
          <p:nvPicPr>
            <p:cNvPr id="14" name="그래픽 13" descr="서버">
              <a:extLst>
                <a:ext uri="{FF2B5EF4-FFF2-40B4-BE49-F238E27FC236}">
                  <a16:creationId xmlns:a16="http://schemas.microsoft.com/office/drawing/2014/main" id="{F55FFDC1-77E8-42ED-987B-F6D17C878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50136" y="4694644"/>
              <a:ext cx="1035960" cy="103596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222474-2CD8-4913-8812-A4AB45E5643C}"/>
                </a:ext>
              </a:extLst>
            </p:cNvPr>
            <p:cNvSpPr txBox="1"/>
            <p:nvPr/>
          </p:nvSpPr>
          <p:spPr>
            <a:xfrm>
              <a:off x="6134100" y="562575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6202B8F-306D-4B85-B580-92063BBEBA55}"/>
              </a:ext>
            </a:extLst>
          </p:cNvPr>
          <p:cNvCxnSpPr>
            <a:stCxn id="81" idx="2"/>
            <a:endCxn id="14" idx="0"/>
          </p:cNvCxnSpPr>
          <p:nvPr/>
        </p:nvCxnSpPr>
        <p:spPr>
          <a:xfrm rot="5400000">
            <a:off x="7130861" y="3306062"/>
            <a:ext cx="364192" cy="18663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328195-072C-4A75-A2A4-A535ECAAEFCF}"/>
              </a:ext>
            </a:extLst>
          </p:cNvPr>
          <p:cNvCxnSpPr>
            <a:stCxn id="18" idx="2"/>
            <a:endCxn id="163" idx="0"/>
          </p:cNvCxnSpPr>
          <p:nvPr/>
        </p:nvCxnSpPr>
        <p:spPr>
          <a:xfrm flipH="1">
            <a:off x="6377749" y="5721774"/>
            <a:ext cx="6142" cy="24333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7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3012733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M A I N   D E V I C E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0D0956F-BC0B-4096-94AE-0329AA65DF71}"/>
              </a:ext>
            </a:extLst>
          </p:cNvPr>
          <p:cNvSpPr/>
          <p:nvPr/>
        </p:nvSpPr>
        <p:spPr>
          <a:xfrm>
            <a:off x="664364" y="918099"/>
            <a:ext cx="679508" cy="4107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BC0180-92F2-44ED-8724-7B4BA1DC1E19}"/>
              </a:ext>
            </a:extLst>
          </p:cNvPr>
          <p:cNvSpPr/>
          <p:nvPr/>
        </p:nvSpPr>
        <p:spPr>
          <a:xfrm>
            <a:off x="664364" y="5330440"/>
            <a:ext cx="679508" cy="8777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S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828AD9-9F5B-4BCD-8945-0E0E1EBB2850}"/>
              </a:ext>
            </a:extLst>
          </p:cNvPr>
          <p:cNvSpPr txBox="1"/>
          <p:nvPr/>
        </p:nvSpPr>
        <p:spPr>
          <a:xfrm>
            <a:off x="9798671" y="7396100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 err="1"/>
              <a:t>키넥트카메라</a:t>
            </a:r>
            <a:endParaRPr lang="ko-KR" altLang="en-US" sz="1169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45F497-4FB1-467F-8FF6-739DBD8585AC}"/>
              </a:ext>
            </a:extLst>
          </p:cNvPr>
          <p:cNvSpPr txBox="1"/>
          <p:nvPr/>
        </p:nvSpPr>
        <p:spPr>
          <a:xfrm>
            <a:off x="9885688" y="8859197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69" dirty="0"/>
              <a:t>LED </a:t>
            </a:r>
          </a:p>
          <a:p>
            <a:pPr algn="ctr"/>
            <a:r>
              <a:rPr lang="ko-KR" altLang="en-US" sz="1169" dirty="0"/>
              <a:t>버튼</a:t>
            </a:r>
            <a:endParaRPr lang="en-US" altLang="ko-KR" sz="1169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1A960B-4B50-454C-9856-CBC4D15547A5}"/>
              </a:ext>
            </a:extLst>
          </p:cNvPr>
          <p:cNvSpPr txBox="1"/>
          <p:nvPr/>
        </p:nvSpPr>
        <p:spPr>
          <a:xfrm>
            <a:off x="9828849" y="5509985"/>
            <a:ext cx="654839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객체 추적 카메라</a:t>
            </a:r>
          </a:p>
        </p:txBody>
      </p:sp>
      <p:grpSp>
        <p:nvGrpSpPr>
          <p:cNvPr id="80" name="그래픽 2" descr="카메라">
            <a:extLst>
              <a:ext uri="{FF2B5EF4-FFF2-40B4-BE49-F238E27FC236}">
                <a16:creationId xmlns:a16="http://schemas.microsoft.com/office/drawing/2014/main" id="{D934C28D-693F-40A0-ABBB-41FB998C96F5}"/>
              </a:ext>
            </a:extLst>
          </p:cNvPr>
          <p:cNvGrpSpPr/>
          <p:nvPr/>
        </p:nvGrpSpPr>
        <p:grpSpPr>
          <a:xfrm>
            <a:off x="9115573" y="5534574"/>
            <a:ext cx="584609" cy="482303"/>
            <a:chOff x="5910607" y="2044607"/>
            <a:chExt cx="600000" cy="495000"/>
          </a:xfrm>
        </p:grpSpPr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F59CCAA9-41E0-4BCA-AE80-42A41D630F7B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7F70C1C-10CD-4729-8117-3B1CD3B9C8FF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86" name="그래픽 2" descr="카메라">
            <a:extLst>
              <a:ext uri="{FF2B5EF4-FFF2-40B4-BE49-F238E27FC236}">
                <a16:creationId xmlns:a16="http://schemas.microsoft.com/office/drawing/2014/main" id="{AA0389B6-E369-4FF3-AAEE-90ECD6BF5C75}"/>
              </a:ext>
            </a:extLst>
          </p:cNvPr>
          <p:cNvGrpSpPr/>
          <p:nvPr/>
        </p:nvGrpSpPr>
        <p:grpSpPr>
          <a:xfrm>
            <a:off x="9121021" y="7303043"/>
            <a:ext cx="584609" cy="482303"/>
            <a:chOff x="5910607" y="2044607"/>
            <a:chExt cx="600000" cy="495000"/>
          </a:xfrm>
        </p:grpSpPr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B71F951-AF75-49FD-90BB-615835B682E2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7CA8564-0B82-44FE-9B2B-3869EC72D56A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pic>
        <p:nvPicPr>
          <p:cNvPr id="87" name="그래픽 86" descr="스피커">
            <a:extLst>
              <a:ext uri="{FF2B5EF4-FFF2-40B4-BE49-F238E27FC236}">
                <a16:creationId xmlns:a16="http://schemas.microsoft.com/office/drawing/2014/main" id="{8769673B-28B5-4679-879D-886F7388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6856" y="3383824"/>
            <a:ext cx="789327" cy="789327"/>
          </a:xfrm>
          <a:prstGeom prst="rect">
            <a:avLst/>
          </a:prstGeom>
        </p:spPr>
      </p:pic>
      <p:pic>
        <p:nvPicPr>
          <p:cNvPr id="88" name="그래픽 87" descr="마이크">
            <a:extLst>
              <a:ext uri="{FF2B5EF4-FFF2-40B4-BE49-F238E27FC236}">
                <a16:creationId xmlns:a16="http://schemas.microsoft.com/office/drawing/2014/main" id="{71247301-AC53-4D6F-99B9-F6461D297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73734" y="2530289"/>
            <a:ext cx="557629" cy="557629"/>
          </a:xfrm>
          <a:prstGeom prst="rect">
            <a:avLst/>
          </a:prstGeom>
        </p:spPr>
      </p:pic>
      <p:pic>
        <p:nvPicPr>
          <p:cNvPr id="89" name="그래픽 88" descr="태블릿">
            <a:extLst>
              <a:ext uri="{FF2B5EF4-FFF2-40B4-BE49-F238E27FC236}">
                <a16:creationId xmlns:a16="http://schemas.microsoft.com/office/drawing/2014/main" id="{1F417B8E-57CC-4E75-9A03-5D613C5C86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5573" y="1451606"/>
            <a:ext cx="721398" cy="72139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58C52BB-15C7-47BE-ABCE-55620E96872C}"/>
              </a:ext>
            </a:extLst>
          </p:cNvPr>
          <p:cNvSpPr txBox="1"/>
          <p:nvPr/>
        </p:nvSpPr>
        <p:spPr>
          <a:xfrm>
            <a:off x="9861130" y="1677358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스크린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E367AD-8B9C-4146-8232-F4141C911F1C}"/>
              </a:ext>
            </a:extLst>
          </p:cNvPr>
          <p:cNvSpPr txBox="1"/>
          <p:nvPr/>
        </p:nvSpPr>
        <p:spPr>
          <a:xfrm>
            <a:off x="9885687" y="3720016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FAF092-487F-40B6-8033-99F84E73EAF9}"/>
              </a:ext>
            </a:extLst>
          </p:cNvPr>
          <p:cNvSpPr txBox="1"/>
          <p:nvPr/>
        </p:nvSpPr>
        <p:spPr>
          <a:xfrm>
            <a:off x="9885688" y="2698687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마이크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7B13A69-0B67-447C-A43F-701CCBE8B0E1}"/>
              </a:ext>
            </a:extLst>
          </p:cNvPr>
          <p:cNvGrpSpPr/>
          <p:nvPr/>
        </p:nvGrpSpPr>
        <p:grpSpPr>
          <a:xfrm>
            <a:off x="9216025" y="8799266"/>
            <a:ext cx="588318" cy="541881"/>
            <a:chOff x="5296860" y="3546405"/>
            <a:chExt cx="603806" cy="556147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477B95F2-251E-4580-BF44-543AE3C61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763" y="3789791"/>
              <a:ext cx="301903" cy="312761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49375F80-04E0-409F-9A10-D276E5DA1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6860" y="3789791"/>
              <a:ext cx="301903" cy="312761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F39E41DB-5963-4FE5-AF1B-BD9B8BB5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811" y="3546405"/>
              <a:ext cx="301903" cy="312761"/>
            </a:xfrm>
            <a:prstGeom prst="rect">
              <a:avLst/>
            </a:prstGeom>
          </p:spPr>
        </p:pic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id="{33BD7EE3-19FB-40A3-9670-F00EF87713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45" y="6391608"/>
            <a:ext cx="553689" cy="543278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2D4F35B-A580-4EEE-B7FB-582F996131D6}"/>
              </a:ext>
            </a:extLst>
          </p:cNvPr>
          <p:cNvSpPr txBox="1"/>
          <p:nvPr/>
        </p:nvSpPr>
        <p:spPr>
          <a:xfrm>
            <a:off x="9828849" y="6391608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카메라</a:t>
            </a:r>
            <a:endParaRPr lang="en-US" altLang="ko-KR" sz="1169" dirty="0"/>
          </a:p>
          <a:p>
            <a:pPr algn="ctr"/>
            <a:r>
              <a:rPr lang="ko-KR" altLang="en-US" sz="1169" dirty="0" err="1"/>
              <a:t>틸트</a:t>
            </a:r>
            <a:endParaRPr lang="ko-KR" altLang="en-US" sz="1169" dirty="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1FB2558-4717-41CE-850B-BE0A39A9C5A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9220768" y="11051571"/>
            <a:ext cx="637563" cy="47379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8EF4D4A1-8966-4FFE-84D1-4F31E9330607}"/>
              </a:ext>
            </a:extLst>
          </p:cNvPr>
          <p:cNvSpPr txBox="1"/>
          <p:nvPr/>
        </p:nvSpPr>
        <p:spPr>
          <a:xfrm>
            <a:off x="9857105" y="11158050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FB6AD4C-5EFC-4A28-951C-262D761D17AA}"/>
              </a:ext>
            </a:extLst>
          </p:cNvPr>
          <p:cNvSpPr/>
          <p:nvPr/>
        </p:nvSpPr>
        <p:spPr>
          <a:xfrm>
            <a:off x="1754932" y="1271614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receiveSignal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서버로부터 모듈 작동 신호를 받는다</a:t>
            </a:r>
            <a:r>
              <a:rPr lang="en-US" altLang="ko-KR" sz="900" dirty="0"/>
              <a:t>.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3D57C62-E062-48F7-A5A5-83A7F60A34B3}"/>
              </a:ext>
            </a:extLst>
          </p:cNvPr>
          <p:cNvSpPr/>
          <p:nvPr/>
        </p:nvSpPr>
        <p:spPr>
          <a:xfrm>
            <a:off x="1754932" y="7073766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connectByServer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서버의 요청으로 서버와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CDF5597B-2890-4BE3-AFE2-BBF472CCB9AF}"/>
              </a:ext>
            </a:extLst>
          </p:cNvPr>
          <p:cNvCxnSpPr>
            <a:endCxn id="162" idx="1"/>
          </p:cNvCxnSpPr>
          <p:nvPr/>
        </p:nvCxnSpPr>
        <p:spPr>
          <a:xfrm>
            <a:off x="1343872" y="7537345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4073872-6708-4678-858A-AF71A6AD8DE2}"/>
              </a:ext>
            </a:extLst>
          </p:cNvPr>
          <p:cNvSpPr/>
          <p:nvPr/>
        </p:nvSpPr>
        <p:spPr>
          <a:xfrm>
            <a:off x="1754932" y="9685816"/>
            <a:ext cx="1350000" cy="92715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connectServerEnd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서버와의 연결을 끝낸다</a:t>
            </a:r>
            <a:r>
              <a:rPr lang="en-US" altLang="ko-KR" sz="900" dirty="0"/>
              <a:t>.</a:t>
            </a:r>
          </a:p>
        </p:txBody>
      </p: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0821A0AF-E77C-4FF3-B20D-DC2A5371BBC9}"/>
              </a:ext>
            </a:extLst>
          </p:cNvPr>
          <p:cNvCxnSpPr/>
          <p:nvPr/>
        </p:nvCxnSpPr>
        <p:spPr>
          <a:xfrm>
            <a:off x="1343872" y="10197044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9726489B-C8A9-4C0F-BC44-F19AAFBF7E31}"/>
              </a:ext>
            </a:extLst>
          </p:cNvPr>
          <p:cNvSpPr/>
          <p:nvPr/>
        </p:nvSpPr>
        <p:spPr>
          <a:xfrm>
            <a:off x="1754932" y="11410126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connectToServer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서버에 연결을 요청한다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BC1B52D6-6AF3-4C43-A177-788139B813BC}"/>
              </a:ext>
            </a:extLst>
          </p:cNvPr>
          <p:cNvCxnSpPr/>
          <p:nvPr/>
        </p:nvCxnSpPr>
        <p:spPr>
          <a:xfrm>
            <a:off x="1343872" y="11872381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112C628E-7C97-44BC-9428-C40FB372F48B}"/>
              </a:ext>
            </a:extLst>
          </p:cNvPr>
          <p:cNvCxnSpPr>
            <a:endCxn id="161" idx="1"/>
          </p:cNvCxnSpPr>
          <p:nvPr/>
        </p:nvCxnSpPr>
        <p:spPr>
          <a:xfrm>
            <a:off x="1343872" y="13179728"/>
            <a:ext cx="4110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639D7027-D392-4ADD-A8D1-08DC27E9A7AB}"/>
              </a:ext>
            </a:extLst>
          </p:cNvPr>
          <p:cNvSpPr/>
          <p:nvPr/>
        </p:nvSpPr>
        <p:spPr>
          <a:xfrm>
            <a:off x="1754932" y="8379791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receiveMealSignal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서버로부터 식사 신호를 받는다</a:t>
            </a:r>
            <a:r>
              <a:rPr lang="en-US" altLang="ko-KR" sz="900" dirty="0"/>
              <a:t>.</a:t>
            </a:r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E6B6399C-8D27-48A1-B306-727163FD11C3}"/>
              </a:ext>
            </a:extLst>
          </p:cNvPr>
          <p:cNvCxnSpPr/>
          <p:nvPr/>
        </p:nvCxnSpPr>
        <p:spPr>
          <a:xfrm>
            <a:off x="1343872" y="8893839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481132-A1CE-4C09-B2FF-3AA074B1D16D}"/>
              </a:ext>
            </a:extLst>
          </p:cNvPr>
          <p:cNvCxnSpPr>
            <a:stCxn id="162" idx="2"/>
            <a:endCxn id="193" idx="0"/>
          </p:cNvCxnSpPr>
          <p:nvPr/>
        </p:nvCxnSpPr>
        <p:spPr>
          <a:xfrm>
            <a:off x="2429932" y="8000925"/>
            <a:ext cx="0" cy="378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5DA417D-F1DE-486C-881F-9793359CB083}"/>
              </a:ext>
            </a:extLst>
          </p:cNvPr>
          <p:cNvSpPr/>
          <p:nvPr/>
        </p:nvSpPr>
        <p:spPr>
          <a:xfrm>
            <a:off x="6416268" y="10754989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giveMeal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모터 </a:t>
            </a:r>
            <a:r>
              <a:rPr lang="ko-KR" altLang="en-US" sz="900" dirty="0" err="1"/>
              <a:t>회전량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모터를 회전시켜 반려견에게 식사를 제공한다</a:t>
            </a:r>
            <a:r>
              <a:rPr lang="en-US" altLang="ko-KR" sz="900" dirty="0"/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D5058DB-AAC5-40EC-92AA-E9239FFEF8F3}"/>
              </a:ext>
            </a:extLst>
          </p:cNvPr>
          <p:cNvCxnSpPr>
            <a:stCxn id="195" idx="3"/>
            <a:endCxn id="103" idx="1"/>
          </p:cNvCxnSpPr>
          <p:nvPr/>
        </p:nvCxnSpPr>
        <p:spPr>
          <a:xfrm flipV="1">
            <a:off x="7766268" y="11288470"/>
            <a:ext cx="14545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38985BBD-13AB-4F53-B56D-7207B37662A1}"/>
              </a:ext>
            </a:extLst>
          </p:cNvPr>
          <p:cNvCxnSpPr/>
          <p:nvPr/>
        </p:nvCxnSpPr>
        <p:spPr>
          <a:xfrm>
            <a:off x="2429932" y="9306950"/>
            <a:ext cx="0" cy="378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CD2DB95-039E-4E8C-98E1-BF95349EE030}"/>
              </a:ext>
            </a:extLst>
          </p:cNvPr>
          <p:cNvCxnSpPr>
            <a:stCxn id="161" idx="2"/>
            <a:endCxn id="166" idx="3"/>
          </p:cNvCxnSpPr>
          <p:nvPr/>
        </p:nvCxnSpPr>
        <p:spPr>
          <a:xfrm rot="5400000" flipH="1" flipV="1">
            <a:off x="1020475" y="11558851"/>
            <a:ext cx="3493914" cy="675000"/>
          </a:xfrm>
          <a:prstGeom prst="bentConnector4">
            <a:avLst>
              <a:gd name="adj1" fmla="val -6543"/>
              <a:gd name="adj2" fmla="val 2001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4C9A42A-648E-4E8E-946D-DDA041CCF7F2}"/>
              </a:ext>
            </a:extLst>
          </p:cNvPr>
          <p:cNvSpPr/>
          <p:nvPr/>
        </p:nvSpPr>
        <p:spPr>
          <a:xfrm>
            <a:off x="4454932" y="7034894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operating()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값에 따라 실행할 훈련이 포함된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C2987B2-8C36-4044-907A-CB79DC02F2A0}"/>
              </a:ext>
            </a:extLst>
          </p:cNvPr>
          <p:cNvSpPr/>
          <p:nvPr/>
        </p:nvSpPr>
        <p:spPr>
          <a:xfrm>
            <a:off x="1754932" y="5720661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receiveSettingValue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서버로부터 디바이스 세팅 값을 받는다</a:t>
            </a:r>
            <a:r>
              <a:rPr lang="en-US" altLang="ko-KR" sz="900" dirty="0"/>
              <a:t>.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4D602C-89B7-4C50-8B1B-66584084AE02}"/>
              </a:ext>
            </a:extLst>
          </p:cNvPr>
          <p:cNvCxnSpPr>
            <a:stCxn id="162" idx="0"/>
            <a:endCxn id="199" idx="2"/>
          </p:cNvCxnSpPr>
          <p:nvPr/>
        </p:nvCxnSpPr>
        <p:spPr>
          <a:xfrm flipV="1">
            <a:off x="2429932" y="6647820"/>
            <a:ext cx="0" cy="425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3A7C7B02-B829-40AC-8468-C47158C5352C}"/>
              </a:ext>
            </a:extLst>
          </p:cNvPr>
          <p:cNvCxnSpPr/>
          <p:nvPr/>
        </p:nvCxnSpPr>
        <p:spPr>
          <a:xfrm>
            <a:off x="1343872" y="6190488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3471DBE-2ED2-43DA-AFCA-2BEC92F18A16}"/>
              </a:ext>
            </a:extLst>
          </p:cNvPr>
          <p:cNvCxnSpPr>
            <a:cxnSpLocks/>
            <a:stCxn id="199" idx="3"/>
            <a:endCxn id="198" idx="0"/>
          </p:cNvCxnSpPr>
          <p:nvPr/>
        </p:nvCxnSpPr>
        <p:spPr>
          <a:xfrm>
            <a:off x="3104932" y="6184241"/>
            <a:ext cx="2025000" cy="850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54317EE-3EDC-4C88-BAC6-E5735961F985}"/>
              </a:ext>
            </a:extLst>
          </p:cNvPr>
          <p:cNvSpPr/>
          <p:nvPr/>
        </p:nvSpPr>
        <p:spPr>
          <a:xfrm>
            <a:off x="6464259" y="5645842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chasing()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영상 이름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반려견을 추적하는 기능을 실행한다</a:t>
            </a:r>
            <a:r>
              <a:rPr lang="en-US" altLang="ko-KR" sz="900" dirty="0"/>
              <a:t>. </a:t>
            </a:r>
            <a:r>
              <a:rPr lang="ko-KR" altLang="en-US" sz="900" dirty="0"/>
              <a:t>카메라 </a:t>
            </a:r>
            <a:r>
              <a:rPr lang="ko-KR" altLang="en-US" sz="900" dirty="0" err="1"/>
              <a:t>틸트를</a:t>
            </a:r>
            <a:r>
              <a:rPr lang="ko-KR" altLang="en-US" sz="900" dirty="0"/>
              <a:t> 조종한다</a:t>
            </a:r>
            <a:r>
              <a:rPr lang="en-US" altLang="ko-KR" sz="900" dirty="0"/>
              <a:t>.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3E3613B-4242-449E-B6E8-7C20984F69C3}"/>
              </a:ext>
            </a:extLst>
          </p:cNvPr>
          <p:cNvSpPr/>
          <p:nvPr/>
        </p:nvSpPr>
        <p:spPr>
          <a:xfrm>
            <a:off x="6464259" y="7034894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commandTR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영상 이름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명령어 훈련에 필요한 영상처리 프로그램을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918B9A55-0205-4BFF-A4C2-27F070C3B893}"/>
              </a:ext>
            </a:extLst>
          </p:cNvPr>
          <p:cNvSpPr/>
          <p:nvPr/>
        </p:nvSpPr>
        <p:spPr>
          <a:xfrm>
            <a:off x="6464259" y="8503369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buttonGame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버튼으로부터 신호를 주고 받아 게임을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DEC9C9D-470F-4127-AAF7-67302D0C3A6B}"/>
              </a:ext>
            </a:extLst>
          </p:cNvPr>
          <p:cNvSpPr/>
          <p:nvPr/>
        </p:nvSpPr>
        <p:spPr>
          <a:xfrm>
            <a:off x="4454932" y="10731689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sendFlag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실행한 기능으로부터 받은 플래그를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72B10DF-56DC-4406-B097-1AD9AC03FAB1}"/>
              </a:ext>
            </a:extLst>
          </p:cNvPr>
          <p:cNvCxnSpPr>
            <a:stCxn id="198" idx="3"/>
            <a:endCxn id="201" idx="1"/>
          </p:cNvCxnSpPr>
          <p:nvPr/>
        </p:nvCxnSpPr>
        <p:spPr>
          <a:xfrm flipV="1">
            <a:off x="5804932" y="6179324"/>
            <a:ext cx="659327" cy="13890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A522EF4-3EE9-4DD0-801E-CB9F1A2F8C0E}"/>
              </a:ext>
            </a:extLst>
          </p:cNvPr>
          <p:cNvCxnSpPr>
            <a:stCxn id="198" idx="3"/>
            <a:endCxn id="203" idx="1"/>
          </p:cNvCxnSpPr>
          <p:nvPr/>
        </p:nvCxnSpPr>
        <p:spPr>
          <a:xfrm>
            <a:off x="5804932" y="7568376"/>
            <a:ext cx="659327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E45C3C5-6682-45C6-8EEE-F4F494B36287}"/>
              </a:ext>
            </a:extLst>
          </p:cNvPr>
          <p:cNvCxnSpPr>
            <a:stCxn id="198" idx="3"/>
            <a:endCxn id="206" idx="1"/>
          </p:cNvCxnSpPr>
          <p:nvPr/>
        </p:nvCxnSpPr>
        <p:spPr>
          <a:xfrm>
            <a:off x="5804932" y="7568376"/>
            <a:ext cx="659327" cy="14684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D4B93593-5EF3-40B0-9EE4-A9307372EA48}"/>
              </a:ext>
            </a:extLst>
          </p:cNvPr>
          <p:cNvCxnSpPr>
            <a:stCxn id="201" idx="3"/>
            <a:endCxn id="207" idx="0"/>
          </p:cNvCxnSpPr>
          <p:nvPr/>
        </p:nvCxnSpPr>
        <p:spPr>
          <a:xfrm flipH="1">
            <a:off x="5129932" y="6179324"/>
            <a:ext cx="2684327" cy="4552365"/>
          </a:xfrm>
          <a:prstGeom prst="bentConnector4">
            <a:avLst>
              <a:gd name="adj1" fmla="val -25075"/>
              <a:gd name="adj2" fmla="val 873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1789E396-152F-4FCA-90D5-476A8B155F53}"/>
              </a:ext>
            </a:extLst>
          </p:cNvPr>
          <p:cNvCxnSpPr>
            <a:cxnSpLocks/>
            <a:stCxn id="203" idx="3"/>
            <a:endCxn id="207" idx="0"/>
          </p:cNvCxnSpPr>
          <p:nvPr/>
        </p:nvCxnSpPr>
        <p:spPr>
          <a:xfrm flipH="1">
            <a:off x="5129932" y="7568376"/>
            <a:ext cx="2684327" cy="3163313"/>
          </a:xfrm>
          <a:prstGeom prst="bentConnector4">
            <a:avLst>
              <a:gd name="adj1" fmla="val -8516"/>
              <a:gd name="adj2" fmla="val 817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BA268ACA-0E05-4741-903E-6243F74744AC}"/>
              </a:ext>
            </a:extLst>
          </p:cNvPr>
          <p:cNvCxnSpPr>
            <a:stCxn id="206" idx="3"/>
            <a:endCxn id="207" idx="0"/>
          </p:cNvCxnSpPr>
          <p:nvPr/>
        </p:nvCxnSpPr>
        <p:spPr>
          <a:xfrm flipH="1">
            <a:off x="5129932" y="9036851"/>
            <a:ext cx="2684327" cy="1694838"/>
          </a:xfrm>
          <a:prstGeom prst="bentConnector4">
            <a:avLst>
              <a:gd name="adj1" fmla="val -8516"/>
              <a:gd name="adj2" fmla="val 65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5D3D758E-0422-4604-8499-D91B9625D957}"/>
              </a:ext>
            </a:extLst>
          </p:cNvPr>
          <p:cNvCxnSpPr/>
          <p:nvPr/>
        </p:nvCxnSpPr>
        <p:spPr>
          <a:xfrm>
            <a:off x="1343872" y="11001583"/>
            <a:ext cx="31110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46A46B52-222F-4328-BF0F-CE027A304F93}"/>
              </a:ext>
            </a:extLst>
          </p:cNvPr>
          <p:cNvCxnSpPr>
            <a:stCxn id="207" idx="2"/>
            <a:endCxn id="170" idx="3"/>
          </p:cNvCxnSpPr>
          <p:nvPr/>
        </p:nvCxnSpPr>
        <p:spPr>
          <a:xfrm rot="5400000">
            <a:off x="4079905" y="10823679"/>
            <a:ext cx="75054" cy="2025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61BEC434-D7C6-4020-BEFB-35D9BABDA8E6}"/>
              </a:ext>
            </a:extLst>
          </p:cNvPr>
          <p:cNvCxnSpPr>
            <a:stCxn id="207" idx="1"/>
            <a:endCxn id="166" idx="3"/>
          </p:cNvCxnSpPr>
          <p:nvPr/>
        </p:nvCxnSpPr>
        <p:spPr>
          <a:xfrm rot="10800000">
            <a:off x="3104932" y="10149395"/>
            <a:ext cx="1350000" cy="111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연결선: 꺾임 231">
            <a:extLst>
              <a:ext uri="{FF2B5EF4-FFF2-40B4-BE49-F238E27FC236}">
                <a16:creationId xmlns:a16="http://schemas.microsoft.com/office/drawing/2014/main" id="{6EF51891-DC1F-4106-BD21-6694C5D2365C}"/>
              </a:ext>
            </a:extLst>
          </p:cNvPr>
          <p:cNvCxnSpPr>
            <a:cxnSpLocks/>
            <a:stCxn id="201" idx="3"/>
            <a:endCxn id="101" idx="1"/>
          </p:cNvCxnSpPr>
          <p:nvPr/>
        </p:nvCxnSpPr>
        <p:spPr>
          <a:xfrm>
            <a:off x="7814259" y="6179324"/>
            <a:ext cx="1280286" cy="483923"/>
          </a:xfrm>
          <a:prstGeom prst="bentConnector3">
            <a:avLst>
              <a:gd name="adj1" fmla="val 522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AAED47E0-FA80-4AF7-BB45-5BCDC6A55B1A}"/>
              </a:ext>
            </a:extLst>
          </p:cNvPr>
          <p:cNvCxnSpPr>
            <a:cxnSpLocks/>
            <a:stCxn id="122" idx="16"/>
          </p:cNvCxnSpPr>
          <p:nvPr/>
        </p:nvCxnSpPr>
        <p:spPr>
          <a:xfrm flipH="1" flipV="1">
            <a:off x="7829933" y="7367842"/>
            <a:ext cx="1291088" cy="37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AA957DA6-BCFE-4F1B-BD50-E77F410FF6BF}"/>
              </a:ext>
            </a:extLst>
          </p:cNvPr>
          <p:cNvCxnSpPr>
            <a:cxnSpLocks/>
            <a:stCxn id="157" idx="6"/>
          </p:cNvCxnSpPr>
          <p:nvPr/>
        </p:nvCxnSpPr>
        <p:spPr>
          <a:xfrm flipH="1">
            <a:off x="7814260" y="5724572"/>
            <a:ext cx="1359774" cy="92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07EA7A7F-C468-4F37-8DA4-290F789E8629}"/>
              </a:ext>
            </a:extLst>
          </p:cNvPr>
          <p:cNvCxnSpPr>
            <a:cxnSpLocks/>
            <a:stCxn id="119" idx="0"/>
          </p:cNvCxnSpPr>
          <p:nvPr/>
        </p:nvCxnSpPr>
        <p:spPr>
          <a:xfrm flipH="1" flipV="1">
            <a:off x="7814261" y="8799267"/>
            <a:ext cx="1548844" cy="237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0B45ADED-BAA2-4A78-8931-97B00845AAFF}"/>
              </a:ext>
            </a:extLst>
          </p:cNvPr>
          <p:cNvCxnSpPr>
            <a:cxnSpLocks/>
            <a:stCxn id="193" idx="3"/>
            <a:endCxn id="195" idx="1"/>
          </p:cNvCxnSpPr>
          <p:nvPr/>
        </p:nvCxnSpPr>
        <p:spPr>
          <a:xfrm>
            <a:off x="3104932" y="8843371"/>
            <a:ext cx="3311336" cy="2445100"/>
          </a:xfrm>
          <a:prstGeom prst="bentConnector3">
            <a:avLst>
              <a:gd name="adj1" fmla="val 859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11CFC6B9-94D7-4C9C-8F72-E78C58415907}"/>
              </a:ext>
            </a:extLst>
          </p:cNvPr>
          <p:cNvSpPr/>
          <p:nvPr/>
        </p:nvSpPr>
        <p:spPr>
          <a:xfrm>
            <a:off x="4454932" y="12646246"/>
            <a:ext cx="1350000" cy="113984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giveReward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작동 신호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모터를 회전하여 간식을 제공하고 스피커로 보호자의 칭찬을 제공한다</a:t>
            </a:r>
            <a:r>
              <a:rPr lang="en-US" altLang="ko-KR" sz="900" dirty="0"/>
              <a:t>.</a:t>
            </a:r>
          </a:p>
        </p:txBody>
      </p:sp>
      <p:pic>
        <p:nvPicPr>
          <p:cNvPr id="297" name="그림 296">
            <a:extLst>
              <a:ext uri="{FF2B5EF4-FFF2-40B4-BE49-F238E27FC236}">
                <a16:creationId xmlns:a16="http://schemas.microsoft.com/office/drawing/2014/main" id="{A7B17BEF-B402-4B0C-A284-8A1582BE2B3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9220768" y="12986707"/>
            <a:ext cx="637563" cy="473797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6BA1833C-006B-4EB0-AC74-711C586F9D27}"/>
              </a:ext>
            </a:extLst>
          </p:cNvPr>
          <p:cNvSpPr txBox="1"/>
          <p:nvPr/>
        </p:nvSpPr>
        <p:spPr>
          <a:xfrm>
            <a:off x="9857105" y="13093186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cxnSp>
        <p:nvCxnSpPr>
          <p:cNvPr id="301" name="연결선: 꺾임 300">
            <a:extLst>
              <a:ext uri="{FF2B5EF4-FFF2-40B4-BE49-F238E27FC236}">
                <a16:creationId xmlns:a16="http://schemas.microsoft.com/office/drawing/2014/main" id="{5346634C-9334-49F8-88F7-514D11633270}"/>
              </a:ext>
            </a:extLst>
          </p:cNvPr>
          <p:cNvCxnSpPr>
            <a:stCxn id="282" idx="3"/>
            <a:endCxn id="87" idx="1"/>
          </p:cNvCxnSpPr>
          <p:nvPr/>
        </p:nvCxnSpPr>
        <p:spPr>
          <a:xfrm flipV="1">
            <a:off x="5804932" y="3778488"/>
            <a:ext cx="3261924" cy="9437680"/>
          </a:xfrm>
          <a:prstGeom prst="bentConnector3">
            <a:avLst>
              <a:gd name="adj1" fmla="val 891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EAFA6EC8-A682-458B-8444-15B1184B3091}"/>
              </a:ext>
            </a:extLst>
          </p:cNvPr>
          <p:cNvCxnSpPr>
            <a:stCxn id="282" idx="3"/>
            <a:endCxn id="297" idx="1"/>
          </p:cNvCxnSpPr>
          <p:nvPr/>
        </p:nvCxnSpPr>
        <p:spPr>
          <a:xfrm>
            <a:off x="5804932" y="13216168"/>
            <a:ext cx="3415836" cy="7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EDC37719-5CB8-463F-A1AF-243C622F40B5}"/>
              </a:ext>
            </a:extLst>
          </p:cNvPr>
          <p:cNvSpPr/>
          <p:nvPr/>
        </p:nvSpPr>
        <p:spPr>
          <a:xfrm>
            <a:off x="1754932" y="1664013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앱의 요청으로 앱과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5D469334-6146-46CF-BE1C-1AA80D066C2D}"/>
              </a:ext>
            </a:extLst>
          </p:cNvPr>
          <p:cNvSpPr/>
          <p:nvPr/>
        </p:nvSpPr>
        <p:spPr>
          <a:xfrm>
            <a:off x="1754932" y="3398629"/>
            <a:ext cx="1350000" cy="92715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connectAppEnd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앱과의 연결을 끝낸다</a:t>
            </a:r>
            <a:r>
              <a:rPr lang="en-US" altLang="ko-KR" sz="900" dirty="0"/>
              <a:t>.</a:t>
            </a: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24F8D80F-99D3-4857-BEBE-D0AE272F1B41}"/>
              </a:ext>
            </a:extLst>
          </p:cNvPr>
          <p:cNvSpPr/>
          <p:nvPr/>
        </p:nvSpPr>
        <p:spPr>
          <a:xfrm>
            <a:off x="3779932" y="2246782"/>
            <a:ext cx="1350000" cy="159531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videoCall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앱으로부터 영상을 받아 스크린과 스피커로 출력하고</a:t>
            </a:r>
            <a:r>
              <a:rPr lang="en-US" altLang="ko-KR" sz="900" dirty="0"/>
              <a:t>, </a:t>
            </a:r>
            <a:r>
              <a:rPr lang="ko-KR" altLang="en-US" sz="900" dirty="0"/>
              <a:t>객체 추적 카메라와 마이크로 영상과 음성 파일을 생성하고 실시간으로 앱에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316" name="연결선: 꺾임 315">
            <a:extLst>
              <a:ext uri="{FF2B5EF4-FFF2-40B4-BE49-F238E27FC236}">
                <a16:creationId xmlns:a16="http://schemas.microsoft.com/office/drawing/2014/main" id="{9E03C01D-2243-41A3-BAE2-0F0268C80F99}"/>
              </a:ext>
            </a:extLst>
          </p:cNvPr>
          <p:cNvCxnSpPr>
            <a:stCxn id="314" idx="3"/>
            <a:endCxn id="89" idx="1"/>
          </p:cNvCxnSpPr>
          <p:nvPr/>
        </p:nvCxnSpPr>
        <p:spPr>
          <a:xfrm flipV="1">
            <a:off x="5129932" y="1812305"/>
            <a:ext cx="3985641" cy="12321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연결선: 꺾임 317">
            <a:extLst>
              <a:ext uri="{FF2B5EF4-FFF2-40B4-BE49-F238E27FC236}">
                <a16:creationId xmlns:a16="http://schemas.microsoft.com/office/drawing/2014/main" id="{5BB08F2B-840F-4F5A-B74F-08F51558943D}"/>
              </a:ext>
            </a:extLst>
          </p:cNvPr>
          <p:cNvCxnSpPr>
            <a:stCxn id="314" idx="3"/>
            <a:endCxn id="87" idx="1"/>
          </p:cNvCxnSpPr>
          <p:nvPr/>
        </p:nvCxnSpPr>
        <p:spPr>
          <a:xfrm>
            <a:off x="5129932" y="3044441"/>
            <a:ext cx="3936924" cy="734047"/>
          </a:xfrm>
          <a:prstGeom prst="bentConnector3">
            <a:avLst>
              <a:gd name="adj1" fmla="val 504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1628D7FC-77BF-4B6D-97CE-612511205EA2}"/>
              </a:ext>
            </a:extLst>
          </p:cNvPr>
          <p:cNvCxnSpPr>
            <a:stCxn id="88" idx="1"/>
            <a:endCxn id="314" idx="2"/>
          </p:cNvCxnSpPr>
          <p:nvPr/>
        </p:nvCxnSpPr>
        <p:spPr>
          <a:xfrm rot="10800000" flipV="1">
            <a:off x="4454932" y="2809104"/>
            <a:ext cx="4818802" cy="1032996"/>
          </a:xfrm>
          <a:prstGeom prst="bentConnector4">
            <a:avLst>
              <a:gd name="adj1" fmla="val 30741"/>
              <a:gd name="adj2" fmla="val 1811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323">
            <a:extLst>
              <a:ext uri="{FF2B5EF4-FFF2-40B4-BE49-F238E27FC236}">
                <a16:creationId xmlns:a16="http://schemas.microsoft.com/office/drawing/2014/main" id="{499F64F8-B413-44B8-84DE-0AB289D5B023}"/>
              </a:ext>
            </a:extLst>
          </p:cNvPr>
          <p:cNvCxnSpPr>
            <a:stCxn id="157" idx="6"/>
            <a:endCxn id="314" idx="2"/>
          </p:cNvCxnSpPr>
          <p:nvPr/>
        </p:nvCxnSpPr>
        <p:spPr>
          <a:xfrm flipH="1" flipV="1">
            <a:off x="4454932" y="3842100"/>
            <a:ext cx="4719102" cy="1882472"/>
          </a:xfrm>
          <a:prstGeom prst="bentConnector4">
            <a:avLst>
              <a:gd name="adj1" fmla="val -4844"/>
              <a:gd name="adj2" fmla="val 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55A5585C-4D37-41F3-BB64-02F4A1C56536}"/>
              </a:ext>
            </a:extLst>
          </p:cNvPr>
          <p:cNvCxnSpPr/>
          <p:nvPr/>
        </p:nvCxnSpPr>
        <p:spPr>
          <a:xfrm>
            <a:off x="1343872" y="3854963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4B03D28F-1191-4AAD-B909-1D10EA70B30C}"/>
              </a:ext>
            </a:extLst>
          </p:cNvPr>
          <p:cNvCxnSpPr/>
          <p:nvPr/>
        </p:nvCxnSpPr>
        <p:spPr>
          <a:xfrm>
            <a:off x="1343872" y="2173004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6C365996-B14A-4D5F-93F2-2AF727493377}"/>
              </a:ext>
            </a:extLst>
          </p:cNvPr>
          <p:cNvCxnSpPr>
            <a:stCxn id="312" idx="3"/>
            <a:endCxn id="314" idx="1"/>
          </p:cNvCxnSpPr>
          <p:nvPr/>
        </p:nvCxnSpPr>
        <p:spPr>
          <a:xfrm>
            <a:off x="3104932" y="2127593"/>
            <a:ext cx="675000" cy="916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꺾임 330">
            <a:extLst>
              <a:ext uri="{FF2B5EF4-FFF2-40B4-BE49-F238E27FC236}">
                <a16:creationId xmlns:a16="http://schemas.microsoft.com/office/drawing/2014/main" id="{0B50AA51-0205-40A5-827C-97D6C946B7E3}"/>
              </a:ext>
            </a:extLst>
          </p:cNvPr>
          <p:cNvCxnSpPr>
            <a:cxnSpLocks/>
            <a:endCxn id="313" idx="3"/>
          </p:cNvCxnSpPr>
          <p:nvPr/>
        </p:nvCxnSpPr>
        <p:spPr>
          <a:xfrm rot="10800000" flipV="1">
            <a:off x="3104933" y="3189395"/>
            <a:ext cx="695185" cy="6728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02B35F3-861D-47EF-BA4A-0F9BE35E570F}"/>
              </a:ext>
            </a:extLst>
          </p:cNvPr>
          <p:cNvCxnSpPr>
            <a:cxnSpLocks/>
            <a:stCxn id="162" idx="3"/>
            <a:endCxn id="161" idx="3"/>
          </p:cNvCxnSpPr>
          <p:nvPr/>
        </p:nvCxnSpPr>
        <p:spPr>
          <a:xfrm>
            <a:off x="3104932" y="7537346"/>
            <a:ext cx="12700" cy="564238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A7CE490-540C-4B8E-847A-BCA2D2F1F8D6}"/>
              </a:ext>
            </a:extLst>
          </p:cNvPr>
          <p:cNvCxnSpPr>
            <a:cxnSpLocks/>
          </p:cNvCxnSpPr>
          <p:nvPr/>
        </p:nvCxnSpPr>
        <p:spPr>
          <a:xfrm>
            <a:off x="3104932" y="13363080"/>
            <a:ext cx="135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ECB43F7-D026-4C93-AE68-ABA341620BDF}"/>
              </a:ext>
            </a:extLst>
          </p:cNvPr>
          <p:cNvCxnSpPr>
            <a:cxnSpLocks/>
            <a:stCxn id="282" idx="1"/>
            <a:endCxn id="166" idx="3"/>
          </p:cNvCxnSpPr>
          <p:nvPr/>
        </p:nvCxnSpPr>
        <p:spPr>
          <a:xfrm rot="10800000">
            <a:off x="3104932" y="10149394"/>
            <a:ext cx="1350000" cy="30667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3012733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M A I N   D E V I C E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0D0956F-BC0B-4096-94AE-0329AA65DF71}"/>
              </a:ext>
            </a:extLst>
          </p:cNvPr>
          <p:cNvSpPr/>
          <p:nvPr/>
        </p:nvSpPr>
        <p:spPr>
          <a:xfrm>
            <a:off x="664364" y="918099"/>
            <a:ext cx="679508" cy="4107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BC0180-92F2-44ED-8724-7B4BA1DC1E19}"/>
              </a:ext>
            </a:extLst>
          </p:cNvPr>
          <p:cNvSpPr/>
          <p:nvPr/>
        </p:nvSpPr>
        <p:spPr>
          <a:xfrm>
            <a:off x="664364" y="5330441"/>
            <a:ext cx="679508" cy="5391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S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828AD9-9F5B-4BCD-8945-0E0E1EBB2850}"/>
              </a:ext>
            </a:extLst>
          </p:cNvPr>
          <p:cNvSpPr txBox="1"/>
          <p:nvPr/>
        </p:nvSpPr>
        <p:spPr>
          <a:xfrm>
            <a:off x="10941935" y="6984448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 err="1"/>
              <a:t>키넥트카메라</a:t>
            </a:r>
            <a:endParaRPr lang="ko-KR" altLang="en-US" sz="1169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45F497-4FB1-467F-8FF6-739DBD8585AC}"/>
              </a:ext>
            </a:extLst>
          </p:cNvPr>
          <p:cNvSpPr txBox="1"/>
          <p:nvPr/>
        </p:nvSpPr>
        <p:spPr>
          <a:xfrm>
            <a:off x="11028952" y="7796961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69" dirty="0"/>
              <a:t>LED </a:t>
            </a:r>
          </a:p>
          <a:p>
            <a:pPr algn="ctr"/>
            <a:r>
              <a:rPr lang="ko-KR" altLang="en-US" sz="1169" dirty="0"/>
              <a:t>버튼</a:t>
            </a:r>
            <a:endParaRPr lang="en-US" altLang="ko-KR" sz="1169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1A960B-4B50-454C-9856-CBC4D15547A5}"/>
              </a:ext>
            </a:extLst>
          </p:cNvPr>
          <p:cNvSpPr txBox="1"/>
          <p:nvPr/>
        </p:nvSpPr>
        <p:spPr>
          <a:xfrm>
            <a:off x="10972113" y="5869924"/>
            <a:ext cx="654839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객체 추적 카메라</a:t>
            </a:r>
          </a:p>
        </p:txBody>
      </p:sp>
      <p:grpSp>
        <p:nvGrpSpPr>
          <p:cNvPr id="80" name="그래픽 2" descr="카메라">
            <a:extLst>
              <a:ext uri="{FF2B5EF4-FFF2-40B4-BE49-F238E27FC236}">
                <a16:creationId xmlns:a16="http://schemas.microsoft.com/office/drawing/2014/main" id="{D934C28D-693F-40A0-ABBB-41FB998C96F5}"/>
              </a:ext>
            </a:extLst>
          </p:cNvPr>
          <p:cNvGrpSpPr/>
          <p:nvPr/>
        </p:nvGrpSpPr>
        <p:grpSpPr>
          <a:xfrm>
            <a:off x="10258837" y="5901162"/>
            <a:ext cx="584609" cy="482303"/>
            <a:chOff x="5910607" y="2044607"/>
            <a:chExt cx="600000" cy="495000"/>
          </a:xfrm>
        </p:grpSpPr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F59CCAA9-41E0-4BCA-AE80-42A41D630F7B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7F70C1C-10CD-4729-8117-3B1CD3B9C8FF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86" name="그래픽 2" descr="카메라">
            <a:extLst>
              <a:ext uri="{FF2B5EF4-FFF2-40B4-BE49-F238E27FC236}">
                <a16:creationId xmlns:a16="http://schemas.microsoft.com/office/drawing/2014/main" id="{AA0389B6-E369-4FF3-AAEE-90ECD6BF5C75}"/>
              </a:ext>
            </a:extLst>
          </p:cNvPr>
          <p:cNvGrpSpPr/>
          <p:nvPr/>
        </p:nvGrpSpPr>
        <p:grpSpPr>
          <a:xfrm>
            <a:off x="10264285" y="6842946"/>
            <a:ext cx="584609" cy="482303"/>
            <a:chOff x="5910607" y="2044607"/>
            <a:chExt cx="600000" cy="495000"/>
          </a:xfrm>
        </p:grpSpPr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B71F951-AF75-49FD-90BB-615835B682E2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7CA8564-0B82-44FE-9B2B-3869EC72D56A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pic>
        <p:nvPicPr>
          <p:cNvPr id="87" name="그래픽 86" descr="스피커">
            <a:extLst>
              <a:ext uri="{FF2B5EF4-FFF2-40B4-BE49-F238E27FC236}">
                <a16:creationId xmlns:a16="http://schemas.microsoft.com/office/drawing/2014/main" id="{8769673B-28B5-4679-879D-886F7388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0120" y="2632485"/>
            <a:ext cx="789327" cy="789327"/>
          </a:xfrm>
          <a:prstGeom prst="rect">
            <a:avLst/>
          </a:prstGeom>
        </p:spPr>
      </p:pic>
      <p:pic>
        <p:nvPicPr>
          <p:cNvPr id="88" name="그래픽 87" descr="마이크">
            <a:extLst>
              <a:ext uri="{FF2B5EF4-FFF2-40B4-BE49-F238E27FC236}">
                <a16:creationId xmlns:a16="http://schemas.microsoft.com/office/drawing/2014/main" id="{71247301-AC53-4D6F-99B9-F6461D297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6998" y="3881293"/>
            <a:ext cx="557629" cy="557629"/>
          </a:xfrm>
          <a:prstGeom prst="rect">
            <a:avLst/>
          </a:prstGeom>
        </p:spPr>
      </p:pic>
      <p:pic>
        <p:nvPicPr>
          <p:cNvPr id="89" name="그래픽 88" descr="태블릿">
            <a:extLst>
              <a:ext uri="{FF2B5EF4-FFF2-40B4-BE49-F238E27FC236}">
                <a16:creationId xmlns:a16="http://schemas.microsoft.com/office/drawing/2014/main" id="{1F417B8E-57CC-4E75-9A03-5D613C5C86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58837" y="1451606"/>
            <a:ext cx="721398" cy="72139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58C52BB-15C7-47BE-ABCE-55620E96872C}"/>
              </a:ext>
            </a:extLst>
          </p:cNvPr>
          <p:cNvSpPr txBox="1"/>
          <p:nvPr/>
        </p:nvSpPr>
        <p:spPr>
          <a:xfrm>
            <a:off x="11004394" y="1677358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스크린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E367AD-8B9C-4146-8232-F4141C911F1C}"/>
              </a:ext>
            </a:extLst>
          </p:cNvPr>
          <p:cNvSpPr txBox="1"/>
          <p:nvPr/>
        </p:nvSpPr>
        <p:spPr>
          <a:xfrm>
            <a:off x="11028951" y="2851699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FAF092-487F-40B6-8033-99F84E73EAF9}"/>
              </a:ext>
            </a:extLst>
          </p:cNvPr>
          <p:cNvSpPr txBox="1"/>
          <p:nvPr/>
        </p:nvSpPr>
        <p:spPr>
          <a:xfrm>
            <a:off x="11028952" y="3966223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마이크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7B13A69-0B67-447C-A43F-701CCBE8B0E1}"/>
              </a:ext>
            </a:extLst>
          </p:cNvPr>
          <p:cNvGrpSpPr/>
          <p:nvPr/>
        </p:nvGrpSpPr>
        <p:grpSpPr>
          <a:xfrm>
            <a:off x="10359289" y="7784730"/>
            <a:ext cx="588318" cy="541881"/>
            <a:chOff x="5296860" y="3546405"/>
            <a:chExt cx="603806" cy="556147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477B95F2-251E-4580-BF44-543AE3C61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763" y="3789791"/>
              <a:ext cx="301903" cy="312761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49375F80-04E0-409F-9A10-D276E5DA1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6860" y="3789791"/>
              <a:ext cx="301903" cy="312761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F39E41DB-5963-4FE5-AF1B-BD9B8BB5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811" y="3546405"/>
              <a:ext cx="301903" cy="312761"/>
            </a:xfrm>
            <a:prstGeom prst="rect">
              <a:avLst/>
            </a:prstGeom>
          </p:spPr>
        </p:pic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id="{33BD7EE3-19FB-40A3-9670-F00EF87713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57" y="4898403"/>
            <a:ext cx="553689" cy="543278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2D4F35B-A580-4EEE-B7FB-582F996131D6}"/>
              </a:ext>
            </a:extLst>
          </p:cNvPr>
          <p:cNvSpPr txBox="1"/>
          <p:nvPr/>
        </p:nvSpPr>
        <p:spPr>
          <a:xfrm>
            <a:off x="10972113" y="4907860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카메라</a:t>
            </a:r>
            <a:endParaRPr lang="en-US" altLang="ko-KR" sz="1169" dirty="0"/>
          </a:p>
          <a:p>
            <a:pPr algn="ctr"/>
            <a:r>
              <a:rPr lang="ko-KR" altLang="en-US" sz="1169" dirty="0" err="1"/>
              <a:t>틸트</a:t>
            </a:r>
            <a:endParaRPr lang="ko-KR" altLang="en-US" sz="1169" dirty="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1FB2558-4717-41CE-850B-BE0A39A9C5A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0364032" y="8786092"/>
            <a:ext cx="637563" cy="47379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8EF4D4A1-8966-4FFE-84D1-4F31E9330607}"/>
              </a:ext>
            </a:extLst>
          </p:cNvPr>
          <p:cNvSpPr txBox="1"/>
          <p:nvPr/>
        </p:nvSpPr>
        <p:spPr>
          <a:xfrm>
            <a:off x="11000369" y="8922594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pic>
        <p:nvPicPr>
          <p:cNvPr id="297" name="그림 296">
            <a:extLst>
              <a:ext uri="{FF2B5EF4-FFF2-40B4-BE49-F238E27FC236}">
                <a16:creationId xmlns:a16="http://schemas.microsoft.com/office/drawing/2014/main" id="{A7B17BEF-B402-4B0C-A284-8A1582BE2B3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0364032" y="9719368"/>
            <a:ext cx="637563" cy="473797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6BA1833C-006B-4EB0-AC74-711C586F9D27}"/>
              </a:ext>
            </a:extLst>
          </p:cNvPr>
          <p:cNvSpPr txBox="1"/>
          <p:nvPr/>
        </p:nvSpPr>
        <p:spPr>
          <a:xfrm>
            <a:off x="11000369" y="9822741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4B03D28F-1191-4AAD-B909-1D10EA70B30C}"/>
              </a:ext>
            </a:extLst>
          </p:cNvPr>
          <p:cNvCxnSpPr/>
          <p:nvPr/>
        </p:nvCxnSpPr>
        <p:spPr>
          <a:xfrm>
            <a:off x="1343872" y="2833634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3584386-B4A7-432C-B0EB-B34FC447CAA3}"/>
              </a:ext>
            </a:extLst>
          </p:cNvPr>
          <p:cNvSpPr/>
          <p:nvPr/>
        </p:nvSpPr>
        <p:spPr>
          <a:xfrm>
            <a:off x="1754932" y="2217566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APP </a:t>
            </a:r>
            <a:r>
              <a:rPr lang="ko-KR" altLang="en-US" sz="1100" b="1" dirty="0"/>
              <a:t>통신 모듈</a:t>
            </a:r>
            <a:endParaRPr lang="en-US" altLang="ko-KR" sz="1100" b="1" dirty="0"/>
          </a:p>
          <a:p>
            <a:endParaRPr lang="en-US" altLang="ko-KR" sz="1100" dirty="0"/>
          </a:p>
          <a:p>
            <a:pPr algn="ctr"/>
            <a:r>
              <a:rPr lang="ko-KR" altLang="en-US" sz="1100" dirty="0"/>
              <a:t>안드로이드 앱과 </a:t>
            </a:r>
            <a:r>
              <a:rPr lang="en-US" altLang="ko-KR" sz="1100" dirty="0"/>
              <a:t>RTSP</a:t>
            </a:r>
            <a:r>
              <a:rPr lang="ko-KR" altLang="en-US" sz="1100" dirty="0"/>
              <a:t>를 사용해  연결하며 영상을 송수신 한다</a:t>
            </a:r>
            <a:r>
              <a:rPr lang="en-US" altLang="ko-KR" sz="1100" dirty="0"/>
              <a:t>.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379C3AC-75C0-4126-A55B-6BB2F9AE8FF6}"/>
              </a:ext>
            </a:extLst>
          </p:cNvPr>
          <p:cNvSpPr/>
          <p:nvPr/>
        </p:nvSpPr>
        <p:spPr>
          <a:xfrm>
            <a:off x="3872226" y="1369425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영상 출력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안드로이드 앱으로부터 수신한 영상을 출력한다</a:t>
            </a:r>
            <a:r>
              <a:rPr lang="en-US" altLang="ko-KR" sz="1100" dirty="0"/>
              <a:t>.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74D86A-E11A-40E3-904D-ADC99AE43442}"/>
              </a:ext>
            </a:extLst>
          </p:cNvPr>
          <p:cNvSpPr/>
          <p:nvPr/>
        </p:nvSpPr>
        <p:spPr>
          <a:xfrm>
            <a:off x="3872226" y="3268504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영상 제작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객체 추적 카메라의 영상과 마이크의 음성을 합쳐 송신할 영상을 제작한다</a:t>
            </a:r>
            <a:r>
              <a:rPr lang="en-US" altLang="ko-KR" sz="1100" dirty="0"/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F9BE2A0-92EE-4930-A6E2-9EC8F2925AFE}"/>
              </a:ext>
            </a:extLst>
          </p:cNvPr>
          <p:cNvSpPr/>
          <p:nvPr/>
        </p:nvSpPr>
        <p:spPr>
          <a:xfrm>
            <a:off x="6074065" y="4350673"/>
            <a:ext cx="1533030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객체 인식 및 추적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객체 추적 카메라로부터 영상을 받아 객체를 인식하고 카메라 </a:t>
            </a:r>
            <a:r>
              <a:rPr lang="ko-KR" altLang="en-US" sz="1100" dirty="0" err="1"/>
              <a:t>틸트를</a:t>
            </a:r>
            <a:r>
              <a:rPr lang="ko-KR" altLang="en-US" sz="1100" dirty="0"/>
              <a:t> 사용해 객체를 추적한다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FFD0396-445D-4FC9-BBF3-4457F2379E59}"/>
              </a:ext>
            </a:extLst>
          </p:cNvPr>
          <p:cNvCxnSpPr>
            <a:cxnSpLocks/>
            <a:stCxn id="90" idx="3"/>
            <a:endCxn id="89" idx="1"/>
          </p:cNvCxnSpPr>
          <p:nvPr/>
        </p:nvCxnSpPr>
        <p:spPr>
          <a:xfrm flipV="1">
            <a:off x="5261194" y="1812305"/>
            <a:ext cx="4997643" cy="1731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2EA20C1-71AE-420E-BCF3-E02C007B6B8D}"/>
              </a:ext>
            </a:extLst>
          </p:cNvPr>
          <p:cNvCxnSpPr>
            <a:cxnSpLocks/>
            <a:stCxn id="90" idx="3"/>
            <a:endCxn id="87" idx="1"/>
          </p:cNvCxnSpPr>
          <p:nvPr/>
        </p:nvCxnSpPr>
        <p:spPr>
          <a:xfrm>
            <a:off x="5261194" y="1985493"/>
            <a:ext cx="4948926" cy="10416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B24955B-0D72-4CE6-AF51-ED7D93400BAA}"/>
              </a:ext>
            </a:extLst>
          </p:cNvPr>
          <p:cNvCxnSpPr>
            <a:cxnSpLocks/>
            <a:stCxn id="93" idx="1"/>
            <a:endCxn id="91" idx="3"/>
          </p:cNvCxnSpPr>
          <p:nvPr/>
        </p:nvCxnSpPr>
        <p:spPr>
          <a:xfrm rot="10800000">
            <a:off x="5261195" y="3884573"/>
            <a:ext cx="812871" cy="10821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7964DD19-187F-4129-8932-7330F6880F75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3174400" y="1985493"/>
            <a:ext cx="697826" cy="6669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45F19D4-B2D1-4681-AD72-B060EE77814A}"/>
              </a:ext>
            </a:extLst>
          </p:cNvPr>
          <p:cNvCxnSpPr>
            <a:cxnSpLocks/>
            <a:stCxn id="91" idx="1"/>
            <a:endCxn id="85" idx="3"/>
          </p:cNvCxnSpPr>
          <p:nvPr/>
        </p:nvCxnSpPr>
        <p:spPr>
          <a:xfrm rot="10800000">
            <a:off x="3143900" y="2833634"/>
            <a:ext cx="728326" cy="10509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38C9BAF-B41B-4DEF-9E50-C22892D60DDD}"/>
              </a:ext>
            </a:extLst>
          </p:cNvPr>
          <p:cNvSpPr/>
          <p:nvPr/>
        </p:nvSpPr>
        <p:spPr>
          <a:xfrm>
            <a:off x="1754932" y="6980964"/>
            <a:ext cx="1388968" cy="163298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SERVER </a:t>
            </a:r>
            <a:r>
              <a:rPr lang="ko-KR" altLang="en-US" sz="1100" b="1" dirty="0"/>
              <a:t>통신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서버와 </a:t>
            </a:r>
            <a:r>
              <a:rPr lang="en-US" altLang="ko-KR" sz="1100"/>
              <a:t>TCP/IP</a:t>
            </a:r>
            <a:r>
              <a:rPr lang="ko-KR" altLang="en-US" sz="1100"/>
              <a:t>를 </a:t>
            </a:r>
            <a:r>
              <a:rPr lang="ko-KR" altLang="en-US" sz="1100" dirty="0"/>
              <a:t>사용해 연결하며 디바이스 플래그를 송신하고 디바이스 설정 값과 보상 및 식사 신호를 수신한다</a:t>
            </a:r>
            <a:r>
              <a:rPr lang="en-US" altLang="ko-KR" sz="1100" dirty="0"/>
              <a:t>.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46A1E9E-E99A-4579-92E7-63C2E29685CF}"/>
              </a:ext>
            </a:extLst>
          </p:cNvPr>
          <p:cNvSpPr/>
          <p:nvPr/>
        </p:nvSpPr>
        <p:spPr>
          <a:xfrm>
            <a:off x="3872226" y="8981135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식사 제공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식사 신호를 수신하면 식사 통과 연결된 모터를 작동시킨다</a:t>
            </a:r>
            <a:r>
              <a:rPr lang="en-US" altLang="ko-KR" sz="1100" dirty="0"/>
              <a:t>.</a:t>
            </a: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1E41358-F02C-48CA-935D-274E060E37B3}"/>
              </a:ext>
            </a:extLst>
          </p:cNvPr>
          <p:cNvCxnSpPr>
            <a:stCxn id="148" idx="3"/>
            <a:endCxn id="152" idx="1"/>
          </p:cNvCxnSpPr>
          <p:nvPr/>
        </p:nvCxnSpPr>
        <p:spPr>
          <a:xfrm>
            <a:off x="3143900" y="7797459"/>
            <a:ext cx="728326" cy="17997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2A3E4FA-9554-463B-9593-55C7D335F0FD}"/>
              </a:ext>
            </a:extLst>
          </p:cNvPr>
          <p:cNvSpPr/>
          <p:nvPr/>
        </p:nvSpPr>
        <p:spPr>
          <a:xfrm>
            <a:off x="3800195" y="5498530"/>
            <a:ext cx="1533030" cy="152700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설정 값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분석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서버로부터 받은 디바이스 설정 값을 분석해 명령어 훈련 및 지능 발달 놀이를 진행한다</a:t>
            </a:r>
            <a:r>
              <a:rPr lang="en-US" altLang="ko-KR" sz="1100" dirty="0"/>
              <a:t>.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B0C84FF-CAE6-4066-A357-BF42EB68D8A8}"/>
              </a:ext>
            </a:extLst>
          </p:cNvPr>
          <p:cNvSpPr/>
          <p:nvPr/>
        </p:nvSpPr>
        <p:spPr>
          <a:xfrm>
            <a:off x="6074065" y="6185170"/>
            <a:ext cx="1533030" cy="108097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명령어 훈련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 err="1"/>
              <a:t>키넥트</a:t>
            </a:r>
            <a:r>
              <a:rPr lang="ko-KR" altLang="en-US" sz="1100" dirty="0"/>
              <a:t> 카메라를 사용해 명령어 훈련 기능을 실행한다</a:t>
            </a:r>
            <a:r>
              <a:rPr lang="en-US" altLang="ko-KR" sz="1100" dirty="0"/>
              <a:t>. 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3C1CED4-0E97-496F-9A9A-8C4B16E702F3}"/>
              </a:ext>
            </a:extLst>
          </p:cNvPr>
          <p:cNvSpPr/>
          <p:nvPr/>
        </p:nvSpPr>
        <p:spPr>
          <a:xfrm>
            <a:off x="6074065" y="7639965"/>
            <a:ext cx="1533030" cy="11790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버튼 놀이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랜덤하게 </a:t>
            </a:r>
            <a:r>
              <a:rPr lang="en-US" altLang="ko-KR" sz="1100" dirty="0"/>
              <a:t>LED</a:t>
            </a:r>
            <a:r>
              <a:rPr lang="ko-KR" altLang="en-US" sz="1100" dirty="0"/>
              <a:t>버튼을 작동시키고</a:t>
            </a:r>
            <a:r>
              <a:rPr lang="en-US" altLang="ko-KR" sz="1100" dirty="0"/>
              <a:t>, </a:t>
            </a:r>
            <a:r>
              <a:rPr lang="ko-KR" altLang="en-US" sz="1100" dirty="0"/>
              <a:t>반려견이 해당 버튼을 누르는 횟수를 센다</a:t>
            </a:r>
            <a:r>
              <a:rPr lang="en-US" altLang="ko-KR" sz="1100" dirty="0"/>
              <a:t>.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D404379-B23F-4B9B-BA10-BC83423137E4}"/>
              </a:ext>
            </a:extLst>
          </p:cNvPr>
          <p:cNvSpPr/>
          <p:nvPr/>
        </p:nvSpPr>
        <p:spPr>
          <a:xfrm>
            <a:off x="8233816" y="8436646"/>
            <a:ext cx="1533030" cy="11790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보상 제공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간식통과 연결된 모터를 작동시키고 보호자의 음성을 스피커로 출력한다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2C33F442-23F9-445F-9430-31E8DC45E3EB}"/>
              </a:ext>
            </a:extLst>
          </p:cNvPr>
          <p:cNvCxnSpPr>
            <a:cxnSpLocks/>
            <a:endCxn id="93" idx="3"/>
          </p:cNvCxnSpPr>
          <p:nvPr/>
        </p:nvCxnSpPr>
        <p:spPr>
          <a:xfrm rot="10800000">
            <a:off x="7607096" y="4966742"/>
            <a:ext cx="2603025" cy="1226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1A842FA5-345F-4EE4-A42A-75D8A98A5DBB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7607095" y="4734321"/>
            <a:ext cx="2682662" cy="435721"/>
          </a:xfrm>
          <a:prstGeom prst="bentConnector3">
            <a:avLst>
              <a:gd name="adj1" fmla="val 575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4B769EAC-65DD-4833-B646-04B844940AB8}"/>
              </a:ext>
            </a:extLst>
          </p:cNvPr>
          <p:cNvCxnSpPr>
            <a:stCxn id="88" idx="1"/>
            <a:endCxn id="91" idx="3"/>
          </p:cNvCxnSpPr>
          <p:nvPr/>
        </p:nvCxnSpPr>
        <p:spPr>
          <a:xfrm rot="10800000">
            <a:off x="5261194" y="3884572"/>
            <a:ext cx="5155804" cy="2755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89EF0036-550C-4CD7-970B-42E3D0B746C2}"/>
              </a:ext>
            </a:extLst>
          </p:cNvPr>
          <p:cNvCxnSpPr>
            <a:stCxn id="178" idx="3"/>
            <a:endCxn id="103" idx="1"/>
          </p:cNvCxnSpPr>
          <p:nvPr/>
        </p:nvCxnSpPr>
        <p:spPr>
          <a:xfrm flipV="1">
            <a:off x="9766846" y="9022991"/>
            <a:ext cx="597186" cy="31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FC181A19-2D4C-49EE-8A05-4AEFC99D1F26}"/>
              </a:ext>
            </a:extLst>
          </p:cNvPr>
          <p:cNvCxnSpPr>
            <a:stCxn id="148" idx="3"/>
            <a:endCxn id="173" idx="1"/>
          </p:cNvCxnSpPr>
          <p:nvPr/>
        </p:nvCxnSpPr>
        <p:spPr>
          <a:xfrm flipV="1">
            <a:off x="3143900" y="6262034"/>
            <a:ext cx="656295" cy="1535425"/>
          </a:xfrm>
          <a:prstGeom prst="bentConnector3">
            <a:avLst>
              <a:gd name="adj1" fmla="val 55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877090DF-2529-41B2-8A40-193BB6C07293}"/>
              </a:ext>
            </a:extLst>
          </p:cNvPr>
          <p:cNvCxnSpPr>
            <a:stCxn id="173" idx="3"/>
            <a:endCxn id="176" idx="1"/>
          </p:cNvCxnSpPr>
          <p:nvPr/>
        </p:nvCxnSpPr>
        <p:spPr>
          <a:xfrm>
            <a:off x="5333225" y="6262034"/>
            <a:ext cx="740840" cy="4636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CB70D056-8EC4-4601-BBF1-E9CF39E28BCA}"/>
              </a:ext>
            </a:extLst>
          </p:cNvPr>
          <p:cNvCxnSpPr>
            <a:stCxn id="173" idx="3"/>
            <a:endCxn id="177" idx="1"/>
          </p:cNvCxnSpPr>
          <p:nvPr/>
        </p:nvCxnSpPr>
        <p:spPr>
          <a:xfrm>
            <a:off x="5333225" y="6262034"/>
            <a:ext cx="740840" cy="1967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F668769D-616A-4C16-99CA-3D3D56B79A7E}"/>
              </a:ext>
            </a:extLst>
          </p:cNvPr>
          <p:cNvSpPr/>
          <p:nvPr/>
        </p:nvSpPr>
        <p:spPr>
          <a:xfrm>
            <a:off x="3872226" y="7440965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플래그 생성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훈련</a:t>
            </a:r>
            <a:r>
              <a:rPr lang="en-US" altLang="ko-KR" sz="1100" dirty="0"/>
              <a:t>, </a:t>
            </a:r>
            <a:r>
              <a:rPr lang="ko-KR" altLang="en-US" sz="1100" dirty="0"/>
              <a:t>놀이</a:t>
            </a:r>
            <a:r>
              <a:rPr lang="en-US" altLang="ko-KR" sz="1100" dirty="0"/>
              <a:t>, </a:t>
            </a:r>
            <a:r>
              <a:rPr lang="ko-KR" altLang="en-US" sz="1100" dirty="0"/>
              <a:t>보상</a:t>
            </a:r>
            <a:r>
              <a:rPr lang="en-US" altLang="ko-KR" sz="1100" dirty="0"/>
              <a:t>, </a:t>
            </a:r>
            <a:r>
              <a:rPr lang="ko-KR" altLang="en-US" sz="1100" dirty="0"/>
              <a:t>식사 제공 결과에 따른 플래그 값을 생성한다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150A4F91-930D-4AAF-8AF7-644D75F357D8}"/>
              </a:ext>
            </a:extLst>
          </p:cNvPr>
          <p:cNvCxnSpPr>
            <a:stCxn id="240" idx="1"/>
          </p:cNvCxnSpPr>
          <p:nvPr/>
        </p:nvCxnSpPr>
        <p:spPr>
          <a:xfrm flipH="1">
            <a:off x="3143899" y="8057033"/>
            <a:ext cx="7283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연결선: 꺾임 254">
            <a:extLst>
              <a:ext uri="{FF2B5EF4-FFF2-40B4-BE49-F238E27FC236}">
                <a16:creationId xmlns:a16="http://schemas.microsoft.com/office/drawing/2014/main" id="{F9BA970E-AD43-4E7F-920E-970ADB34B42A}"/>
              </a:ext>
            </a:extLst>
          </p:cNvPr>
          <p:cNvCxnSpPr/>
          <p:nvPr/>
        </p:nvCxnSpPr>
        <p:spPr>
          <a:xfrm>
            <a:off x="1343872" y="7872289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연결선: 꺾임 235">
            <a:extLst>
              <a:ext uri="{FF2B5EF4-FFF2-40B4-BE49-F238E27FC236}">
                <a16:creationId xmlns:a16="http://schemas.microsoft.com/office/drawing/2014/main" id="{BDFCF505-D7D1-42A8-BEB7-1E9E4A06644E}"/>
              </a:ext>
            </a:extLst>
          </p:cNvPr>
          <p:cNvCxnSpPr>
            <a:cxnSpLocks/>
          </p:cNvCxnSpPr>
          <p:nvPr/>
        </p:nvCxnSpPr>
        <p:spPr>
          <a:xfrm rot="10800000">
            <a:off x="7607095" y="6499678"/>
            <a:ext cx="2659262" cy="6516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3CBA2EA5-93A3-4B0D-AA03-A4806AE8B062}"/>
              </a:ext>
            </a:extLst>
          </p:cNvPr>
          <p:cNvCxnSpPr>
            <a:stCxn id="121" idx="1"/>
          </p:cNvCxnSpPr>
          <p:nvPr/>
        </p:nvCxnSpPr>
        <p:spPr>
          <a:xfrm flipH="1" flipV="1">
            <a:off x="7607095" y="7924800"/>
            <a:ext cx="2899273" cy="1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4B3F83A-71C2-4DAD-912F-800AA32DED4B}"/>
              </a:ext>
            </a:extLst>
          </p:cNvPr>
          <p:cNvCxnSpPr>
            <a:stCxn id="178" idx="3"/>
            <a:endCxn id="87" idx="1"/>
          </p:cNvCxnSpPr>
          <p:nvPr/>
        </p:nvCxnSpPr>
        <p:spPr>
          <a:xfrm flipV="1">
            <a:off x="9766846" y="3027149"/>
            <a:ext cx="443274" cy="59990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E64801B-5379-4840-BDFE-08A070E5AF4C}"/>
              </a:ext>
            </a:extLst>
          </p:cNvPr>
          <p:cNvCxnSpPr>
            <a:stCxn id="152" idx="0"/>
            <a:endCxn id="240" idx="2"/>
          </p:cNvCxnSpPr>
          <p:nvPr/>
        </p:nvCxnSpPr>
        <p:spPr>
          <a:xfrm flipV="1">
            <a:off x="4566710" y="8673101"/>
            <a:ext cx="0" cy="30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79489F6-E0B5-4D07-87DB-53B9BD590D9B}"/>
              </a:ext>
            </a:extLst>
          </p:cNvPr>
          <p:cNvCxnSpPr>
            <a:stCxn id="152" idx="2"/>
            <a:endCxn id="297" idx="2"/>
          </p:cNvCxnSpPr>
          <p:nvPr/>
        </p:nvCxnSpPr>
        <p:spPr>
          <a:xfrm rot="5400000" flipH="1" flipV="1">
            <a:off x="7614709" y="7145166"/>
            <a:ext cx="20106" cy="6116104"/>
          </a:xfrm>
          <a:prstGeom prst="bentConnector3">
            <a:avLst>
              <a:gd name="adj1" fmla="val -11369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E849323-6942-4D33-A7DA-434FD6FFFEB0}"/>
              </a:ext>
            </a:extLst>
          </p:cNvPr>
          <p:cNvCxnSpPr>
            <a:stCxn id="148" idx="2"/>
            <a:endCxn id="178" idx="2"/>
          </p:cNvCxnSpPr>
          <p:nvPr/>
        </p:nvCxnSpPr>
        <p:spPr>
          <a:xfrm rot="16200000" flipH="1">
            <a:off x="5224007" y="5839361"/>
            <a:ext cx="1001733" cy="6550915"/>
          </a:xfrm>
          <a:prstGeom prst="bentConnector3">
            <a:avLst>
              <a:gd name="adj1" fmla="val 1976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9750633-A9BF-47B5-9DEE-3792462369B0}"/>
              </a:ext>
            </a:extLst>
          </p:cNvPr>
          <p:cNvCxnSpPr>
            <a:stCxn id="178" idx="1"/>
            <a:endCxn id="240" idx="3"/>
          </p:cNvCxnSpPr>
          <p:nvPr/>
        </p:nvCxnSpPr>
        <p:spPr>
          <a:xfrm rot="10800000">
            <a:off x="5261194" y="8057034"/>
            <a:ext cx="2972622" cy="969133"/>
          </a:xfrm>
          <a:prstGeom prst="bentConnector3">
            <a:avLst>
              <a:gd name="adj1" fmla="val 893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F04269-9A1D-41D8-B3AD-A38657A2E43C}"/>
              </a:ext>
            </a:extLst>
          </p:cNvPr>
          <p:cNvSpPr txBox="1"/>
          <p:nvPr/>
        </p:nvSpPr>
        <p:spPr>
          <a:xfrm>
            <a:off x="3800196" y="1117943"/>
            <a:ext cx="1905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: </a:t>
            </a:r>
            <a:r>
              <a:rPr lang="ko-KR" altLang="en-US" sz="1100" dirty="0"/>
              <a:t>안드로이드 영상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53F452-8133-4D69-840F-1CDED791656C}"/>
              </a:ext>
            </a:extLst>
          </p:cNvPr>
          <p:cNvSpPr txBox="1"/>
          <p:nvPr/>
        </p:nvSpPr>
        <p:spPr>
          <a:xfrm>
            <a:off x="3629684" y="4526529"/>
            <a:ext cx="200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Output : </a:t>
            </a:r>
            <a:r>
              <a:rPr lang="ko-KR" altLang="en-US" sz="1100" dirty="0"/>
              <a:t>메인 디바이스 영상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3005D2-B402-4472-BF8E-4DCBE61BBE33}"/>
              </a:ext>
            </a:extLst>
          </p:cNvPr>
          <p:cNvSpPr txBox="1"/>
          <p:nvPr/>
        </p:nvSpPr>
        <p:spPr>
          <a:xfrm>
            <a:off x="3800196" y="2842552"/>
            <a:ext cx="1905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: </a:t>
            </a:r>
            <a:r>
              <a:rPr lang="ko-KR" altLang="en-US" sz="1100" dirty="0"/>
              <a:t>객체추적 카메라로 촬영한 영상</a:t>
            </a:r>
            <a:r>
              <a:rPr lang="en-US" altLang="ko-KR" sz="1100" dirty="0"/>
              <a:t>, </a:t>
            </a:r>
            <a:r>
              <a:rPr lang="ko-KR" altLang="en-US" sz="1100" dirty="0"/>
              <a:t>마이크 음성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9FF2F6-70BB-46D5-BFCC-66A6047677EF}"/>
              </a:ext>
            </a:extLst>
          </p:cNvPr>
          <p:cNvSpPr txBox="1"/>
          <p:nvPr/>
        </p:nvSpPr>
        <p:spPr>
          <a:xfrm>
            <a:off x="1655409" y="1831902"/>
            <a:ext cx="1905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: </a:t>
            </a:r>
            <a:r>
              <a:rPr lang="ko-KR" altLang="en-US" sz="1100" dirty="0"/>
              <a:t>안드로이드 영상</a:t>
            </a:r>
            <a:r>
              <a:rPr lang="en-US" altLang="ko-KR" sz="1100" dirty="0"/>
              <a:t>, </a:t>
            </a:r>
            <a:r>
              <a:rPr lang="ko-KR" altLang="en-US" sz="1100" dirty="0"/>
              <a:t>메인 디바이스 영상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082AC1-0739-41E0-A7A6-44E4A910D557}"/>
              </a:ext>
            </a:extLst>
          </p:cNvPr>
          <p:cNvSpPr txBox="1"/>
          <p:nvPr/>
        </p:nvSpPr>
        <p:spPr>
          <a:xfrm>
            <a:off x="1655409" y="3448684"/>
            <a:ext cx="1905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Output : </a:t>
            </a:r>
            <a:r>
              <a:rPr lang="ko-KR" altLang="en-US" sz="1100" dirty="0"/>
              <a:t>안드로이드 영상</a:t>
            </a:r>
            <a:r>
              <a:rPr lang="en-US" altLang="ko-KR" sz="1100" dirty="0"/>
              <a:t>, </a:t>
            </a:r>
            <a:r>
              <a:rPr lang="ko-KR" altLang="en-US" sz="1100" dirty="0"/>
              <a:t>메인 디바이스 영상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4EF9B8-A223-433E-BA8C-C1FFEF3861C3}"/>
              </a:ext>
            </a:extLst>
          </p:cNvPr>
          <p:cNvSpPr txBox="1"/>
          <p:nvPr/>
        </p:nvSpPr>
        <p:spPr>
          <a:xfrm>
            <a:off x="7607094" y="5067643"/>
            <a:ext cx="12416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: </a:t>
            </a:r>
            <a:r>
              <a:rPr lang="ko-KR" altLang="en-US" sz="1100" dirty="0"/>
              <a:t>객체추적 카메라로 촬영한 영상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E609AC-9081-435F-B8B7-433AD61045DB}"/>
              </a:ext>
            </a:extLst>
          </p:cNvPr>
          <p:cNvSpPr txBox="1"/>
          <p:nvPr/>
        </p:nvSpPr>
        <p:spPr>
          <a:xfrm>
            <a:off x="7632235" y="4334055"/>
            <a:ext cx="2001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Output : </a:t>
            </a:r>
            <a:r>
              <a:rPr lang="ko-KR" altLang="en-US" sz="1100" dirty="0"/>
              <a:t>카메라 </a:t>
            </a:r>
            <a:r>
              <a:rPr lang="ko-KR" altLang="en-US" sz="1100" dirty="0" err="1"/>
              <a:t>틸트를</a:t>
            </a:r>
            <a:r>
              <a:rPr lang="ko-KR" altLang="en-US" sz="1100" dirty="0"/>
              <a:t> 조종하는 신호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4CE5E3-E559-4F58-A5CE-C37F3ED1CBA6}"/>
              </a:ext>
            </a:extLst>
          </p:cNvPr>
          <p:cNvSpPr txBox="1"/>
          <p:nvPr/>
        </p:nvSpPr>
        <p:spPr>
          <a:xfrm>
            <a:off x="4934074" y="4972335"/>
            <a:ext cx="1317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Output : </a:t>
            </a:r>
            <a:r>
              <a:rPr lang="ko-KR" altLang="en-US" sz="1100" dirty="0"/>
              <a:t>객체추적 카메라로 촬영한 영상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7DF69F-2AF1-4699-AF3B-3D4CC1116E9D}"/>
              </a:ext>
            </a:extLst>
          </p:cNvPr>
          <p:cNvSpPr txBox="1"/>
          <p:nvPr/>
        </p:nvSpPr>
        <p:spPr>
          <a:xfrm>
            <a:off x="1655409" y="6421419"/>
            <a:ext cx="1905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: </a:t>
            </a:r>
            <a:r>
              <a:rPr lang="ko-KR" altLang="en-US" sz="1100" dirty="0"/>
              <a:t>디바이스 플래그</a:t>
            </a:r>
            <a:r>
              <a:rPr lang="en-US" altLang="ko-KR" sz="1100" dirty="0"/>
              <a:t>, </a:t>
            </a:r>
            <a:r>
              <a:rPr lang="ko-KR" altLang="en-US" sz="1100" dirty="0"/>
              <a:t>디바이스 설정 값</a:t>
            </a:r>
            <a:r>
              <a:rPr lang="en-US" altLang="ko-KR" sz="1100" dirty="0"/>
              <a:t>, </a:t>
            </a:r>
            <a:r>
              <a:rPr lang="ko-KR" altLang="en-US" sz="1100" dirty="0"/>
              <a:t>보상 및 식사 신호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681BB3D-8669-4DE4-908D-2F90AADE6EB5}"/>
              </a:ext>
            </a:extLst>
          </p:cNvPr>
          <p:cNvSpPr txBox="1"/>
          <p:nvPr/>
        </p:nvSpPr>
        <p:spPr>
          <a:xfrm>
            <a:off x="1655409" y="8612664"/>
            <a:ext cx="1905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Output : </a:t>
            </a:r>
            <a:r>
              <a:rPr lang="ko-KR" altLang="en-US" sz="1100" dirty="0"/>
              <a:t>디바이스 설정 값</a:t>
            </a:r>
            <a:r>
              <a:rPr lang="en-US" altLang="ko-KR" sz="1100" dirty="0"/>
              <a:t>, </a:t>
            </a:r>
            <a:r>
              <a:rPr lang="ko-KR" altLang="en-US" sz="1100" dirty="0"/>
              <a:t>보상 및 식사 신호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7CBD6E-ABBF-41A3-A610-5FDAAFE626ED}"/>
              </a:ext>
            </a:extLst>
          </p:cNvPr>
          <p:cNvSpPr txBox="1"/>
          <p:nvPr/>
        </p:nvSpPr>
        <p:spPr>
          <a:xfrm>
            <a:off x="2221760" y="5603344"/>
            <a:ext cx="1905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: </a:t>
            </a:r>
            <a:r>
              <a:rPr lang="ko-KR" altLang="en-US" sz="1100" dirty="0"/>
              <a:t>디바이스 설정 값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E0E243B-3061-4060-A396-F723E4779B92}"/>
              </a:ext>
            </a:extLst>
          </p:cNvPr>
          <p:cNvSpPr txBox="1"/>
          <p:nvPr/>
        </p:nvSpPr>
        <p:spPr>
          <a:xfrm>
            <a:off x="3599442" y="7059482"/>
            <a:ext cx="1905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</a:t>
            </a:r>
            <a:r>
              <a:rPr lang="en-US" altLang="ko-KR" sz="1100"/>
              <a:t>: </a:t>
            </a:r>
            <a:r>
              <a:rPr lang="ko-KR" altLang="en-US" sz="1100" dirty="0"/>
              <a:t>기능 수행 결과</a:t>
            </a:r>
            <a:endParaRPr lang="en-US" altLang="ko-KR" sz="1100" dirty="0"/>
          </a:p>
          <a:p>
            <a:r>
              <a:rPr lang="en-US" altLang="ko-KR" sz="1100" dirty="0"/>
              <a:t>Output : </a:t>
            </a:r>
            <a:r>
              <a:rPr lang="ko-KR" altLang="en-US" sz="1100" dirty="0"/>
              <a:t>디바이스 플래그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1BEDAB-68FD-43C3-9EF7-A5306F59A971}"/>
              </a:ext>
            </a:extLst>
          </p:cNvPr>
          <p:cNvSpPr txBox="1"/>
          <p:nvPr/>
        </p:nvSpPr>
        <p:spPr>
          <a:xfrm>
            <a:off x="3101060" y="9656184"/>
            <a:ext cx="9059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: </a:t>
            </a:r>
          </a:p>
          <a:p>
            <a:r>
              <a:rPr lang="ko-KR" altLang="en-US" sz="1100" dirty="0"/>
              <a:t>식사 신호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91CBCB-FA83-4543-9CCC-30D3B8532A75}"/>
              </a:ext>
            </a:extLst>
          </p:cNvPr>
          <p:cNvSpPr txBox="1"/>
          <p:nvPr/>
        </p:nvSpPr>
        <p:spPr>
          <a:xfrm>
            <a:off x="8190468" y="9627216"/>
            <a:ext cx="9059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: </a:t>
            </a:r>
          </a:p>
          <a:p>
            <a:r>
              <a:rPr lang="ko-KR" altLang="en-US" sz="1100" dirty="0"/>
              <a:t>보상 신호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8BC126-B489-4746-9EF2-62AFE319B737}"/>
              </a:ext>
            </a:extLst>
          </p:cNvPr>
          <p:cNvSpPr txBox="1"/>
          <p:nvPr/>
        </p:nvSpPr>
        <p:spPr>
          <a:xfrm>
            <a:off x="7564804" y="6537720"/>
            <a:ext cx="1566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: </a:t>
            </a:r>
            <a:r>
              <a:rPr lang="ko-KR" altLang="en-US" sz="1100" dirty="0" err="1"/>
              <a:t>키넥트</a:t>
            </a:r>
            <a:r>
              <a:rPr lang="ko-KR" altLang="en-US" sz="1100" dirty="0"/>
              <a:t> 카메라로 촬영한 영상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DCA78A2-AAF6-4F95-B438-3FDC3229CB72}"/>
              </a:ext>
            </a:extLst>
          </p:cNvPr>
          <p:cNvSpPr txBox="1"/>
          <p:nvPr/>
        </p:nvSpPr>
        <p:spPr>
          <a:xfrm>
            <a:off x="7564804" y="7635985"/>
            <a:ext cx="1566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</a:t>
            </a:r>
            <a:r>
              <a:rPr lang="en-US" altLang="ko-KR" sz="1100"/>
              <a:t>: LED </a:t>
            </a:r>
            <a:r>
              <a:rPr lang="ko-KR" altLang="en-US" sz="1100" dirty="0"/>
              <a:t>버튼 신호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30174F2-5216-4D9E-B4E9-27A39F7004C0}"/>
              </a:ext>
            </a:extLst>
          </p:cNvPr>
          <p:cNvSpPr txBox="1"/>
          <p:nvPr/>
        </p:nvSpPr>
        <p:spPr>
          <a:xfrm>
            <a:off x="8055507" y="8031340"/>
            <a:ext cx="18896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Output : </a:t>
            </a:r>
            <a:r>
              <a:rPr lang="ko-KR" altLang="en-US" sz="1100" dirty="0"/>
              <a:t>스피커</a:t>
            </a:r>
            <a:r>
              <a:rPr lang="en-US" altLang="ko-KR" sz="1100" dirty="0"/>
              <a:t>, </a:t>
            </a:r>
            <a:r>
              <a:rPr lang="ko-KR" altLang="en-US" sz="1100" dirty="0"/>
              <a:t>모터 작동 신호</a:t>
            </a:r>
            <a:r>
              <a:rPr lang="en-US" altLang="ko-KR" sz="1100" dirty="0"/>
              <a:t>, </a:t>
            </a:r>
            <a:r>
              <a:rPr lang="ko-KR" altLang="en-US" sz="1100" dirty="0"/>
              <a:t>보상 제공 완료 신호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A5B3386-DC39-4223-9404-3C58F84E9C93}"/>
              </a:ext>
            </a:extLst>
          </p:cNvPr>
          <p:cNvCxnSpPr>
            <a:stCxn id="176" idx="2"/>
          </p:cNvCxnSpPr>
          <p:nvPr/>
        </p:nvCxnSpPr>
        <p:spPr>
          <a:xfrm rot="5400000">
            <a:off x="5938774" y="6588562"/>
            <a:ext cx="224227" cy="15793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3D9CB37-E389-4FB6-B78A-CBBF794B315A}"/>
              </a:ext>
            </a:extLst>
          </p:cNvPr>
          <p:cNvSpPr txBox="1"/>
          <p:nvPr/>
        </p:nvSpPr>
        <p:spPr>
          <a:xfrm>
            <a:off x="6794496" y="7273661"/>
            <a:ext cx="1566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Output : </a:t>
            </a:r>
            <a:r>
              <a:rPr lang="ko-KR" altLang="en-US" sz="1100" dirty="0"/>
              <a:t>명령어 훈련 결과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E365CFA-CEBD-45B7-8F3D-B198DD5C6E78}"/>
              </a:ext>
            </a:extLst>
          </p:cNvPr>
          <p:cNvCxnSpPr>
            <a:stCxn id="177" idx="2"/>
            <a:endCxn id="240" idx="3"/>
          </p:cNvCxnSpPr>
          <p:nvPr/>
        </p:nvCxnSpPr>
        <p:spPr>
          <a:xfrm rot="5400000" flipH="1">
            <a:off x="5669901" y="7648326"/>
            <a:ext cx="761972" cy="1579386"/>
          </a:xfrm>
          <a:prstGeom prst="bentConnector4">
            <a:avLst>
              <a:gd name="adj1" fmla="val -27501"/>
              <a:gd name="adj2" fmla="val 794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B74F7D4-6D97-4A4C-8257-EC66EDC92EAF}"/>
              </a:ext>
            </a:extLst>
          </p:cNvPr>
          <p:cNvSpPr txBox="1"/>
          <p:nvPr/>
        </p:nvSpPr>
        <p:spPr>
          <a:xfrm>
            <a:off x="6266773" y="8799071"/>
            <a:ext cx="174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Output : </a:t>
            </a:r>
            <a:r>
              <a:rPr lang="ko-KR" altLang="en-US" sz="1100" dirty="0"/>
              <a:t>버튼 놀이 결과</a:t>
            </a:r>
          </a:p>
        </p:txBody>
      </p:sp>
    </p:spTree>
    <p:extLst>
      <p:ext uri="{BB962C8B-B14F-4D97-AF65-F5344CB8AC3E}">
        <p14:creationId xmlns:p14="http://schemas.microsoft.com/office/powerpoint/2010/main" val="395264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883</Words>
  <Application>Microsoft Office PowerPoint</Application>
  <PresentationFormat>사용자 지정</PresentationFormat>
  <Paragraphs>332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Seongho Chun</dc:creator>
  <cp:lastModifiedBy>Seongho Chun</cp:lastModifiedBy>
  <cp:revision>57</cp:revision>
  <dcterms:created xsi:type="dcterms:W3CDTF">2019-04-21T15:09:11Z</dcterms:created>
  <dcterms:modified xsi:type="dcterms:W3CDTF">2019-06-09T11:54:23Z</dcterms:modified>
</cp:coreProperties>
</file>