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839DB-F034-4653-B14A-86509282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B107F4-B727-4671-AA87-F4D8BD6E0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3949D-3259-44F6-8F78-84D00CE4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F7228-A18B-473A-A30B-BF9E0CD8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48B47-6BA0-47B3-B878-C9FE055F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75AD3-3087-497C-887E-75233C19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AB408-1C18-4676-94A8-30FE55711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9F380-8AA6-422C-842A-04583DE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96696-2335-4677-9767-1E851F95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29A77-85EE-4451-93EA-ECD05675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C5F23C-6710-47C9-9D19-4045560AD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4AF59-1C53-4FC6-91FE-13D3684D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18F44-C9AE-4C55-B22E-F8A434BA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49D0A-5464-4DA0-A7C1-D14A763D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A8CB6-AC06-4673-92CD-0C76CBC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8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601C2-4C01-4FA1-9348-55A5BD1B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73F46-B9BC-48C5-9760-7DC86892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C9204-E726-4F03-B42C-87739F65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B028E-EDCD-4319-8D7F-C2AABBCB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9E917-B7A0-4A89-92D6-4DAD4E1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09A6-C2A9-4A04-8EC1-0FEFF174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BD504-4810-4A06-A506-D5FD7329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6261A-9AB8-4BF9-B156-1C4C2444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AF6FF-42E3-4394-97A1-71BAF885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A9A51-8D3C-4F35-9C4D-E93D2E76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199EA-3949-42D6-98C6-7178F4CD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67591-AF84-42A1-8B5F-EB4FD6A89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32A575-F67F-4B73-804C-79B5B21B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87F6B-2789-4378-A561-9CAECA80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59F4C-DBAE-4F38-A2A4-23924E1A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59B2D-93E9-4E5C-9D20-8B5B5AD1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B85B4-578C-4881-AB01-2C17102A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A2739-9017-4B81-A65C-4AE3D39A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FE7D8-FD07-430C-8B54-46D37E44E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AD6F91-6ECA-496F-A865-2F8A7512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077F82-3A8C-40EA-BE4F-71940A2B2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CC57E0-A05E-40E6-8A25-D79F7C26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E20DB-6F6F-449D-8B06-216D7B34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F5CBA8-CBFC-4C1E-9206-F605752F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2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CB63-A3BA-4421-BECA-D8FE1DE5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205A7C-44E2-42A1-8023-E6C62AE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C289FC-AA19-4E7E-AA52-9ED3E735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B8454A-5F94-44DB-95E7-5738A92A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388EB6-5DC5-45DA-874E-8F36703A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0DCA2C-34EC-4F94-841C-80F294C7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749CF-8CA8-4545-92F6-193EA0C3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0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E3213-5441-4FC2-A5B9-14ACA508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8B9D2-22C5-46CF-9539-6B04B6BF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2733A1-7898-4D13-A971-75C19BED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D9BE8-50FD-426D-8A9D-5649790F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B7765-5D4C-4D5B-81DE-31B448E8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2BFBE-7F60-4B7F-A72C-0B8635AD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7955C-3D3B-4CF6-8CDB-DC6DEE0C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9F60B3-528B-4A59-9D50-7A2B7FC9E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0D9546-3D89-45DE-BE73-4AEEF35F6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15B85-8D84-4660-A6E4-3A39C37F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F0CD3-D38C-4E5C-8446-CF84346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EE8118-2FC0-4AB3-A3DE-BD8C201A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BBB1AD-A6FE-4EDB-9C58-71EDB14A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E451D-8F2F-4E24-8095-62A372DA1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6517D-3C1B-4F16-AF30-68ADE5B16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7364-A085-43A8-977A-B4B44A8450C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8638D-ABCB-4B90-A7C5-76218D813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D708-CED3-4D47-8182-28C0A0DA7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C1F7-9AB9-4AD9-A2B3-3414CF716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EFDE07-5012-4F3B-9DFC-5D9CE504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00" y="2618138"/>
            <a:ext cx="832385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CE75BC-8741-463C-887E-3A16C279C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10" y="728384"/>
            <a:ext cx="821460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ABBA24-8CA0-41DC-928F-B0BAC9D55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465" y="1653256"/>
            <a:ext cx="825665" cy="14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B2DDDB-72C8-49A6-BF6C-27D42CFE4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9" y="728384"/>
            <a:ext cx="819692" cy="14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9C4DD5-A768-4423-8F8A-ABEF351BE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96" y="4507892"/>
            <a:ext cx="818969" cy="144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F9EA24-0FB7-4BB6-B656-27C83B992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35" y="4507892"/>
            <a:ext cx="821095" cy="14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EA2A08-6EE3-476F-9AE2-0D103A9EF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00" y="4507892"/>
            <a:ext cx="818969" cy="144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B4AE069-6A07-4513-BBB2-46A507CE9B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19" y="4506167"/>
            <a:ext cx="823917" cy="144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6E4388-FB71-40BD-A9DF-8CB9269239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9" y="4507892"/>
            <a:ext cx="819310" cy="144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2497C05-4BD9-4CDD-A80F-F33E15C91C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1" y="5292155"/>
            <a:ext cx="818970" cy="144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BB553DC-918A-4A46-B5B0-92FD38CCB2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1" y="3700855"/>
            <a:ext cx="819353" cy="144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8AAE09A-0954-4A03-939A-A1EC9D5478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53" y="5292155"/>
            <a:ext cx="818630" cy="144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E4E6FFE-0E39-4735-A615-D265697EB9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200" y="2109555"/>
            <a:ext cx="812624" cy="144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F3E92C4-0EFB-4374-A59E-014FF6C527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25" y="518255"/>
            <a:ext cx="813699" cy="144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89722C4-5BF6-48D1-9600-D730B63EEB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02" y="3700855"/>
            <a:ext cx="817564" cy="1440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913973-9DD8-45BE-B0B0-AADBF91551DA}"/>
              </a:ext>
            </a:extLst>
          </p:cNvPr>
          <p:cNvSpPr/>
          <p:nvPr/>
        </p:nvSpPr>
        <p:spPr>
          <a:xfrm>
            <a:off x="10635150" y="518255"/>
            <a:ext cx="679508" cy="621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R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99ACEF-9A2E-4F07-B06F-E4DFE0F27CCB}"/>
              </a:ext>
            </a:extLst>
          </p:cNvPr>
          <p:cNvSpPr txBox="1"/>
          <p:nvPr/>
        </p:nvSpPr>
        <p:spPr>
          <a:xfrm>
            <a:off x="3469758" y="0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Android App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432C7B-3574-4EC4-B1CF-64C66980591A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5376693" y="2168384"/>
            <a:ext cx="11747" cy="44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D3BC1-02CD-482A-A6A3-7F1F95160EC5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799170" y="1448384"/>
            <a:ext cx="3936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79C9D2A-7CDD-4A65-B449-E689A9F97776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4134298" y="1448384"/>
            <a:ext cx="843412" cy="2048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E1FB44A-A738-4212-BFB7-CAE145042334}"/>
              </a:ext>
            </a:extLst>
          </p:cNvPr>
          <p:cNvCxnSpPr>
            <a:stCxn id="11" idx="2"/>
            <a:endCxn id="7" idx="1"/>
          </p:cNvCxnSpPr>
          <p:nvPr/>
        </p:nvCxnSpPr>
        <p:spPr>
          <a:xfrm rot="16200000" flipH="1">
            <a:off x="4424958" y="2802596"/>
            <a:ext cx="244882" cy="8262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8EBCE6C-490E-408C-A024-B09369D74994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15060" y="3046259"/>
            <a:ext cx="449754" cy="24735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8DCABBF-ACC5-4EFD-8F3E-9DC4F84B25C9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5400000">
            <a:off x="4531761" y="3662960"/>
            <a:ext cx="449754" cy="12401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7F574046-A7F1-4AF8-8208-C9840124D82F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5764716" y="3670114"/>
            <a:ext cx="449754" cy="12258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1D7C2D8-43F1-43E8-9F58-D3106BE65314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16200000" flipH="1">
            <a:off x="6383071" y="3051759"/>
            <a:ext cx="448029" cy="24607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37BF048-BE2D-4BA9-AA82-8C58730BBC62}"/>
              </a:ext>
            </a:extLst>
          </p:cNvPr>
          <p:cNvCxnSpPr>
            <a:stCxn id="15" idx="1"/>
            <a:endCxn id="29" idx="3"/>
          </p:cNvCxnSpPr>
          <p:nvPr/>
        </p:nvCxnSpPr>
        <p:spPr>
          <a:xfrm rot="10800000">
            <a:off x="1692114" y="4420856"/>
            <a:ext cx="801582" cy="8070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02E297E-4703-46FC-BFA0-9A7B90BD49B6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rot="5400000">
            <a:off x="5148462" y="4279661"/>
            <a:ext cx="449754" cy="67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E479669-FB97-4D18-92A3-D38EE62E0FD6}"/>
              </a:ext>
            </a:extLst>
          </p:cNvPr>
          <p:cNvCxnSpPr>
            <a:stCxn id="15" idx="1"/>
            <a:endCxn id="27" idx="3"/>
          </p:cNvCxnSpPr>
          <p:nvPr/>
        </p:nvCxnSpPr>
        <p:spPr>
          <a:xfrm rot="10800000" flipV="1">
            <a:off x="1691732" y="5227891"/>
            <a:ext cx="801965" cy="7842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7BE2218-B88C-4ED0-998D-EB877C9D905F}"/>
              </a:ext>
            </a:extLst>
          </p:cNvPr>
          <p:cNvCxnSpPr>
            <a:stCxn id="23" idx="3"/>
            <a:endCxn id="31" idx="1"/>
          </p:cNvCxnSpPr>
          <p:nvPr/>
        </p:nvCxnSpPr>
        <p:spPr>
          <a:xfrm>
            <a:off x="8249436" y="5226167"/>
            <a:ext cx="797017" cy="785988"/>
          </a:xfrm>
          <a:prstGeom prst="bentConnector3">
            <a:avLst>
              <a:gd name="adj1" fmla="val 4872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1B5ED913-2141-42ED-BB7C-3905B13CF3BB}"/>
              </a:ext>
            </a:extLst>
          </p:cNvPr>
          <p:cNvCxnSpPr>
            <a:stCxn id="23" idx="3"/>
            <a:endCxn id="37" idx="1"/>
          </p:cNvCxnSpPr>
          <p:nvPr/>
        </p:nvCxnSpPr>
        <p:spPr>
          <a:xfrm flipV="1">
            <a:off x="8249436" y="4420855"/>
            <a:ext cx="796966" cy="805312"/>
          </a:xfrm>
          <a:prstGeom prst="bentConnector3">
            <a:avLst>
              <a:gd name="adj1" fmla="val 4872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1DDFAB2-9893-4D6E-B03D-64484AC26297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 flipV="1">
            <a:off x="8249436" y="2829555"/>
            <a:ext cx="773764" cy="23966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92FE970-9931-47EB-AC04-A07A43F465FD}"/>
              </a:ext>
            </a:extLst>
          </p:cNvPr>
          <p:cNvCxnSpPr>
            <a:stCxn id="23" idx="3"/>
            <a:endCxn id="35" idx="1"/>
          </p:cNvCxnSpPr>
          <p:nvPr/>
        </p:nvCxnSpPr>
        <p:spPr>
          <a:xfrm flipV="1">
            <a:off x="8249436" y="1238255"/>
            <a:ext cx="772689" cy="39879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4F12FA5-43CE-4F0C-87E0-CAFDCDBA23C4}"/>
              </a:ext>
            </a:extLst>
          </p:cNvPr>
          <p:cNvSpPr/>
          <p:nvPr/>
        </p:nvSpPr>
        <p:spPr>
          <a:xfrm>
            <a:off x="4913157" y="6159026"/>
            <a:ext cx="2152872" cy="449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MAIN DEVICE</a:t>
            </a:r>
            <a:endParaRPr lang="ko-KR" altLang="en-US" dirty="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6642A85-FA68-4EA0-9A54-1E11552698AD}"/>
              </a:ext>
            </a:extLst>
          </p:cNvPr>
          <p:cNvCxnSpPr>
            <a:cxnSpLocks/>
            <a:stCxn id="19" idx="2"/>
            <a:endCxn id="77" idx="1"/>
          </p:cNvCxnSpPr>
          <p:nvPr/>
        </p:nvCxnSpPr>
        <p:spPr>
          <a:xfrm rot="5400000">
            <a:off x="4923565" y="5937484"/>
            <a:ext cx="436012" cy="456828"/>
          </a:xfrm>
          <a:prstGeom prst="bentConnector4">
            <a:avLst>
              <a:gd name="adj1" fmla="val 24212"/>
              <a:gd name="adj2" fmla="val 15004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6AC2F77-02BB-49E8-9882-9546AC8F6D1C}"/>
              </a:ext>
            </a:extLst>
          </p:cNvPr>
          <p:cNvCxnSpPr>
            <a:stCxn id="77" idx="3"/>
            <a:endCxn id="25" idx="2"/>
          </p:cNvCxnSpPr>
          <p:nvPr/>
        </p:nvCxnSpPr>
        <p:spPr>
          <a:xfrm flipH="1" flipV="1">
            <a:off x="6602494" y="5947892"/>
            <a:ext cx="463535" cy="436012"/>
          </a:xfrm>
          <a:prstGeom prst="bentConnector4">
            <a:avLst>
              <a:gd name="adj1" fmla="val -49317"/>
              <a:gd name="adj2" fmla="val 75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E77293D-7EDB-49D1-8ED4-8626BFCA117A}"/>
              </a:ext>
            </a:extLst>
          </p:cNvPr>
          <p:cNvCxnSpPr>
            <a:stCxn id="35" idx="3"/>
          </p:cNvCxnSpPr>
          <p:nvPr/>
        </p:nvCxnSpPr>
        <p:spPr>
          <a:xfrm>
            <a:off x="9835824" y="1238255"/>
            <a:ext cx="79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27E475D-97FA-4A5F-A5E3-70355C9F8C05}"/>
              </a:ext>
            </a:extLst>
          </p:cNvPr>
          <p:cNvCxnSpPr>
            <a:stCxn id="33" idx="3"/>
          </p:cNvCxnSpPr>
          <p:nvPr/>
        </p:nvCxnSpPr>
        <p:spPr>
          <a:xfrm>
            <a:off x="9835824" y="2829555"/>
            <a:ext cx="79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C0DD55F-E980-4115-A1CC-412033EA079B}"/>
              </a:ext>
            </a:extLst>
          </p:cNvPr>
          <p:cNvCxnSpPr>
            <a:stCxn id="37" idx="3"/>
          </p:cNvCxnSpPr>
          <p:nvPr/>
        </p:nvCxnSpPr>
        <p:spPr>
          <a:xfrm>
            <a:off x="9863966" y="4420855"/>
            <a:ext cx="77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DA07BDC-E06A-4FF5-BE44-71A7338BC272}"/>
              </a:ext>
            </a:extLst>
          </p:cNvPr>
          <p:cNvCxnSpPr>
            <a:stCxn id="31" idx="3"/>
          </p:cNvCxnSpPr>
          <p:nvPr/>
        </p:nvCxnSpPr>
        <p:spPr>
          <a:xfrm flipV="1">
            <a:off x="9865083" y="6012154"/>
            <a:ext cx="77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4D13742-542F-4312-A9AB-3B2E580F0B8F}"/>
              </a:ext>
            </a:extLst>
          </p:cNvPr>
          <p:cNvCxnSpPr>
            <a:cxnSpLocks/>
          </p:cNvCxnSpPr>
          <p:nvPr/>
        </p:nvCxnSpPr>
        <p:spPr>
          <a:xfrm>
            <a:off x="1691731" y="4006076"/>
            <a:ext cx="89434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5492016-6D66-4AEE-8329-A034F3598349}"/>
              </a:ext>
            </a:extLst>
          </p:cNvPr>
          <p:cNvCxnSpPr>
            <a:cxnSpLocks/>
          </p:cNvCxnSpPr>
          <p:nvPr/>
        </p:nvCxnSpPr>
        <p:spPr>
          <a:xfrm>
            <a:off x="1691731" y="6664435"/>
            <a:ext cx="89434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90532BA-7424-4852-A8A0-538D63A43492}"/>
              </a:ext>
            </a:extLst>
          </p:cNvPr>
          <p:cNvCxnSpPr>
            <a:cxnSpLocks/>
          </p:cNvCxnSpPr>
          <p:nvPr/>
        </p:nvCxnSpPr>
        <p:spPr>
          <a:xfrm>
            <a:off x="7027433" y="1084082"/>
            <a:ext cx="36077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9A6B837-6872-4AB5-8DF1-1791DAE56C74}"/>
              </a:ext>
            </a:extLst>
          </p:cNvPr>
          <p:cNvCxnSpPr>
            <a:cxnSpLocks/>
          </p:cNvCxnSpPr>
          <p:nvPr/>
        </p:nvCxnSpPr>
        <p:spPr>
          <a:xfrm>
            <a:off x="5792885" y="921306"/>
            <a:ext cx="48422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황인건</dc:creator>
  <cp:lastModifiedBy>황인건</cp:lastModifiedBy>
  <cp:revision>6</cp:revision>
  <dcterms:created xsi:type="dcterms:W3CDTF">2019-04-27T03:47:09Z</dcterms:created>
  <dcterms:modified xsi:type="dcterms:W3CDTF">2019-04-27T04:42:18Z</dcterms:modified>
</cp:coreProperties>
</file>