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76010" autoAdjust="0"/>
  </p:normalViewPr>
  <p:slideViewPr>
    <p:cSldViewPr snapToGrid="0" showGuides="1">
      <p:cViewPr varScale="1">
        <p:scale>
          <a:sx n="65" d="100"/>
          <a:sy n="65" d="100"/>
        </p:scale>
        <p:origin x="10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세부적인 기술에 집중하고자 범위를 좁혀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  <a:r>
              <a:rPr lang="ko-KR" altLang="en-US" dirty="0"/>
              <a:t>인공지능의 영역을 반려견으로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 정확도는 늘어나고 </a:t>
            </a:r>
            <a:r>
              <a:rPr lang="en-US" altLang="ko-KR" dirty="0"/>
              <a:t>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전전 페이지의 </a:t>
            </a:r>
            <a:r>
              <a:rPr lang="en-US" altLang="ko-KR" dirty="0"/>
              <a:t>CNN</a:t>
            </a:r>
            <a:r>
              <a:rPr lang="ko-KR" altLang="en-US" dirty="0"/>
              <a:t> 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 </a:t>
            </a:r>
            <a:r>
              <a:rPr lang="en-US" altLang="ko-KR" dirty="0"/>
              <a:t>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판별 결과 반려견이 올바른 자세를 취했을 경우</a:t>
            </a:r>
            <a:r>
              <a:rPr lang="en-US" altLang="ko-KR" dirty="0"/>
              <a:t>, </a:t>
            </a:r>
            <a:r>
              <a:rPr lang="ko-KR" altLang="en-US" dirty="0"/>
              <a:t>간식의 보상을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방법을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발화를 위해선</a:t>
            </a:r>
            <a:r>
              <a:rPr lang="en-US" altLang="ko-KR" dirty="0"/>
              <a:t>, </a:t>
            </a:r>
            <a:r>
              <a:rPr lang="ko-KR" altLang="en-US" dirty="0"/>
              <a:t>기기에서 보호자의 명령어 목소리를 먼저 </a:t>
            </a:r>
            <a:r>
              <a:rPr lang="ko-KR" altLang="en-US" dirty="0" err="1"/>
              <a:t>녹음해두어야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기기에 있는 스피커로 출력함으로써 명령어를 발화합니다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두번째로는 카메라를 통해 반려견이 취하는 자세를 촬영합니다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프로세서에서 딥러닝 기반 영상처리 과정을 통해 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딥러닝과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731517" y="1233487"/>
            <a:ext cx="10728965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앉아 있는 자세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행동들을 이미지별로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데이터를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자세별로의 특징을 잡아내는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- 80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시간시간의 학습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7B7E211-4D5B-4F46-B6A1-0F6A6790DB7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3774830" y="5535797"/>
            <a:ext cx="5478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횟수에 따른 정확도 출력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B916B9-8EA8-4FFB-AD2F-B5266D09A586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정확도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기법중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하나인 강화학습을 이용하여 반려견의 행동 특정화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행동이 하는 과정을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분석된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자세들을 이용하여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F45348A-0239-4C03-8F70-41453FA8B8F9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행동이 학습된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누워있는 자세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B116DE-2009-4818-A6D0-0B3EBFC45A95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1224</Words>
  <Application>Microsoft Office PowerPoint</Application>
  <PresentationFormat>와이드스크린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30</cp:revision>
  <dcterms:created xsi:type="dcterms:W3CDTF">2019-02-25T15:17:03Z</dcterms:created>
  <dcterms:modified xsi:type="dcterms:W3CDTF">2019-09-20T07:41:46Z</dcterms:modified>
</cp:coreProperties>
</file>