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4D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AED77-C46C-4AAC-B7A2-D4F854B3A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FF9C3D-8729-41FD-B6A3-C2290A0CE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D76D55-15E5-4E1E-8445-B137C0EB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3637-E1E9-4F6C-B75C-09EFD7A2AFE5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289076-CC2B-4E21-8024-05065321E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2DF6F6-E49D-46A1-AFEC-B673300CA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6279-E41F-4A9A-A1F9-667F06A5EC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01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1B04C-C4D0-4044-8348-DC169DD76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4AB5A1-9E98-4951-8014-3BD14EE47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7CF76E-48BD-437C-B471-6CB182EAD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3637-E1E9-4F6C-B75C-09EFD7A2AFE5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8D107E-9432-4FD7-A557-404961E05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48A1F-11FD-41F1-8EB2-8F68AA0A9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6279-E41F-4A9A-A1F9-667F06A5EC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561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F5F146-E911-41D3-B394-D9BAC4BF9B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638537-CD64-4CCA-8999-757E04B3F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38507A-F903-4439-8818-87C03AE50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3637-E1E9-4F6C-B75C-09EFD7A2AFE5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279263-A16D-4AA6-B34D-4F26E16B5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92C82C-3DBB-4244-90A0-4C75568E6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6279-E41F-4A9A-A1F9-667F06A5EC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15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7A0E23-159C-4444-823F-4CB45B25D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E5347C-CD69-44B4-A66D-B38892920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E8A633-58C1-4612-A748-4BF03741A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3637-E1E9-4F6C-B75C-09EFD7A2AFE5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3BC1AA-4907-454F-A3A6-2CF1896CC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7BEACE-64C4-4A59-9330-3FD9186FD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6279-E41F-4A9A-A1F9-667F06A5EC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161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B88A7-328A-431D-91D9-ADE8DB802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20E664-169F-45B7-982E-40D99CD7F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1A3549-D1CB-4B51-B85F-EA2B336B3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3637-E1E9-4F6C-B75C-09EFD7A2AFE5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968BC0-B57E-448B-BBD8-F645C321A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7E60A4-20C8-40AF-9FC1-AFCDB77F9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6279-E41F-4A9A-A1F9-667F06A5EC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4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A2AB0-A726-4219-9E72-991378D51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2A7E6C-6641-4BD2-A9B2-08F79DF75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D93961-85C2-4E1D-B9BF-38AA875E0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E36ABE-DCE8-400C-9DA5-0B97BC3BC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3637-E1E9-4F6C-B75C-09EFD7A2AFE5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C4300F-4D99-4467-A8BF-D07C55EBE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4F83A-5422-4C75-9261-FC12F085C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6279-E41F-4A9A-A1F9-667F06A5EC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06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03177-A7AC-44EC-87BB-97FF7E4C3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F429FD-B536-45ED-A841-8165DFB0B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C062E0-F868-4923-B049-9651DFBF5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0F27EE-2DFC-4092-A9B0-33437CD7C3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856D65-D1A5-4FC6-AD06-EF427E0AA5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97B6EF-5825-4949-97CD-DD78FD704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3637-E1E9-4F6C-B75C-09EFD7A2AFE5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6BC0C1-D0EB-4339-B75B-C9AF123D5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E648356-B2D6-40E6-B0B4-E00CC06F9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6279-E41F-4A9A-A1F9-667F06A5EC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168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CA364-8F6C-4D26-A83A-23084AFC5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D39EE3-3D5B-4424-B035-3215671F9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3637-E1E9-4F6C-B75C-09EFD7A2AFE5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C64F53-DAB5-4A68-8005-9C3152748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7787C9-DCEC-4D55-8458-CA2FCD39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6279-E41F-4A9A-A1F9-667F06A5EC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642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DDE5689-24B4-4AEE-AD2D-830D2C0B2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3637-E1E9-4F6C-B75C-09EFD7A2AFE5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6693AD-40D9-4272-BAF8-BD73B6124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D5D2CA-F34A-499B-BA5F-6C29968B7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6279-E41F-4A9A-A1F9-667F06A5EC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665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AEA90-6833-43DD-9A8E-D8A6E7E77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F43CCB-171E-48AD-B5E3-D07762C32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027BD9-31AC-43FA-9EC2-EBF48F6D6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83B4AC-2439-4A69-9AD4-B07CE4241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3637-E1E9-4F6C-B75C-09EFD7A2AFE5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1CE4F2-2C13-48A6-B7A9-93D8BC81F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546984-F71B-4CC0-AC49-9C5237A49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6279-E41F-4A9A-A1F9-667F06A5EC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00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4FDF8-0785-4799-A96D-CE5927BDB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460AA9-3824-40BD-BA4F-6236319CDF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10E373-5687-4701-899A-BFB8EB8A6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EBB2FB-CCD5-4C25-9CD9-E97AF849D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3637-E1E9-4F6C-B75C-09EFD7A2AFE5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07FAAF-D4C0-4188-9664-0A1237E80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93308B-10F3-46CF-A1B2-87E980D42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6279-E41F-4A9A-A1F9-667F06A5EC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604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61F05E-469B-48E8-BA0B-488D4280A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F5523C-605D-4C3E-B787-3A0035B3E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3B934C-BEFF-4545-9CEF-D3FBA188D9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E3637-E1E9-4F6C-B75C-09EFD7A2AFE5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94E273-6B97-4F1E-8ADC-9083D718D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3FD6A7-25D8-45A0-8D0E-03E26046D6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96279-E41F-4A9A-A1F9-667F06A5EC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75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624C01DB-86CE-4F8E-A823-A0430E8D6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761" y="615045"/>
            <a:ext cx="1905000" cy="1905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9BD19A0-0354-4F37-A310-6870DE6A8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90" y="276474"/>
            <a:ext cx="1717689" cy="2276225"/>
          </a:xfrm>
          <a:prstGeom prst="rect">
            <a:avLst/>
          </a:prstGeom>
        </p:spPr>
      </p:pic>
      <p:pic>
        <p:nvPicPr>
          <p:cNvPr id="1026" name="Picture 2" descr="sound iconì ëí ì´ë¯¸ì§ ê²ìê²°ê³¼">
            <a:extLst>
              <a:ext uri="{FF2B5EF4-FFF2-40B4-BE49-F238E27FC236}">
                <a16:creationId xmlns:a16="http://schemas.microsoft.com/office/drawing/2014/main" id="{CA97C420-1195-4538-AD5B-6B070C1F1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247" y="1166126"/>
            <a:ext cx="641463" cy="64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og food iconì ëí ì´ë¯¸ì§ ê²ìê²°ê³¼">
            <a:extLst>
              <a:ext uri="{FF2B5EF4-FFF2-40B4-BE49-F238E27FC236}">
                <a16:creationId xmlns:a16="http://schemas.microsoft.com/office/drawing/2014/main" id="{DC45F3C2-A57A-4F32-B637-70C563C6A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447" y="61504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566C386-55B2-4857-9D9F-A688A1679CA2}"/>
              </a:ext>
            </a:extLst>
          </p:cNvPr>
          <p:cNvCxnSpPr>
            <a:cxnSpLocks/>
          </p:cNvCxnSpPr>
          <p:nvPr/>
        </p:nvCxnSpPr>
        <p:spPr>
          <a:xfrm flipV="1">
            <a:off x="2412942" y="1064205"/>
            <a:ext cx="251226" cy="203842"/>
          </a:xfrm>
          <a:prstGeom prst="line">
            <a:avLst/>
          </a:prstGeom>
          <a:ln w="381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E5BDE1F-F8E4-49D8-BF47-28C573331D87}"/>
              </a:ext>
            </a:extLst>
          </p:cNvPr>
          <p:cNvCxnSpPr>
            <a:cxnSpLocks/>
          </p:cNvCxnSpPr>
          <p:nvPr/>
        </p:nvCxnSpPr>
        <p:spPr>
          <a:xfrm flipV="1">
            <a:off x="2434710" y="1299797"/>
            <a:ext cx="297022" cy="113281"/>
          </a:xfrm>
          <a:prstGeom prst="line">
            <a:avLst/>
          </a:prstGeom>
          <a:ln w="381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D565DE5-8ABA-436A-A08A-0CBB06064907}"/>
              </a:ext>
            </a:extLst>
          </p:cNvPr>
          <p:cNvCxnSpPr>
            <a:cxnSpLocks/>
          </p:cNvCxnSpPr>
          <p:nvPr/>
        </p:nvCxnSpPr>
        <p:spPr>
          <a:xfrm>
            <a:off x="2423826" y="1567545"/>
            <a:ext cx="307906" cy="67742"/>
          </a:xfrm>
          <a:prstGeom prst="line">
            <a:avLst/>
          </a:prstGeom>
          <a:ln w="381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E9DC127-59B0-4DBA-9464-953DF8B1BD81}"/>
              </a:ext>
            </a:extLst>
          </p:cNvPr>
          <p:cNvCxnSpPr>
            <a:cxnSpLocks/>
          </p:cNvCxnSpPr>
          <p:nvPr/>
        </p:nvCxnSpPr>
        <p:spPr>
          <a:xfrm>
            <a:off x="2412942" y="1727140"/>
            <a:ext cx="251226" cy="160897"/>
          </a:xfrm>
          <a:prstGeom prst="line">
            <a:avLst/>
          </a:prstGeom>
          <a:ln w="381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A6B2B17-1657-4113-861D-34FBCB18AFB1}"/>
              </a:ext>
            </a:extLst>
          </p:cNvPr>
          <p:cNvCxnSpPr/>
          <p:nvPr/>
        </p:nvCxnSpPr>
        <p:spPr>
          <a:xfrm>
            <a:off x="2931736" y="1486857"/>
            <a:ext cx="5373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E971967-B202-4163-BA27-B5F7D63CC283}"/>
              </a:ext>
            </a:extLst>
          </p:cNvPr>
          <p:cNvCxnSpPr/>
          <p:nvPr/>
        </p:nvCxnSpPr>
        <p:spPr>
          <a:xfrm>
            <a:off x="5558672" y="1486857"/>
            <a:ext cx="5373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8D46DF3-FE3C-4535-AEE3-0F8638D24A60}"/>
              </a:ext>
            </a:extLst>
          </p:cNvPr>
          <p:cNvCxnSpPr/>
          <p:nvPr/>
        </p:nvCxnSpPr>
        <p:spPr>
          <a:xfrm>
            <a:off x="8301868" y="1495110"/>
            <a:ext cx="5373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BFA471F-9AD2-4A62-B201-4A4DB5C0F2DE}"/>
              </a:ext>
            </a:extLst>
          </p:cNvPr>
          <p:cNvSpPr txBox="1"/>
          <p:nvPr/>
        </p:nvSpPr>
        <p:spPr>
          <a:xfrm>
            <a:off x="233464" y="2677309"/>
            <a:ext cx="2201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보호자의 목소리로 녹음된 명령어 출력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FF8F435-5936-4D91-BB12-42B44D405D76}"/>
              </a:ext>
            </a:extLst>
          </p:cNvPr>
          <p:cNvSpPr txBox="1"/>
          <p:nvPr/>
        </p:nvSpPr>
        <p:spPr>
          <a:xfrm>
            <a:off x="3639886" y="2695392"/>
            <a:ext cx="175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반려견이 행동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6FDA43-AF0C-4248-9FCF-B7FD23CA0182}"/>
              </a:ext>
            </a:extLst>
          </p:cNvPr>
          <p:cNvSpPr txBox="1"/>
          <p:nvPr/>
        </p:nvSpPr>
        <p:spPr>
          <a:xfrm>
            <a:off x="6595811" y="2695392"/>
            <a:ext cx="175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자세 판별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13BF46E-84AA-4D39-BF19-2AA5845D0066}"/>
              </a:ext>
            </a:extLst>
          </p:cNvPr>
          <p:cNvSpPr txBox="1"/>
          <p:nvPr/>
        </p:nvSpPr>
        <p:spPr>
          <a:xfrm>
            <a:off x="9528621" y="2677309"/>
            <a:ext cx="175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보상</a:t>
            </a:r>
          </a:p>
        </p:txBody>
      </p:sp>
      <p:pic>
        <p:nvPicPr>
          <p:cNvPr id="19" name="Picture 8" descr="vision processing iconì ëí ì´ë¯¸ì§ ê²ìê²°ê³¼">
            <a:extLst>
              <a:ext uri="{FF2B5EF4-FFF2-40B4-BE49-F238E27FC236}">
                <a16:creationId xmlns:a16="http://schemas.microsoft.com/office/drawing/2014/main" id="{C0268CFB-BCE0-4B90-846F-DE203F607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146" y="305418"/>
            <a:ext cx="346526" cy="45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935FF0-615A-4A80-BB5D-B8BD60F829B9}"/>
              </a:ext>
            </a:extLst>
          </p:cNvPr>
          <p:cNvSpPr txBox="1"/>
          <p:nvPr/>
        </p:nvSpPr>
        <p:spPr>
          <a:xfrm>
            <a:off x="6320901" y="875047"/>
            <a:ext cx="1750749" cy="13849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Arial Rounded MT Bold" panose="020F0704030504030204" pitchFamily="34" charset="0"/>
              </a:rPr>
              <a:t>Deep</a:t>
            </a:r>
          </a:p>
          <a:p>
            <a:pPr algn="ctr"/>
            <a:r>
              <a:rPr lang="en-US" altLang="ko-KR" sz="2800" dirty="0">
                <a:latin typeface="Arial Rounded MT Bold" panose="020F0704030504030204" pitchFamily="34" charset="0"/>
              </a:rPr>
              <a:t>Learning Model</a:t>
            </a:r>
            <a:endParaRPr lang="ko-KR" altLang="en-US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61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22F758C-29CA-4D4B-A3B4-D1A4D06EB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63" y="1124278"/>
            <a:ext cx="2499509" cy="1096115"/>
          </a:xfrm>
          <a:prstGeom prst="rect">
            <a:avLst/>
          </a:prstGeom>
        </p:spPr>
      </p:pic>
      <p:pic>
        <p:nvPicPr>
          <p:cNvPr id="6" name="그림 5" descr="그리기이(가) 표시된 사진&#10;&#10;자동 생성된 설명">
            <a:extLst>
              <a:ext uri="{FF2B5EF4-FFF2-40B4-BE49-F238E27FC236}">
                <a16:creationId xmlns:a16="http://schemas.microsoft.com/office/drawing/2014/main" id="{D6274885-C93B-44C2-86CD-C8591BC0D8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50" y="171778"/>
            <a:ext cx="1905000" cy="1905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541A757-4359-4E91-9513-D684D292E7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50" y="1574363"/>
            <a:ext cx="195943" cy="1959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57AADA-61B3-4979-A42F-2E675479EDFA}"/>
              </a:ext>
            </a:extLst>
          </p:cNvPr>
          <p:cNvSpPr txBox="1"/>
          <p:nvPr/>
        </p:nvSpPr>
        <p:spPr>
          <a:xfrm>
            <a:off x="743625" y="2239122"/>
            <a:ext cx="2026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반려견이</a:t>
            </a:r>
            <a:endParaRPr lang="en-US" altLang="ko-KR" dirty="0"/>
          </a:p>
          <a:p>
            <a:r>
              <a:rPr lang="ko-KR" altLang="en-US" dirty="0"/>
              <a:t>배변</a:t>
            </a:r>
            <a:r>
              <a:rPr lang="en-US" altLang="ko-KR" dirty="0"/>
              <a:t> </a:t>
            </a:r>
            <a:r>
              <a:rPr lang="ko-KR" altLang="en-US" dirty="0"/>
              <a:t>패드에 배변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ABA5E07-14CC-4840-AF39-D0812DA67F65}"/>
              </a:ext>
            </a:extLst>
          </p:cNvPr>
          <p:cNvCxnSpPr/>
          <p:nvPr/>
        </p:nvCxnSpPr>
        <p:spPr>
          <a:xfrm>
            <a:off x="3437763" y="1583169"/>
            <a:ext cx="5373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F23B9A7C-02E1-45C0-A1ED-1B93DFC81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082" y="1124278"/>
            <a:ext cx="2499509" cy="109611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F9414E7-046A-45A0-9684-2829D19ABE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669" y="1574363"/>
            <a:ext cx="195943" cy="1959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79CCA1-78BA-450B-8C07-E362F692B890}"/>
              </a:ext>
            </a:extLst>
          </p:cNvPr>
          <p:cNvSpPr txBox="1"/>
          <p:nvPr/>
        </p:nvSpPr>
        <p:spPr>
          <a:xfrm>
            <a:off x="4516444" y="2239122"/>
            <a:ext cx="2026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배변 패드위의</a:t>
            </a:r>
            <a:endParaRPr lang="en-US" altLang="ko-KR" dirty="0"/>
          </a:p>
          <a:p>
            <a:pPr algn="ctr"/>
            <a:r>
              <a:rPr lang="ko-KR" altLang="en-US" dirty="0"/>
              <a:t>배변 인식</a:t>
            </a:r>
          </a:p>
        </p:txBody>
      </p:sp>
      <p:pic>
        <p:nvPicPr>
          <p:cNvPr id="15" name="Picture 8" descr="vision processing iconì ëí ì´ë¯¸ì§ ê²ìê²°ê³¼">
            <a:extLst>
              <a:ext uri="{FF2B5EF4-FFF2-40B4-BE49-F238E27FC236}">
                <a16:creationId xmlns:a16="http://schemas.microsoft.com/office/drawing/2014/main" id="{AB2912A4-13D9-4504-9CF2-71AF698AF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911" y="305418"/>
            <a:ext cx="346526" cy="45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vision processing iconì ëí ì´ë¯¸ì§ ê²ìê²°ê³¼">
            <a:extLst>
              <a:ext uri="{FF2B5EF4-FFF2-40B4-BE49-F238E27FC236}">
                <a16:creationId xmlns:a16="http://schemas.microsoft.com/office/drawing/2014/main" id="{BD8D6EDA-4388-4FB4-906B-F15B95D52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328" y="305418"/>
            <a:ext cx="346526" cy="45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EE674E2C-7B89-4C23-99E7-9C9AD7597B2A}"/>
              </a:ext>
            </a:extLst>
          </p:cNvPr>
          <p:cNvSpPr/>
          <p:nvPr/>
        </p:nvSpPr>
        <p:spPr>
          <a:xfrm>
            <a:off x="4662086" y="1504613"/>
            <a:ext cx="355107" cy="355107"/>
          </a:xfrm>
          <a:prstGeom prst="ellipse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4" descr="dog food iconì ëí ì´ë¯¸ì§ ê²ìê²°ê³¼">
            <a:extLst>
              <a:ext uri="{FF2B5EF4-FFF2-40B4-BE49-F238E27FC236}">
                <a16:creationId xmlns:a16="http://schemas.microsoft.com/office/drawing/2014/main" id="{C0404A30-A760-461F-A49A-3ABE9B77A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881" y="54942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9F3CA39-C8E5-4649-86FF-5AD46912911A}"/>
              </a:ext>
            </a:extLst>
          </p:cNvPr>
          <p:cNvCxnSpPr/>
          <p:nvPr/>
        </p:nvCxnSpPr>
        <p:spPr>
          <a:xfrm>
            <a:off x="7209915" y="1583169"/>
            <a:ext cx="5373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7767DA5-6BBE-4EA0-B3CF-E14C54BFDA64}"/>
              </a:ext>
            </a:extLst>
          </p:cNvPr>
          <p:cNvSpPr txBox="1"/>
          <p:nvPr/>
        </p:nvSpPr>
        <p:spPr>
          <a:xfrm>
            <a:off x="8529635" y="2454428"/>
            <a:ext cx="175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보상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240177-FB7C-431B-BF11-D8325569A360}"/>
              </a:ext>
            </a:extLst>
          </p:cNvPr>
          <p:cNvSpPr txBox="1"/>
          <p:nvPr/>
        </p:nvSpPr>
        <p:spPr>
          <a:xfrm>
            <a:off x="5529548" y="406496"/>
            <a:ext cx="1019979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latin typeface="Arial Rounded MT Bold" panose="020F0704030504030204" pitchFamily="34" charset="0"/>
              </a:rPr>
              <a:t>openCV</a:t>
            </a:r>
            <a:endParaRPr lang="ko-KR" altLang="en-US" sz="1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331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057AADA-61B3-4979-A42F-2E675479EDFA}"/>
              </a:ext>
            </a:extLst>
          </p:cNvPr>
          <p:cNvSpPr txBox="1"/>
          <p:nvPr/>
        </p:nvSpPr>
        <p:spPr>
          <a:xfrm>
            <a:off x="743625" y="2239122"/>
            <a:ext cx="2026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보호자가</a:t>
            </a:r>
            <a:endParaRPr lang="en-US" altLang="ko-KR" dirty="0"/>
          </a:p>
          <a:p>
            <a:pPr algn="ctr"/>
            <a:r>
              <a:rPr lang="ko-KR" altLang="en-US" dirty="0"/>
              <a:t>게임 시작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ABA5E07-14CC-4840-AF39-D0812DA67F65}"/>
              </a:ext>
            </a:extLst>
          </p:cNvPr>
          <p:cNvCxnSpPr/>
          <p:nvPr/>
        </p:nvCxnSpPr>
        <p:spPr>
          <a:xfrm>
            <a:off x="3437763" y="1583169"/>
            <a:ext cx="5373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4" descr="dog food iconì ëí ì´ë¯¸ì§ ê²ìê²°ê³¼">
            <a:extLst>
              <a:ext uri="{FF2B5EF4-FFF2-40B4-BE49-F238E27FC236}">
                <a16:creationId xmlns:a16="http://schemas.microsoft.com/office/drawing/2014/main" id="{C0404A30-A760-461F-A49A-3ABE9B77A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881" y="54942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9F3CA39-C8E5-4649-86FF-5AD46912911A}"/>
              </a:ext>
            </a:extLst>
          </p:cNvPr>
          <p:cNvCxnSpPr/>
          <p:nvPr/>
        </p:nvCxnSpPr>
        <p:spPr>
          <a:xfrm>
            <a:off x="7209915" y="1583169"/>
            <a:ext cx="5373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7767DA5-6BBE-4EA0-B3CF-E14C54BFDA64}"/>
              </a:ext>
            </a:extLst>
          </p:cNvPr>
          <p:cNvSpPr txBox="1"/>
          <p:nvPr/>
        </p:nvSpPr>
        <p:spPr>
          <a:xfrm>
            <a:off x="8529635" y="2454428"/>
            <a:ext cx="175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보상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0F6101-0B82-4FE9-9EB8-7DE997330500}"/>
              </a:ext>
            </a:extLst>
          </p:cNvPr>
          <p:cNvSpPr txBox="1"/>
          <p:nvPr/>
        </p:nvSpPr>
        <p:spPr>
          <a:xfrm>
            <a:off x="881354" y="1024874"/>
            <a:ext cx="1750749" cy="9541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Arial Rounded MT Bold" panose="020F0704030504030204" pitchFamily="34" charset="0"/>
              </a:rPr>
              <a:t>Play</a:t>
            </a:r>
          </a:p>
          <a:p>
            <a:pPr algn="ctr"/>
            <a:r>
              <a:rPr lang="en-US" altLang="ko-KR" sz="2800" dirty="0">
                <a:latin typeface="Arial Rounded MT Bold" panose="020F0704030504030204" pitchFamily="34" charset="0"/>
              </a:rPr>
              <a:t>Game</a:t>
            </a:r>
            <a:endParaRPr lang="ko-KR" altLang="en-US" sz="2800" dirty="0">
              <a:latin typeface="Arial Rounded MT Bold" panose="020F0704030504030204" pitchFamily="34" charset="0"/>
            </a:endParaRPr>
          </a:p>
        </p:txBody>
      </p:sp>
      <p:pic>
        <p:nvPicPr>
          <p:cNvPr id="22" name="그림 21" descr="그리기이(가) 표시된 사진&#10;&#10;자동 생성된 설명">
            <a:extLst>
              <a:ext uri="{FF2B5EF4-FFF2-40B4-BE49-F238E27FC236}">
                <a16:creationId xmlns:a16="http://schemas.microsoft.com/office/drawing/2014/main" id="{36908D91-3C65-4E96-9580-D83A5F1066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378" y="334122"/>
            <a:ext cx="1905000" cy="190500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54478E56-11E5-4D9E-9DB8-F85174D1492A}"/>
              </a:ext>
            </a:extLst>
          </p:cNvPr>
          <p:cNvGrpSpPr/>
          <p:nvPr/>
        </p:nvGrpSpPr>
        <p:grpSpPr>
          <a:xfrm>
            <a:off x="5860104" y="1463525"/>
            <a:ext cx="784548" cy="649276"/>
            <a:chOff x="261923" y="4627419"/>
            <a:chExt cx="2500004" cy="2126438"/>
          </a:xfrm>
        </p:grpSpPr>
        <p:sp>
          <p:nvSpPr>
            <p:cNvPr id="23" name="정육면체 22">
              <a:extLst>
                <a:ext uri="{FF2B5EF4-FFF2-40B4-BE49-F238E27FC236}">
                  <a16:creationId xmlns:a16="http://schemas.microsoft.com/office/drawing/2014/main" id="{D6DA8424-C0D6-4204-BBFF-C957EC3FCC12}"/>
                </a:ext>
              </a:extLst>
            </p:cNvPr>
            <p:cNvSpPr/>
            <p:nvPr/>
          </p:nvSpPr>
          <p:spPr>
            <a:xfrm>
              <a:off x="261923" y="4627419"/>
              <a:ext cx="2500004" cy="2126438"/>
            </a:xfrm>
            <a:prstGeom prst="cube">
              <a:avLst>
                <a:gd name="adj" fmla="val 6578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E4AF9B7E-4BE3-4666-91E1-85751CC75FFB}"/>
                </a:ext>
              </a:extLst>
            </p:cNvPr>
            <p:cNvSpPr/>
            <p:nvPr/>
          </p:nvSpPr>
          <p:spPr>
            <a:xfrm>
              <a:off x="1654534" y="4718787"/>
              <a:ext cx="626847" cy="32046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F4143AB4-0079-422F-8FDF-7980718A28CF}"/>
                </a:ext>
              </a:extLst>
            </p:cNvPr>
            <p:cNvSpPr/>
            <p:nvPr/>
          </p:nvSpPr>
          <p:spPr>
            <a:xfrm>
              <a:off x="1316683" y="5036822"/>
              <a:ext cx="626847" cy="32046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84CDB54F-0474-43EB-9393-BC24F81C9D5B}"/>
                </a:ext>
              </a:extLst>
            </p:cNvPr>
            <p:cNvSpPr/>
            <p:nvPr/>
          </p:nvSpPr>
          <p:spPr>
            <a:xfrm>
              <a:off x="978833" y="5354857"/>
              <a:ext cx="626847" cy="32046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3A6144E2-AE65-429F-BD1E-90AF61342FAB}"/>
                </a:ext>
              </a:extLst>
            </p:cNvPr>
            <p:cNvSpPr/>
            <p:nvPr/>
          </p:nvSpPr>
          <p:spPr>
            <a:xfrm>
              <a:off x="640983" y="5672892"/>
              <a:ext cx="626847" cy="32046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784E4A0-B08A-451A-B663-40BD384870E5}"/>
              </a:ext>
            </a:extLst>
          </p:cNvPr>
          <p:cNvSpPr txBox="1"/>
          <p:nvPr/>
        </p:nvSpPr>
        <p:spPr>
          <a:xfrm>
            <a:off x="4593588" y="2239122"/>
            <a:ext cx="2026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반려견이 버튼 놀이 진행</a:t>
            </a:r>
          </a:p>
        </p:txBody>
      </p:sp>
    </p:spTree>
    <p:extLst>
      <p:ext uri="{BB962C8B-B14F-4D97-AF65-F5344CB8AC3E}">
        <p14:creationId xmlns:p14="http://schemas.microsoft.com/office/powerpoint/2010/main" val="49904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243F08C-E490-4C99-8539-7CC8E64E8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639" y="1063674"/>
            <a:ext cx="1531900" cy="9376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57AADA-61B3-4979-A42F-2E675479EDFA}"/>
              </a:ext>
            </a:extLst>
          </p:cNvPr>
          <p:cNvSpPr txBox="1"/>
          <p:nvPr/>
        </p:nvSpPr>
        <p:spPr>
          <a:xfrm>
            <a:off x="811157" y="2531180"/>
            <a:ext cx="2026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보호자가</a:t>
            </a:r>
            <a:r>
              <a:rPr lang="en-US" altLang="ko-KR" dirty="0"/>
              <a:t> </a:t>
            </a:r>
            <a:r>
              <a:rPr lang="ko-KR" altLang="en-US" dirty="0"/>
              <a:t>영상통화 버튼 클릭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ABA5E07-14CC-4840-AF39-D0812DA67F65}"/>
              </a:ext>
            </a:extLst>
          </p:cNvPr>
          <p:cNvCxnSpPr/>
          <p:nvPr/>
        </p:nvCxnSpPr>
        <p:spPr>
          <a:xfrm>
            <a:off x="2837365" y="1583169"/>
            <a:ext cx="5373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9F3CA39-C8E5-4649-86FF-5AD46912911A}"/>
              </a:ext>
            </a:extLst>
          </p:cNvPr>
          <p:cNvCxnSpPr/>
          <p:nvPr/>
        </p:nvCxnSpPr>
        <p:spPr>
          <a:xfrm>
            <a:off x="7209915" y="1583169"/>
            <a:ext cx="5373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7767DA5-6BBE-4EA0-B3CF-E14C54BFDA64}"/>
              </a:ext>
            </a:extLst>
          </p:cNvPr>
          <p:cNvSpPr txBox="1"/>
          <p:nvPr/>
        </p:nvSpPr>
        <p:spPr>
          <a:xfrm>
            <a:off x="7963371" y="2531179"/>
            <a:ext cx="1750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보호자가 전화 끊기 버튼 클릭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84E4A0-B08A-451A-B663-40BD384870E5}"/>
              </a:ext>
            </a:extLst>
          </p:cNvPr>
          <p:cNvSpPr txBox="1"/>
          <p:nvPr/>
        </p:nvSpPr>
        <p:spPr>
          <a:xfrm>
            <a:off x="4407217" y="2669678"/>
            <a:ext cx="2026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영상통화 실행</a:t>
            </a:r>
          </a:p>
        </p:txBody>
      </p:sp>
      <p:pic>
        <p:nvPicPr>
          <p:cNvPr id="4" name="그림 3" descr="거울이(가) 표시된 사진&#10;&#10;자동 생성된 설명">
            <a:extLst>
              <a:ext uri="{FF2B5EF4-FFF2-40B4-BE49-F238E27FC236}">
                <a16:creationId xmlns:a16="http://schemas.microsoft.com/office/drawing/2014/main" id="{C93944B4-41E4-4AF3-B43F-1E32057E7F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972" y="647292"/>
            <a:ext cx="1026051" cy="170927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F0F6101-0B82-4FE9-9EB8-7DE997330500}"/>
              </a:ext>
            </a:extLst>
          </p:cNvPr>
          <p:cNvSpPr txBox="1"/>
          <p:nvPr/>
        </p:nvSpPr>
        <p:spPr>
          <a:xfrm>
            <a:off x="1420781" y="1981996"/>
            <a:ext cx="886431" cy="2616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rial Rounded MT Bold" panose="020F0704030504030204" pitchFamily="34" charset="0"/>
              </a:rPr>
              <a:t>Video Call</a:t>
            </a:r>
            <a:endParaRPr lang="ko-KR" altLang="en-US" sz="1100" dirty="0">
              <a:latin typeface="Arial Rounded MT Bold" panose="020F0704030504030204" pitchFamily="34" charset="0"/>
            </a:endParaRPr>
          </a:p>
        </p:txBody>
      </p:sp>
      <p:pic>
        <p:nvPicPr>
          <p:cNvPr id="24" name="그림 23" descr="거울이(가) 표시된 사진&#10;&#10;자동 생성된 설명">
            <a:extLst>
              <a:ext uri="{FF2B5EF4-FFF2-40B4-BE49-F238E27FC236}">
                <a16:creationId xmlns:a16="http://schemas.microsoft.com/office/drawing/2014/main" id="{0CBC09AE-C080-411C-91D3-B5A196765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451" y="647292"/>
            <a:ext cx="1026051" cy="1709272"/>
          </a:xfrm>
          <a:prstGeom prst="rect">
            <a:avLst/>
          </a:prstGeom>
        </p:spPr>
      </p:pic>
      <p:pic>
        <p:nvPicPr>
          <p:cNvPr id="22" name="그림 21" descr="그리기이(가) 표시된 사진&#10;&#10;자동 생성된 설명">
            <a:extLst>
              <a:ext uri="{FF2B5EF4-FFF2-40B4-BE49-F238E27FC236}">
                <a16:creationId xmlns:a16="http://schemas.microsoft.com/office/drawing/2014/main" id="{36908D91-3C65-4E96-9580-D83A5F1066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147" y="1026729"/>
            <a:ext cx="955267" cy="955267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83B0A62-955C-4EDB-AD48-B6F92512DE77}"/>
              </a:ext>
            </a:extLst>
          </p:cNvPr>
          <p:cNvSpPr/>
          <p:nvPr/>
        </p:nvSpPr>
        <p:spPr>
          <a:xfrm>
            <a:off x="5160614" y="1026729"/>
            <a:ext cx="1620176" cy="987504"/>
          </a:xfrm>
          <a:prstGeom prst="roundRect">
            <a:avLst/>
          </a:prstGeom>
          <a:noFill/>
          <a:ln w="28575" cap="rnd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endParaRPr lang="en-US" altLang="ko-KR" sz="28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algn="ctr"/>
            <a:endParaRPr lang="ko-KR" altLang="en-US" sz="2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5C686E-A6EF-4832-8D5D-DFB736A4DB23}"/>
              </a:ext>
            </a:extLst>
          </p:cNvPr>
          <p:cNvSpPr txBox="1"/>
          <p:nvPr/>
        </p:nvSpPr>
        <p:spPr>
          <a:xfrm>
            <a:off x="3745398" y="1981996"/>
            <a:ext cx="886431" cy="2616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rial Rounded MT Bold" panose="020F0704030504030204" pitchFamily="34" charset="0"/>
              </a:rPr>
              <a:t>Hang</a:t>
            </a:r>
            <a:r>
              <a:rPr lang="ko-KR" altLang="en-US" sz="1100" dirty="0">
                <a:latin typeface="Arial Rounded MT Bold" panose="020F0704030504030204" pitchFamily="34" charset="0"/>
              </a:rPr>
              <a:t> </a:t>
            </a:r>
            <a:r>
              <a:rPr lang="en-US" altLang="ko-KR" sz="1100" dirty="0">
                <a:latin typeface="Arial Rounded MT Bold" panose="020F0704030504030204" pitchFamily="34" charset="0"/>
              </a:rPr>
              <a:t>up</a:t>
            </a:r>
            <a:endParaRPr lang="ko-KR" altLang="en-US" sz="1100" dirty="0">
              <a:latin typeface="Arial Rounded MT Bold" panose="020F0704030504030204" pitchFamily="34" charset="0"/>
            </a:endParaRPr>
          </a:p>
        </p:txBody>
      </p:sp>
      <p:pic>
        <p:nvPicPr>
          <p:cNvPr id="32" name="그림 31" descr="거울이(가) 표시된 사진&#10;&#10;자동 생성된 설명">
            <a:extLst>
              <a:ext uri="{FF2B5EF4-FFF2-40B4-BE49-F238E27FC236}">
                <a16:creationId xmlns:a16="http://schemas.microsoft.com/office/drawing/2014/main" id="{A666F898-D693-4462-9A77-25BFA3A66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584" y="647292"/>
            <a:ext cx="1026051" cy="170927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7EBB4ED-5BD6-40A6-8A85-AE5AE25AE5B9}"/>
              </a:ext>
            </a:extLst>
          </p:cNvPr>
          <p:cNvSpPr txBox="1"/>
          <p:nvPr/>
        </p:nvSpPr>
        <p:spPr>
          <a:xfrm>
            <a:off x="8395531" y="1981996"/>
            <a:ext cx="886431" cy="2616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rial Rounded MT Bold" panose="020F0704030504030204" pitchFamily="34" charset="0"/>
              </a:rPr>
              <a:t>Hang</a:t>
            </a:r>
            <a:r>
              <a:rPr lang="ko-KR" altLang="en-US" sz="1100" dirty="0">
                <a:latin typeface="Arial Rounded MT Bold" panose="020F0704030504030204" pitchFamily="34" charset="0"/>
              </a:rPr>
              <a:t> </a:t>
            </a:r>
            <a:r>
              <a:rPr lang="en-US" altLang="ko-KR" sz="1100" dirty="0">
                <a:latin typeface="Arial Rounded MT Bold" panose="020F0704030504030204" pitchFamily="34" charset="0"/>
              </a:rPr>
              <a:t>up</a:t>
            </a:r>
            <a:endParaRPr lang="ko-KR" altLang="en-US" sz="11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718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50</Words>
  <Application>Microsoft Office PowerPoint</Application>
  <PresentationFormat>와이드스크린</PresentationFormat>
  <Paragraphs>24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Arial Rounded MT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황인건</dc:creator>
  <cp:lastModifiedBy>Seongho Chun</cp:lastModifiedBy>
  <cp:revision>10</cp:revision>
  <dcterms:created xsi:type="dcterms:W3CDTF">2019-09-19T01:35:35Z</dcterms:created>
  <dcterms:modified xsi:type="dcterms:W3CDTF">2019-09-19T06:44:34Z</dcterms:modified>
</cp:coreProperties>
</file>