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192008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>
        <p:scale>
          <a:sx n="150" d="100"/>
          <a:sy n="150" d="100"/>
        </p:scale>
        <p:origin x="-211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2356703"/>
            <a:ext cx="1632069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102" y="7563446"/>
            <a:ext cx="14400610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18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0583" y="766678"/>
            <a:ext cx="414017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057" y="766678"/>
            <a:ext cx="12180516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34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4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7" y="3590057"/>
            <a:ext cx="16560701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57" y="9636813"/>
            <a:ext cx="16560701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056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411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766681"/>
            <a:ext cx="16560701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59" y="3530053"/>
            <a:ext cx="812284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559" y="5260078"/>
            <a:ext cx="812284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0413" y="3530053"/>
            <a:ext cx="816284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0413" y="5260078"/>
            <a:ext cx="816284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1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846" y="2073367"/>
            <a:ext cx="9720412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40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846" y="2073367"/>
            <a:ext cx="9720412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0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056" y="766681"/>
            <a:ext cx="1656070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56" y="3833390"/>
            <a:ext cx="1656070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056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270" y="13346867"/>
            <a:ext cx="648027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0574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1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 U B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1264439" y="1226274"/>
            <a:ext cx="679508" cy="7936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0073208" y="3291933"/>
            <a:ext cx="654839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9395558" y="3198877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571" y="6480049"/>
            <a:ext cx="789327" cy="789327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2355007" y="750709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2355007" y="296960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943947" y="343317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2355007" y="4476765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943947" y="498799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2355007" y="620107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943947" y="666333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943947" y="797067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8FD9100-01DF-49C1-9034-0A9EAF3207CD}"/>
              </a:ext>
            </a:extLst>
          </p:cNvPr>
          <p:cNvCxnSpPr>
            <a:stCxn id="162" idx="3"/>
            <a:endCxn id="161" idx="3"/>
          </p:cNvCxnSpPr>
          <p:nvPr/>
        </p:nvCxnSpPr>
        <p:spPr>
          <a:xfrm>
            <a:off x="3705007" y="3433180"/>
            <a:ext cx="12700" cy="453749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620550" y="6349800"/>
            <a:ext cx="3493914" cy="675000"/>
          </a:xfrm>
          <a:prstGeom prst="bentConnector4">
            <a:avLst>
              <a:gd name="adj1" fmla="val -6543"/>
              <a:gd name="adj2" fmla="val 199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5055007" y="2930728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2355007" y="1616495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3030007" y="2543653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943947" y="208632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705007" y="2080075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7064334" y="2930728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배변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5055007" y="552263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cxnSpLocks/>
            <a:stCxn id="198" idx="3"/>
            <a:endCxn id="203" idx="1"/>
          </p:cNvCxnSpPr>
          <p:nvPr/>
        </p:nvCxnSpPr>
        <p:spPr>
          <a:xfrm>
            <a:off x="6405008" y="3464209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943947" y="5792532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679980" y="5614628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705007" y="4940345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>
            <a:off x="8414334" y="3464209"/>
            <a:ext cx="1186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5055007" y="7437196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495305" y="7777657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0131642" y="7884135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6405008" y="6874713"/>
            <a:ext cx="3043563" cy="1132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6405008" y="8007117"/>
            <a:ext cx="3090297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DF7DF9-9D6B-4C7E-B446-0110194E87F9}"/>
              </a:ext>
            </a:extLst>
          </p:cNvPr>
          <p:cNvSpPr txBox="1"/>
          <p:nvPr/>
        </p:nvSpPr>
        <p:spPr>
          <a:xfrm>
            <a:off x="10131642" y="675265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88F04B4B-428D-436C-A5F3-1D8A6BCEF676}"/>
              </a:ext>
            </a:extLst>
          </p:cNvPr>
          <p:cNvCxnSpPr>
            <a:cxnSpLocks/>
          </p:cNvCxnSpPr>
          <p:nvPr/>
        </p:nvCxnSpPr>
        <p:spPr>
          <a:xfrm>
            <a:off x="3705007" y="8154029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78A88740-3655-4D71-8A34-DFA8D2ACF702}"/>
              </a:ext>
            </a:extLst>
          </p:cNvPr>
          <p:cNvCxnSpPr>
            <a:stCxn id="203" idx="2"/>
            <a:endCxn id="207" idx="0"/>
          </p:cNvCxnSpPr>
          <p:nvPr/>
        </p:nvCxnSpPr>
        <p:spPr>
          <a:xfrm rot="5400000">
            <a:off x="5972197" y="3755502"/>
            <a:ext cx="1524948" cy="20093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1E3C4A34-0099-458C-BB08-134D493AC5BA}"/>
              </a:ext>
            </a:extLst>
          </p:cNvPr>
          <p:cNvCxnSpPr>
            <a:stCxn id="282" idx="1"/>
            <a:endCxn id="166" idx="3"/>
          </p:cNvCxnSpPr>
          <p:nvPr/>
        </p:nvCxnSpPr>
        <p:spPr>
          <a:xfrm rot="10800000">
            <a:off x="3705007" y="4940343"/>
            <a:ext cx="1350000" cy="30667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1264439" y="918100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1264439" y="5330441"/>
            <a:ext cx="679508" cy="5130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1542011" y="698444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11629028" y="7796962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11572189" y="5869924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10858913" y="5901163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10864361" y="6842947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0196" y="2632486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7074" y="3881294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8912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11604470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11629027" y="285169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11629028" y="3966223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10959364" y="7784731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33" y="4898403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11572189" y="4907861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964108" y="8786093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11600445" y="892259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964108" y="9719369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1600445" y="982274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943947" y="2833635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584386-B4A7-432C-B0EB-B34FC447CAA3}"/>
              </a:ext>
            </a:extLst>
          </p:cNvPr>
          <p:cNvSpPr/>
          <p:nvPr/>
        </p:nvSpPr>
        <p:spPr>
          <a:xfrm>
            <a:off x="2355007" y="221756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just"/>
            <a:r>
              <a:rPr lang="ko-KR" altLang="en-US" sz="1100" dirty="0"/>
              <a:t>안드로이드 앱과 </a:t>
            </a:r>
            <a:r>
              <a:rPr lang="en-US" altLang="ko-KR" sz="1100" dirty="0"/>
              <a:t>RTSP</a:t>
            </a:r>
            <a:r>
              <a:rPr lang="ko-KR" altLang="en-US" sz="1100" dirty="0"/>
              <a:t>를 사용해  연결하며 영상을 송수신 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79C3AC-75C0-4126-A55B-6BB2F9AE8FF6}"/>
              </a:ext>
            </a:extLst>
          </p:cNvPr>
          <p:cNvSpPr/>
          <p:nvPr/>
        </p:nvSpPr>
        <p:spPr>
          <a:xfrm>
            <a:off x="4472301" y="136942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출력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안드로이드 앱으로부터 수신한 영상을 출력한다</a:t>
            </a:r>
            <a:r>
              <a:rPr lang="en-US" altLang="ko-KR" sz="1100" dirty="0"/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D86A-E11A-40E3-904D-ADC99AE43442}"/>
              </a:ext>
            </a:extLst>
          </p:cNvPr>
          <p:cNvSpPr/>
          <p:nvPr/>
        </p:nvSpPr>
        <p:spPr>
          <a:xfrm>
            <a:off x="4472301" y="326850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제작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객체 추적 카메라의 영상과 마이크의 음성을 합쳐 송신할 영상을 제작한다</a:t>
            </a:r>
            <a:r>
              <a:rPr lang="en-US" altLang="ko-KR" sz="1100" dirty="0"/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9BE2A0-92EE-4930-A6E2-9EC8F2925AFE}"/>
              </a:ext>
            </a:extLst>
          </p:cNvPr>
          <p:cNvSpPr/>
          <p:nvPr/>
        </p:nvSpPr>
        <p:spPr>
          <a:xfrm>
            <a:off x="6674140" y="4350673"/>
            <a:ext cx="1533030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객체 인식 및 추적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객체 추적 카메라로부터 영상을 받아 객체를 인식하고 카메라 </a:t>
            </a:r>
            <a:r>
              <a:rPr lang="ko-KR" altLang="en-US" sz="1100" dirty="0" err="1"/>
              <a:t>틸트를</a:t>
            </a:r>
            <a:r>
              <a:rPr lang="ko-KR" altLang="en-US" sz="1100" dirty="0"/>
              <a:t> 사용해 객체를 추적한다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FFD0396-445D-4FC9-BBF3-4457F2379E59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 flipV="1">
            <a:off x="5861270" y="1812305"/>
            <a:ext cx="4997643" cy="173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EA20C1-71AE-420E-BCF3-E02C007B6B8D}"/>
              </a:ext>
            </a:extLst>
          </p:cNvPr>
          <p:cNvCxnSpPr>
            <a:cxnSpLocks/>
            <a:stCxn id="90" idx="3"/>
            <a:endCxn id="87" idx="1"/>
          </p:cNvCxnSpPr>
          <p:nvPr/>
        </p:nvCxnSpPr>
        <p:spPr>
          <a:xfrm>
            <a:off x="5861269" y="1985493"/>
            <a:ext cx="4948926" cy="1041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B24955B-0D72-4CE6-AF51-ED7D93400BAA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rot="10800000">
            <a:off x="5861271" y="3884574"/>
            <a:ext cx="812871" cy="1082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964DD19-187F-4129-8932-7330F6880F75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3774475" y="1985494"/>
            <a:ext cx="697826" cy="666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45F19D4-B2D1-4681-AD72-B060EE77814A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>
            <a:off x="3743975" y="2833634"/>
            <a:ext cx="728326" cy="10509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8C9BAF-B41B-4DEF-9E50-C22892D60DDD}"/>
              </a:ext>
            </a:extLst>
          </p:cNvPr>
          <p:cNvSpPr/>
          <p:nvPr/>
        </p:nvSpPr>
        <p:spPr>
          <a:xfrm>
            <a:off x="2355007" y="6752365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just"/>
            <a:r>
              <a:rPr lang="ko-KR" altLang="en-US" sz="1100" dirty="0"/>
              <a:t>서버와 </a:t>
            </a:r>
            <a:r>
              <a:rPr lang="en-US" altLang="ko-KR" sz="1100" dirty="0"/>
              <a:t>MQTT</a:t>
            </a:r>
            <a:r>
              <a:rPr lang="ko-KR" altLang="en-US" sz="1100" dirty="0"/>
              <a:t>를 사용해 연결하며 디바이스 플래그를 송신하고 디바이스 설정 값과 식사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6A1E9E-E99A-4579-92E7-63C2E29685CF}"/>
              </a:ext>
            </a:extLst>
          </p:cNvPr>
          <p:cNvSpPr/>
          <p:nvPr/>
        </p:nvSpPr>
        <p:spPr>
          <a:xfrm>
            <a:off x="4472301" y="898113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식사 신호를 수신하면 식사 통과 연결된 모터를 작동시킨다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1E41358-F02C-48CA-935D-274E060E37B3}"/>
              </a:ext>
            </a:extLst>
          </p:cNvPr>
          <p:cNvCxnSpPr>
            <a:stCxn id="148" idx="3"/>
            <a:endCxn id="152" idx="1"/>
          </p:cNvCxnSpPr>
          <p:nvPr/>
        </p:nvCxnSpPr>
        <p:spPr>
          <a:xfrm>
            <a:off x="3743975" y="7568859"/>
            <a:ext cx="728326" cy="20283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754B57C6-C81D-4674-AA9C-5C1B83555C7D}"/>
              </a:ext>
            </a:extLst>
          </p:cNvPr>
          <p:cNvCxnSpPr>
            <a:stCxn id="152" idx="3"/>
            <a:endCxn id="297" idx="1"/>
          </p:cNvCxnSpPr>
          <p:nvPr/>
        </p:nvCxnSpPr>
        <p:spPr>
          <a:xfrm>
            <a:off x="5861269" y="9597203"/>
            <a:ext cx="5102838" cy="3590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2A3E4FA-9554-463B-9593-55C7D335F0FD}"/>
              </a:ext>
            </a:extLst>
          </p:cNvPr>
          <p:cNvSpPr/>
          <p:nvPr/>
        </p:nvSpPr>
        <p:spPr>
          <a:xfrm>
            <a:off x="4400270" y="5498531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서버로부터 받은 디바이스 세팅 값을 분석해 명령어 훈련 및 지능 발달 놀이를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B0C84FF-CAE6-4066-A357-BF42EB68D8A8}"/>
              </a:ext>
            </a:extLst>
          </p:cNvPr>
          <p:cNvSpPr/>
          <p:nvPr/>
        </p:nvSpPr>
        <p:spPr>
          <a:xfrm>
            <a:off x="6674140" y="6185170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명령어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 err="1"/>
              <a:t>키넥트</a:t>
            </a:r>
            <a:r>
              <a:rPr lang="ko-KR" altLang="en-US" sz="1100" dirty="0"/>
              <a:t> 카메라를 사용해 명령어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3C1CED4-0E97-496F-9A9A-8C4B16E702F3}"/>
              </a:ext>
            </a:extLst>
          </p:cNvPr>
          <p:cNvSpPr/>
          <p:nvPr/>
        </p:nvSpPr>
        <p:spPr>
          <a:xfrm>
            <a:off x="6674140" y="7639965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버튼 놀이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랜덤하게 </a:t>
            </a:r>
            <a:r>
              <a:rPr lang="en-US" altLang="ko-KR" sz="1100" dirty="0"/>
              <a:t>LED</a:t>
            </a:r>
            <a:r>
              <a:rPr lang="ko-KR" altLang="en-US" sz="1100" dirty="0"/>
              <a:t>버튼을 작동시키고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반려견이 해당 버튼을 누르는 횟수를 센다</a:t>
            </a:r>
            <a:r>
              <a:rPr lang="en-US" altLang="ko-KR" sz="1100" dirty="0"/>
              <a:t>.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D404379-B23F-4B9B-BA10-BC83423137E4}"/>
              </a:ext>
            </a:extLst>
          </p:cNvPr>
          <p:cNvSpPr/>
          <p:nvPr/>
        </p:nvSpPr>
        <p:spPr>
          <a:xfrm>
            <a:off x="8833891" y="8102014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C33F442-23F9-445F-9430-31E8DC45E3EB}"/>
              </a:ext>
            </a:extLst>
          </p:cNvPr>
          <p:cNvCxnSpPr>
            <a:cxnSpLocks/>
            <a:endCxn id="93" idx="3"/>
          </p:cNvCxnSpPr>
          <p:nvPr/>
        </p:nvCxnSpPr>
        <p:spPr>
          <a:xfrm rot="10800000">
            <a:off x="8207172" y="4966743"/>
            <a:ext cx="2603025" cy="1226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A842FA5-345F-4EE4-A42A-75D8A98A5DBB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207170" y="4734322"/>
            <a:ext cx="2682662" cy="435721"/>
          </a:xfrm>
          <a:prstGeom prst="bentConnector3">
            <a:avLst>
              <a:gd name="adj1" fmla="val 57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B769EAC-65DD-4833-B646-04B844940AB8}"/>
              </a:ext>
            </a:extLst>
          </p:cNvPr>
          <p:cNvCxnSpPr>
            <a:stCxn id="88" idx="1"/>
            <a:endCxn id="91" idx="3"/>
          </p:cNvCxnSpPr>
          <p:nvPr/>
        </p:nvCxnSpPr>
        <p:spPr>
          <a:xfrm rot="10800000">
            <a:off x="5861269" y="3884572"/>
            <a:ext cx="5155804" cy="2755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9EF0036-550C-4CD7-970B-42E3D0B746C2}"/>
              </a:ext>
            </a:extLst>
          </p:cNvPr>
          <p:cNvCxnSpPr>
            <a:stCxn id="178" idx="3"/>
            <a:endCxn id="103" idx="1"/>
          </p:cNvCxnSpPr>
          <p:nvPr/>
        </p:nvCxnSpPr>
        <p:spPr>
          <a:xfrm>
            <a:off x="10366921" y="8691535"/>
            <a:ext cx="597186" cy="331457"/>
          </a:xfrm>
          <a:prstGeom prst="bentConnector3">
            <a:avLst>
              <a:gd name="adj1" fmla="val 329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FC181A19-2D4C-49EE-8A05-4AEFC99D1F26}"/>
              </a:ext>
            </a:extLst>
          </p:cNvPr>
          <p:cNvCxnSpPr>
            <a:stCxn id="148" idx="3"/>
            <a:endCxn id="173" idx="1"/>
          </p:cNvCxnSpPr>
          <p:nvPr/>
        </p:nvCxnSpPr>
        <p:spPr>
          <a:xfrm flipV="1">
            <a:off x="3743976" y="6262035"/>
            <a:ext cx="656295" cy="1306825"/>
          </a:xfrm>
          <a:prstGeom prst="bentConnector3">
            <a:avLst>
              <a:gd name="adj1" fmla="val 54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77090DF-2529-41B2-8A40-193BB6C07293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5933300" y="6262034"/>
            <a:ext cx="740840" cy="463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CB70D056-8EC4-4601-BBF1-E9CF39E28BCA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>
            <a:off x="5933300" y="6262035"/>
            <a:ext cx="740840" cy="1967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FBDA765B-5459-491C-A1AF-48CFC1BDD5AD}"/>
              </a:ext>
            </a:extLst>
          </p:cNvPr>
          <p:cNvCxnSpPr>
            <a:stCxn id="176" idx="3"/>
            <a:endCxn id="178" idx="1"/>
          </p:cNvCxnSpPr>
          <p:nvPr/>
        </p:nvCxnSpPr>
        <p:spPr>
          <a:xfrm>
            <a:off x="8207171" y="6725656"/>
            <a:ext cx="626721" cy="19658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2BC1496F-800B-4D20-A89A-6A748A8D77A4}"/>
              </a:ext>
            </a:extLst>
          </p:cNvPr>
          <p:cNvCxnSpPr>
            <a:stCxn id="177" idx="3"/>
            <a:endCxn id="178" idx="1"/>
          </p:cNvCxnSpPr>
          <p:nvPr/>
        </p:nvCxnSpPr>
        <p:spPr>
          <a:xfrm>
            <a:off x="8207171" y="8229486"/>
            <a:ext cx="626721" cy="4620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668769D-616A-4C16-99CA-3D3D56B79A7E}"/>
              </a:ext>
            </a:extLst>
          </p:cNvPr>
          <p:cNvSpPr/>
          <p:nvPr/>
        </p:nvSpPr>
        <p:spPr>
          <a:xfrm>
            <a:off x="4472301" y="744096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훈련 및 놀이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67E031FE-D801-44A6-9FC6-A4B7A4A22C9A}"/>
              </a:ext>
            </a:extLst>
          </p:cNvPr>
          <p:cNvCxnSpPr>
            <a:endCxn id="240" idx="3"/>
          </p:cNvCxnSpPr>
          <p:nvPr/>
        </p:nvCxnSpPr>
        <p:spPr>
          <a:xfrm rot="10800000">
            <a:off x="5861271" y="8057033"/>
            <a:ext cx="2659261" cy="1202856"/>
          </a:xfrm>
          <a:prstGeom prst="bentConnector3">
            <a:avLst>
              <a:gd name="adj1" fmla="val 89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8B82C94C-0246-424A-9D58-7A680D405F89}"/>
              </a:ext>
            </a:extLst>
          </p:cNvPr>
          <p:cNvCxnSpPr/>
          <p:nvPr/>
        </p:nvCxnSpPr>
        <p:spPr>
          <a:xfrm>
            <a:off x="8520530" y="8691534"/>
            <a:ext cx="0" cy="58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50A4F91-930D-4AAF-8AF7-644D75F357D8}"/>
              </a:ext>
            </a:extLst>
          </p:cNvPr>
          <p:cNvCxnSpPr>
            <a:stCxn id="240" idx="1"/>
          </p:cNvCxnSpPr>
          <p:nvPr/>
        </p:nvCxnSpPr>
        <p:spPr>
          <a:xfrm flipH="1">
            <a:off x="3743975" y="8057033"/>
            <a:ext cx="728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F9BA970E-AD43-4E7F-920E-970ADB34B42A}"/>
              </a:ext>
            </a:extLst>
          </p:cNvPr>
          <p:cNvCxnSpPr/>
          <p:nvPr/>
        </p:nvCxnSpPr>
        <p:spPr>
          <a:xfrm>
            <a:off x="1943947" y="7643690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BDFCF505-D7D1-42A8-BEB7-1E9E4A06644E}"/>
              </a:ext>
            </a:extLst>
          </p:cNvPr>
          <p:cNvCxnSpPr>
            <a:cxnSpLocks/>
          </p:cNvCxnSpPr>
          <p:nvPr/>
        </p:nvCxnSpPr>
        <p:spPr>
          <a:xfrm rot="10800000">
            <a:off x="8207170" y="6499679"/>
            <a:ext cx="2659262" cy="651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3CBA2EA5-93A3-4B0D-AA03-A4806AE8B062}"/>
              </a:ext>
            </a:extLst>
          </p:cNvPr>
          <p:cNvCxnSpPr>
            <a:stCxn id="121" idx="1"/>
          </p:cNvCxnSpPr>
          <p:nvPr/>
        </p:nvCxnSpPr>
        <p:spPr>
          <a:xfrm flipH="1" flipV="1">
            <a:off x="8207171" y="7924801"/>
            <a:ext cx="2899273" cy="1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4B3F83A-71C2-4DAD-912F-800AA32DED4B}"/>
              </a:ext>
            </a:extLst>
          </p:cNvPr>
          <p:cNvCxnSpPr>
            <a:stCxn id="178" idx="3"/>
            <a:endCxn id="87" idx="1"/>
          </p:cNvCxnSpPr>
          <p:nvPr/>
        </p:nvCxnSpPr>
        <p:spPr>
          <a:xfrm flipV="1">
            <a:off x="10366921" y="3027150"/>
            <a:ext cx="443274" cy="5664385"/>
          </a:xfrm>
          <a:prstGeom prst="bentConnector3">
            <a:avLst>
              <a:gd name="adj1" fmla="val 442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 U B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F7D337-A104-4740-9566-96E450C50486}"/>
              </a:ext>
            </a:extLst>
          </p:cNvPr>
          <p:cNvSpPr/>
          <p:nvPr/>
        </p:nvSpPr>
        <p:spPr>
          <a:xfrm>
            <a:off x="1264439" y="1484155"/>
            <a:ext cx="679508" cy="424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1133D-A41F-4F37-857B-58BAA7DDA2DE}"/>
              </a:ext>
            </a:extLst>
          </p:cNvPr>
          <p:cNvSpPr txBox="1"/>
          <p:nvPr/>
        </p:nvSpPr>
        <p:spPr>
          <a:xfrm>
            <a:off x="10052561" y="2240812"/>
            <a:ext cx="654839" cy="45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V2</a:t>
            </a:r>
            <a:r>
              <a:rPr lang="ko-KR" altLang="en-US" sz="1169" dirty="0"/>
              <a:t> 카메라</a:t>
            </a:r>
          </a:p>
        </p:txBody>
      </p:sp>
      <p:grpSp>
        <p:nvGrpSpPr>
          <p:cNvPr id="49" name="그래픽 2" descr="카메라">
            <a:extLst>
              <a:ext uri="{FF2B5EF4-FFF2-40B4-BE49-F238E27FC236}">
                <a16:creationId xmlns:a16="http://schemas.microsoft.com/office/drawing/2014/main" id="{5506C42E-9ED2-4836-811F-8660342015E1}"/>
              </a:ext>
            </a:extLst>
          </p:cNvPr>
          <p:cNvGrpSpPr/>
          <p:nvPr/>
        </p:nvGrpSpPr>
        <p:grpSpPr>
          <a:xfrm>
            <a:off x="9428783" y="2174596"/>
            <a:ext cx="584609" cy="482303"/>
            <a:chOff x="5910607" y="2044607"/>
            <a:chExt cx="600000" cy="495000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4C341B1-B1AF-466D-B696-199373A8C276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010CC71-7FF2-498C-8540-DD0B78C73EAE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F0A1FAE1-B0FE-41B5-97B9-6FE5E84B4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474658" y="4302169"/>
            <a:ext cx="637563" cy="4737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60F3A94-BA73-4799-B693-82E7E3388FF7}"/>
              </a:ext>
            </a:extLst>
          </p:cNvPr>
          <p:cNvSpPr txBox="1"/>
          <p:nvPr/>
        </p:nvSpPr>
        <p:spPr>
          <a:xfrm>
            <a:off x="10110995" y="4422100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E616AA-5AFB-42E0-AD6B-ABF4C5E0604B}"/>
              </a:ext>
            </a:extLst>
          </p:cNvPr>
          <p:cNvSpPr/>
          <p:nvPr/>
        </p:nvSpPr>
        <p:spPr>
          <a:xfrm>
            <a:off x="2355007" y="2906079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서버와 </a:t>
            </a:r>
            <a:r>
              <a:rPr lang="en-US" altLang="ko-KR" sz="1100"/>
              <a:t>TCP/IP</a:t>
            </a:r>
            <a:r>
              <a:rPr lang="ko-KR" altLang="en-US" sz="1100"/>
              <a:t>를 </a:t>
            </a:r>
            <a:r>
              <a:rPr lang="ko-KR" altLang="en-US" sz="1100" dirty="0"/>
              <a:t>사용해 연결하며 디바이스 플래그를 송신하고 디바이스 설정 값과 보상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93CF79-A216-41B7-9877-9865F3DB499C}"/>
              </a:ext>
            </a:extLst>
          </p:cNvPr>
          <p:cNvSpPr/>
          <p:nvPr/>
        </p:nvSpPr>
        <p:spPr>
          <a:xfrm>
            <a:off x="4400270" y="1652245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서버로부터 받은 디바이스 세팅 값을 분석해 배변 훈련을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CBDC21-821E-4C65-9BD8-010244E4D8C8}"/>
              </a:ext>
            </a:extLst>
          </p:cNvPr>
          <p:cNvSpPr/>
          <p:nvPr/>
        </p:nvSpPr>
        <p:spPr>
          <a:xfrm>
            <a:off x="6674140" y="2011488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배변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V2</a:t>
            </a:r>
            <a:r>
              <a:rPr lang="ko-KR" altLang="en-US" sz="1100" dirty="0"/>
              <a:t> 카메라를 사용해 배변 패드를 촬영하여  배변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71EA42-EF85-466F-B130-25A7D46BB8DF}"/>
              </a:ext>
            </a:extLst>
          </p:cNvPr>
          <p:cNvSpPr/>
          <p:nvPr/>
        </p:nvSpPr>
        <p:spPr>
          <a:xfrm>
            <a:off x="6674140" y="3722573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0B7426B-3B48-4118-9DB3-F3EDF39C87D1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>
            <a:off x="8207170" y="4312093"/>
            <a:ext cx="1267488" cy="2269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46BCDA0-74D4-46BB-9615-DCCC4CBFAD16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5933300" y="2415749"/>
            <a:ext cx="740840" cy="136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A3DCDD-5484-4D0D-8F10-97B0FDAE4F8C}"/>
              </a:ext>
            </a:extLst>
          </p:cNvPr>
          <p:cNvSpPr/>
          <p:nvPr/>
        </p:nvSpPr>
        <p:spPr>
          <a:xfrm>
            <a:off x="4501329" y="4032632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훈련 및 보상 제공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7B22EF0-2185-4457-9D4D-9A8F7356BEE9}"/>
              </a:ext>
            </a:extLst>
          </p:cNvPr>
          <p:cNvCxnSpPr/>
          <p:nvPr/>
        </p:nvCxnSpPr>
        <p:spPr>
          <a:xfrm>
            <a:off x="1943947" y="379740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래픽 83" descr="스피커">
            <a:extLst>
              <a:ext uri="{FF2B5EF4-FFF2-40B4-BE49-F238E27FC236}">
                <a16:creationId xmlns:a16="http://schemas.microsoft.com/office/drawing/2014/main" id="{81FBF633-8CAF-4C1E-AE39-845BA30B2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1668" y="3358508"/>
            <a:ext cx="789327" cy="789327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8BD50E2-EE23-4019-8460-14314431AE7D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 flipV="1">
            <a:off x="3743976" y="2415749"/>
            <a:ext cx="656295" cy="1306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B2BB183-9574-4C1F-BB66-6E028E366E7D}"/>
              </a:ext>
            </a:extLst>
          </p:cNvPr>
          <p:cNvCxnSpPr>
            <a:stCxn id="68" idx="3"/>
            <a:endCxn id="84" idx="1"/>
          </p:cNvCxnSpPr>
          <p:nvPr/>
        </p:nvCxnSpPr>
        <p:spPr>
          <a:xfrm flipV="1">
            <a:off x="8207170" y="3753172"/>
            <a:ext cx="1114498" cy="558921"/>
          </a:xfrm>
          <a:prstGeom prst="bentConnector3">
            <a:avLst>
              <a:gd name="adj1" fmla="val 568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25B05D-2F8D-4E97-AC33-5A4226D37D78}"/>
              </a:ext>
            </a:extLst>
          </p:cNvPr>
          <p:cNvSpPr txBox="1"/>
          <p:nvPr/>
        </p:nvSpPr>
        <p:spPr>
          <a:xfrm>
            <a:off x="10110995" y="361822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F83C5-1A80-4FCE-9B00-E640E172F5C4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8207170" y="2551974"/>
            <a:ext cx="1182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EDFECB-0C41-455F-897D-43F5F644AE1D}"/>
              </a:ext>
            </a:extLst>
          </p:cNvPr>
          <p:cNvCxnSpPr/>
          <p:nvPr/>
        </p:nvCxnSpPr>
        <p:spPr>
          <a:xfrm flipH="1">
            <a:off x="3743975" y="4312093"/>
            <a:ext cx="75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546E9E3-827E-4AB3-A2B6-03A4C86DFEC3}"/>
              </a:ext>
            </a:extLst>
          </p:cNvPr>
          <p:cNvCxnSpPr>
            <a:stCxn id="61" idx="3"/>
          </p:cNvCxnSpPr>
          <p:nvPr/>
        </p:nvCxnSpPr>
        <p:spPr>
          <a:xfrm>
            <a:off x="3743975" y="3722574"/>
            <a:ext cx="2930165" cy="425261"/>
          </a:xfrm>
          <a:prstGeom prst="bentConnector3">
            <a:avLst>
              <a:gd name="adj1" fmla="val 79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E6AFDB-F997-48DE-AAC8-511A4E10D9EF}"/>
              </a:ext>
            </a:extLst>
          </p:cNvPr>
          <p:cNvCxnSpPr>
            <a:endCxn id="76" idx="3"/>
          </p:cNvCxnSpPr>
          <p:nvPr/>
        </p:nvCxnSpPr>
        <p:spPr>
          <a:xfrm flipH="1">
            <a:off x="5890297" y="4539067"/>
            <a:ext cx="783843" cy="1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399</Words>
  <Application>Microsoft Office PowerPoint</Application>
  <PresentationFormat>사용자 지정</PresentationFormat>
  <Paragraphs>143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46</cp:revision>
  <dcterms:created xsi:type="dcterms:W3CDTF">2019-04-21T15:09:11Z</dcterms:created>
  <dcterms:modified xsi:type="dcterms:W3CDTF">2019-05-25T03:07:15Z</dcterms:modified>
</cp:coreProperties>
</file>