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>
        <p:scale>
          <a:sx n="66" d="100"/>
          <a:sy n="66" d="100"/>
        </p:scale>
        <p:origin x="111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endParaRPr lang="en-US" altLang="ko-KR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664364" y="918099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5330440"/>
            <a:ext cx="679508" cy="8777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9798671" y="7396100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9885688" y="885919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9828849" y="5509985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9115573" y="5534574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9121021" y="7303043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6856" y="3383824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3734" y="2530289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573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9861130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9885687" y="372001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9885688" y="269868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9216025" y="8799266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45" y="6391608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9828849" y="6391608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1051571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9857105" y="11158050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1754932" y="1271614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1754932" y="707376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343872" y="7537345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1754932" y="9685816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343872" y="1019704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1754932" y="1141012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343872" y="1187238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343872" y="1317972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39D7027-D392-4ADD-A8D1-08DC27E9A7AB}"/>
              </a:ext>
            </a:extLst>
          </p:cNvPr>
          <p:cNvSpPr/>
          <p:nvPr/>
        </p:nvSpPr>
        <p:spPr>
          <a:xfrm>
            <a:off x="1754932" y="837979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식사 신호를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E6B6399C-8D27-48A1-B306-727163FD11C3}"/>
              </a:ext>
            </a:extLst>
          </p:cNvPr>
          <p:cNvCxnSpPr/>
          <p:nvPr/>
        </p:nvCxnSpPr>
        <p:spPr>
          <a:xfrm>
            <a:off x="1343872" y="889383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81132-A1CE-4C09-B2FF-3AA074B1D16D}"/>
              </a:ext>
            </a:extLst>
          </p:cNvPr>
          <p:cNvCxnSpPr>
            <a:stCxn id="162" idx="2"/>
            <a:endCxn id="193" idx="0"/>
          </p:cNvCxnSpPr>
          <p:nvPr/>
        </p:nvCxnSpPr>
        <p:spPr>
          <a:xfrm>
            <a:off x="2429932" y="8000925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5DA417D-F1DE-486C-881F-9793359CB083}"/>
              </a:ext>
            </a:extLst>
          </p:cNvPr>
          <p:cNvSpPr/>
          <p:nvPr/>
        </p:nvSpPr>
        <p:spPr>
          <a:xfrm>
            <a:off x="6416268" y="107549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giveMeal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모터 </a:t>
            </a:r>
            <a:r>
              <a:rPr lang="ko-KR" altLang="en-US" sz="900" dirty="0" err="1"/>
              <a:t>회전량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회전시켜 반려견에게 식사를 제공한다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5058DB-AAC5-40EC-92AA-E9239FFEF8F3}"/>
              </a:ext>
            </a:extLst>
          </p:cNvPr>
          <p:cNvCxnSpPr>
            <a:stCxn id="195" idx="3"/>
            <a:endCxn id="103" idx="1"/>
          </p:cNvCxnSpPr>
          <p:nvPr/>
        </p:nvCxnSpPr>
        <p:spPr>
          <a:xfrm flipV="1">
            <a:off x="7766268" y="11288470"/>
            <a:ext cx="1454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8985BBD-13AB-4F53-B56D-7207B37662A1}"/>
              </a:ext>
            </a:extLst>
          </p:cNvPr>
          <p:cNvCxnSpPr/>
          <p:nvPr/>
        </p:nvCxnSpPr>
        <p:spPr>
          <a:xfrm>
            <a:off x="2429932" y="9306950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020475" y="11558851"/>
            <a:ext cx="3493914" cy="675000"/>
          </a:xfrm>
          <a:prstGeom prst="bentConnector4">
            <a:avLst>
              <a:gd name="adj1" fmla="val -6543"/>
              <a:gd name="adj2" fmla="val 200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4454932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1754932" y="572066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2429932" y="6647820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343872" y="6190488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104932" y="6184241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54317EE-3EDC-4C88-BAC6-E5735961F985}"/>
              </a:ext>
            </a:extLst>
          </p:cNvPr>
          <p:cNvSpPr/>
          <p:nvPr/>
        </p:nvSpPr>
        <p:spPr>
          <a:xfrm>
            <a:off x="6464259" y="5645842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chasing()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반려견을 추적하는 기능을 실행한다</a:t>
            </a:r>
            <a:r>
              <a:rPr lang="en-US" altLang="ko-KR" sz="900" dirty="0"/>
              <a:t>. </a:t>
            </a:r>
            <a:r>
              <a:rPr lang="ko-KR" altLang="en-US" sz="900" dirty="0"/>
              <a:t>카메라 </a:t>
            </a:r>
            <a:r>
              <a:rPr lang="ko-KR" altLang="en-US" sz="900" dirty="0" err="1"/>
              <a:t>틸트를</a:t>
            </a:r>
            <a:r>
              <a:rPr lang="ko-KR" altLang="en-US" sz="900" dirty="0"/>
              <a:t> 조종한다</a:t>
            </a:r>
            <a:r>
              <a:rPr lang="en-US" altLang="ko-KR" sz="900" dirty="0"/>
              <a:t>.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6464259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명령어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18B9A55-0205-4BFF-A4C2-27F070C3B893}"/>
              </a:ext>
            </a:extLst>
          </p:cNvPr>
          <p:cNvSpPr/>
          <p:nvPr/>
        </p:nvSpPr>
        <p:spPr>
          <a:xfrm>
            <a:off x="6464259" y="850336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버튼으로부터 신호를 주고 받아 게임을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4454932" y="107316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72B10DF-56DC-4406-B097-1AD9AC03FAB1}"/>
              </a:ext>
            </a:extLst>
          </p:cNvPr>
          <p:cNvCxnSpPr>
            <a:stCxn id="198" idx="3"/>
            <a:endCxn id="201" idx="1"/>
          </p:cNvCxnSpPr>
          <p:nvPr/>
        </p:nvCxnSpPr>
        <p:spPr>
          <a:xfrm flipV="1">
            <a:off x="5804932" y="6179324"/>
            <a:ext cx="659327" cy="1389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stCxn id="198" idx="3"/>
            <a:endCxn id="203" idx="1"/>
          </p:cNvCxnSpPr>
          <p:nvPr/>
        </p:nvCxnSpPr>
        <p:spPr>
          <a:xfrm>
            <a:off x="5804932" y="7568376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E45C3C5-6682-45C6-8EEE-F4F494B36287}"/>
              </a:ext>
            </a:extLst>
          </p:cNvPr>
          <p:cNvCxnSpPr>
            <a:stCxn id="198" idx="3"/>
            <a:endCxn id="206" idx="1"/>
          </p:cNvCxnSpPr>
          <p:nvPr/>
        </p:nvCxnSpPr>
        <p:spPr>
          <a:xfrm>
            <a:off x="5804932" y="7568376"/>
            <a:ext cx="659327" cy="1468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4B93593-5EF3-40B0-9EE4-A9307372EA48}"/>
              </a:ext>
            </a:extLst>
          </p:cNvPr>
          <p:cNvCxnSpPr>
            <a:stCxn id="201" idx="3"/>
            <a:endCxn id="207" idx="0"/>
          </p:cNvCxnSpPr>
          <p:nvPr/>
        </p:nvCxnSpPr>
        <p:spPr>
          <a:xfrm flipH="1">
            <a:off x="5129932" y="6179324"/>
            <a:ext cx="2684327" cy="4552365"/>
          </a:xfrm>
          <a:prstGeom prst="bentConnector4">
            <a:avLst>
              <a:gd name="adj1" fmla="val -25075"/>
              <a:gd name="adj2" fmla="val 87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1789E396-152F-4FCA-90D5-476A8B155F53}"/>
              </a:ext>
            </a:extLst>
          </p:cNvPr>
          <p:cNvCxnSpPr>
            <a:cxnSpLocks/>
            <a:stCxn id="203" idx="3"/>
            <a:endCxn id="207" idx="0"/>
          </p:cNvCxnSpPr>
          <p:nvPr/>
        </p:nvCxnSpPr>
        <p:spPr>
          <a:xfrm flipH="1">
            <a:off x="5129932" y="7568376"/>
            <a:ext cx="2684327" cy="3163313"/>
          </a:xfrm>
          <a:prstGeom prst="bentConnector4">
            <a:avLst>
              <a:gd name="adj1" fmla="val -8516"/>
              <a:gd name="adj2" fmla="val 81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A268ACA-0E05-4741-903E-6243F74744AC}"/>
              </a:ext>
            </a:extLst>
          </p:cNvPr>
          <p:cNvCxnSpPr>
            <a:stCxn id="206" idx="3"/>
            <a:endCxn id="207" idx="0"/>
          </p:cNvCxnSpPr>
          <p:nvPr/>
        </p:nvCxnSpPr>
        <p:spPr>
          <a:xfrm flipH="1">
            <a:off x="5129932" y="9036851"/>
            <a:ext cx="2684327" cy="1694838"/>
          </a:xfrm>
          <a:prstGeom prst="bentConnector4">
            <a:avLst>
              <a:gd name="adj1" fmla="val -8516"/>
              <a:gd name="adj2" fmla="val 65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343872" y="11001583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079905" y="10823679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104932" y="10149395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6EF51891-DC1F-4106-BD21-6694C5D2365C}"/>
              </a:ext>
            </a:extLst>
          </p:cNvPr>
          <p:cNvCxnSpPr>
            <a:cxnSpLocks/>
            <a:stCxn id="201" idx="3"/>
            <a:endCxn id="101" idx="1"/>
          </p:cNvCxnSpPr>
          <p:nvPr/>
        </p:nvCxnSpPr>
        <p:spPr>
          <a:xfrm>
            <a:off x="7814259" y="6179324"/>
            <a:ext cx="1280286" cy="483923"/>
          </a:xfrm>
          <a:prstGeom prst="bentConnector3">
            <a:avLst>
              <a:gd name="adj1" fmla="val 522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stCxn id="122" idx="16"/>
          </p:cNvCxnSpPr>
          <p:nvPr/>
        </p:nvCxnSpPr>
        <p:spPr>
          <a:xfrm flipH="1" flipV="1">
            <a:off x="7829933" y="7367842"/>
            <a:ext cx="1291088" cy="37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AA957DA6-BCFE-4F1B-BD50-E77F410FF6BF}"/>
              </a:ext>
            </a:extLst>
          </p:cNvPr>
          <p:cNvCxnSpPr>
            <a:cxnSpLocks/>
            <a:stCxn id="157" idx="6"/>
          </p:cNvCxnSpPr>
          <p:nvPr/>
        </p:nvCxnSpPr>
        <p:spPr>
          <a:xfrm flipH="1">
            <a:off x="7814260" y="5724572"/>
            <a:ext cx="1359774" cy="9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07EA7A7F-C468-4F37-8DA4-290F789E8629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814261" y="8799267"/>
            <a:ext cx="1548844" cy="23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0B45ADED-BAA2-4A78-8931-97B00845AAFF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>
            <a:off x="3104932" y="8843371"/>
            <a:ext cx="3311336" cy="2445100"/>
          </a:xfrm>
          <a:prstGeom prst="bentConnector3">
            <a:avLst>
              <a:gd name="adj1" fmla="val 85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4454932" y="12646246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2986707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9857105" y="130931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5804932" y="3778488"/>
            <a:ext cx="3261924" cy="9437680"/>
          </a:xfrm>
          <a:prstGeom prst="bentConnector3">
            <a:avLst>
              <a:gd name="adj1" fmla="val 891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5804932" y="13216168"/>
            <a:ext cx="3415836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EDC37719-5CB8-463F-A1AF-243C622F40B5}"/>
              </a:ext>
            </a:extLst>
          </p:cNvPr>
          <p:cNvSpPr/>
          <p:nvPr/>
        </p:nvSpPr>
        <p:spPr>
          <a:xfrm>
            <a:off x="1754932" y="1664013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앱의 요청으로 앱과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D469334-6146-46CF-BE1C-1AA80D066C2D}"/>
              </a:ext>
            </a:extLst>
          </p:cNvPr>
          <p:cNvSpPr/>
          <p:nvPr/>
        </p:nvSpPr>
        <p:spPr>
          <a:xfrm>
            <a:off x="1754932" y="3398629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앱과의 연결을 끝낸다</a:t>
            </a:r>
            <a:r>
              <a:rPr lang="en-US" altLang="ko-KR" sz="900" dirty="0"/>
              <a:t>.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4F8D80F-99D3-4857-BEBE-D0AE272F1B41}"/>
              </a:ext>
            </a:extLst>
          </p:cNvPr>
          <p:cNvSpPr/>
          <p:nvPr/>
        </p:nvSpPr>
        <p:spPr>
          <a:xfrm>
            <a:off x="3779932" y="2246782"/>
            <a:ext cx="1350000" cy="159531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videoCall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앱으로부터 영상을 받아 스크린과 스피커로 출력하고</a:t>
            </a:r>
            <a:r>
              <a:rPr lang="en-US" altLang="ko-KR" sz="900" dirty="0"/>
              <a:t>, </a:t>
            </a:r>
            <a:r>
              <a:rPr lang="ko-KR" altLang="en-US" sz="900" dirty="0"/>
              <a:t>객체 추적 카메라와 마이크로 영상과 음성 파일을 생성하고 실시간으로 앱에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9E03C01D-2243-41A3-BAE2-0F0268C80F99}"/>
              </a:ext>
            </a:extLst>
          </p:cNvPr>
          <p:cNvCxnSpPr>
            <a:stCxn id="314" idx="3"/>
            <a:endCxn id="89" idx="1"/>
          </p:cNvCxnSpPr>
          <p:nvPr/>
        </p:nvCxnSpPr>
        <p:spPr>
          <a:xfrm flipV="1">
            <a:off x="5129932" y="1812305"/>
            <a:ext cx="3985641" cy="1232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5BB08F2B-840F-4F5A-B74F-08F51558943D}"/>
              </a:ext>
            </a:extLst>
          </p:cNvPr>
          <p:cNvCxnSpPr>
            <a:stCxn id="314" idx="3"/>
            <a:endCxn id="87" idx="1"/>
          </p:cNvCxnSpPr>
          <p:nvPr/>
        </p:nvCxnSpPr>
        <p:spPr>
          <a:xfrm>
            <a:off x="5129932" y="3044441"/>
            <a:ext cx="3936924" cy="734047"/>
          </a:xfrm>
          <a:prstGeom prst="bentConnector3">
            <a:avLst>
              <a:gd name="adj1" fmla="val 50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628D7FC-77BF-4B6D-97CE-612511205EA2}"/>
              </a:ext>
            </a:extLst>
          </p:cNvPr>
          <p:cNvCxnSpPr>
            <a:stCxn id="88" idx="1"/>
            <a:endCxn id="314" idx="2"/>
          </p:cNvCxnSpPr>
          <p:nvPr/>
        </p:nvCxnSpPr>
        <p:spPr>
          <a:xfrm rot="10800000" flipV="1">
            <a:off x="4454932" y="2809104"/>
            <a:ext cx="4818802" cy="1032996"/>
          </a:xfrm>
          <a:prstGeom prst="bentConnector4">
            <a:avLst>
              <a:gd name="adj1" fmla="val 30741"/>
              <a:gd name="adj2" fmla="val 181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499F64F8-B413-44B8-84DE-0AB289D5B023}"/>
              </a:ext>
            </a:extLst>
          </p:cNvPr>
          <p:cNvCxnSpPr>
            <a:stCxn id="157" idx="6"/>
            <a:endCxn id="314" idx="2"/>
          </p:cNvCxnSpPr>
          <p:nvPr/>
        </p:nvCxnSpPr>
        <p:spPr>
          <a:xfrm flipH="1" flipV="1">
            <a:off x="4454932" y="3842100"/>
            <a:ext cx="4719102" cy="1882472"/>
          </a:xfrm>
          <a:prstGeom prst="bentConnector4">
            <a:avLst>
              <a:gd name="adj1" fmla="val -4844"/>
              <a:gd name="adj2" fmla="val 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55A5585C-4D37-41F3-BB64-02F4A1C56536}"/>
              </a:ext>
            </a:extLst>
          </p:cNvPr>
          <p:cNvCxnSpPr/>
          <p:nvPr/>
        </p:nvCxnSpPr>
        <p:spPr>
          <a:xfrm>
            <a:off x="1343872" y="385496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343872" y="217300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6C365996-B14A-4D5F-93F2-2AF727493377}"/>
              </a:ext>
            </a:extLst>
          </p:cNvPr>
          <p:cNvCxnSpPr>
            <a:stCxn id="312" idx="3"/>
            <a:endCxn id="314" idx="1"/>
          </p:cNvCxnSpPr>
          <p:nvPr/>
        </p:nvCxnSpPr>
        <p:spPr>
          <a:xfrm>
            <a:off x="3104932" y="2127593"/>
            <a:ext cx="675000" cy="916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0B50AA51-0205-40A5-827C-97D6C946B7E3}"/>
              </a:ext>
            </a:extLst>
          </p:cNvPr>
          <p:cNvCxnSpPr>
            <a:cxnSpLocks/>
            <a:endCxn id="313" idx="3"/>
          </p:cNvCxnSpPr>
          <p:nvPr/>
        </p:nvCxnSpPr>
        <p:spPr>
          <a:xfrm rot="10800000" flipV="1">
            <a:off x="3104933" y="3189395"/>
            <a:ext cx="695185" cy="6728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02B35F3-861D-47EF-BA4A-0F9BE35E570F}"/>
              </a:ext>
            </a:extLst>
          </p:cNvPr>
          <p:cNvCxnSpPr>
            <a:cxnSpLocks/>
            <a:stCxn id="162" idx="3"/>
            <a:endCxn id="161" idx="3"/>
          </p:cNvCxnSpPr>
          <p:nvPr/>
        </p:nvCxnSpPr>
        <p:spPr>
          <a:xfrm>
            <a:off x="3104932" y="7537346"/>
            <a:ext cx="12700" cy="564238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7CE490-540C-4B8E-847A-BCA2D2F1F8D6}"/>
              </a:ext>
            </a:extLst>
          </p:cNvPr>
          <p:cNvCxnSpPr>
            <a:cxnSpLocks/>
          </p:cNvCxnSpPr>
          <p:nvPr/>
        </p:nvCxnSpPr>
        <p:spPr>
          <a:xfrm>
            <a:off x="3104932" y="13363080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ECB43F7-D026-4C93-AE68-ABA341620BDF}"/>
              </a:ext>
            </a:extLst>
          </p:cNvPr>
          <p:cNvCxnSpPr>
            <a:cxnSpLocks/>
            <a:stCxn id="282" idx="1"/>
            <a:endCxn id="166" idx="3"/>
          </p:cNvCxnSpPr>
          <p:nvPr/>
        </p:nvCxnSpPr>
        <p:spPr>
          <a:xfrm rot="10800000">
            <a:off x="3104932" y="10149394"/>
            <a:ext cx="1350000" cy="3066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664364" y="918099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5330441"/>
            <a:ext cx="679508" cy="5391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0941935" y="6984448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11028952" y="7796961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10972113" y="5869924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10258837" y="5901162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10264285" y="6842946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120" y="2632485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6998" y="3881293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8837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11004394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11028951" y="285169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11028952" y="3966223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10359289" y="7784730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57" y="4898403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10972113" y="4907860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364032" y="8786092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11000369" y="892259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364032" y="9719368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1000369" y="982274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343872" y="283363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584386-B4A7-432C-B0EB-B34FC447CAA3}"/>
              </a:ext>
            </a:extLst>
          </p:cNvPr>
          <p:cNvSpPr/>
          <p:nvPr/>
        </p:nvSpPr>
        <p:spPr>
          <a:xfrm>
            <a:off x="1754932" y="221756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APP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안드로이드 앱과 </a:t>
            </a:r>
            <a:r>
              <a:rPr lang="en-US" altLang="ko-KR" sz="1100" dirty="0"/>
              <a:t>RTSP</a:t>
            </a:r>
            <a:r>
              <a:rPr lang="ko-KR" altLang="en-US" sz="1100" dirty="0"/>
              <a:t>를 사용해  연결하며 영상을 송수신 한다</a:t>
            </a:r>
            <a:r>
              <a:rPr lang="en-US" altLang="ko-KR" sz="1100" dirty="0"/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79C3AC-75C0-4126-A55B-6BB2F9AE8FF6}"/>
              </a:ext>
            </a:extLst>
          </p:cNvPr>
          <p:cNvSpPr/>
          <p:nvPr/>
        </p:nvSpPr>
        <p:spPr>
          <a:xfrm>
            <a:off x="3872226" y="136942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출력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안드로이드 앱으로부터 수신한 영상을 출력한다</a:t>
            </a:r>
            <a:r>
              <a:rPr lang="en-US" altLang="ko-KR" sz="1100" dirty="0"/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D86A-E11A-40E3-904D-ADC99AE43442}"/>
              </a:ext>
            </a:extLst>
          </p:cNvPr>
          <p:cNvSpPr/>
          <p:nvPr/>
        </p:nvSpPr>
        <p:spPr>
          <a:xfrm>
            <a:off x="3872226" y="326850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제작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객체 추적 카메라의 영상과 마이크의 음성을 합쳐 송신할 영상을 제작한다</a:t>
            </a:r>
            <a:r>
              <a:rPr lang="en-US" altLang="ko-KR" sz="1100" dirty="0"/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9BE2A0-92EE-4930-A6E2-9EC8F2925AFE}"/>
              </a:ext>
            </a:extLst>
          </p:cNvPr>
          <p:cNvSpPr/>
          <p:nvPr/>
        </p:nvSpPr>
        <p:spPr>
          <a:xfrm>
            <a:off x="6074065" y="4350673"/>
            <a:ext cx="1533030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객체 인식 및 추적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객체 추적 카메라로부터 영상을 받아 객체를 인식하고 카메라 </a:t>
            </a:r>
            <a:r>
              <a:rPr lang="ko-KR" altLang="en-US" sz="1100" dirty="0" err="1"/>
              <a:t>틸트를</a:t>
            </a:r>
            <a:r>
              <a:rPr lang="ko-KR" altLang="en-US" sz="1100" dirty="0"/>
              <a:t> 사용해 객체를 추적한다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FFD0396-445D-4FC9-BBF3-4457F2379E59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 flipV="1">
            <a:off x="5261194" y="1812305"/>
            <a:ext cx="4997643" cy="173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EA20C1-71AE-420E-BCF3-E02C007B6B8D}"/>
              </a:ext>
            </a:extLst>
          </p:cNvPr>
          <p:cNvCxnSpPr>
            <a:cxnSpLocks/>
            <a:stCxn id="90" idx="3"/>
            <a:endCxn id="87" idx="1"/>
          </p:cNvCxnSpPr>
          <p:nvPr/>
        </p:nvCxnSpPr>
        <p:spPr>
          <a:xfrm>
            <a:off x="5261194" y="1985493"/>
            <a:ext cx="4948926" cy="1041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B24955B-0D72-4CE6-AF51-ED7D93400BAA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rot="10800000">
            <a:off x="5261195" y="3884573"/>
            <a:ext cx="812871" cy="1082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964DD19-187F-4129-8932-7330F6880F75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3174400" y="1985493"/>
            <a:ext cx="697826" cy="666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45F19D4-B2D1-4681-AD72-B060EE77814A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>
            <a:off x="3143900" y="2833634"/>
            <a:ext cx="728326" cy="10509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8C9BAF-B41B-4DEF-9E50-C22892D60DDD}"/>
              </a:ext>
            </a:extLst>
          </p:cNvPr>
          <p:cNvSpPr/>
          <p:nvPr/>
        </p:nvSpPr>
        <p:spPr>
          <a:xfrm>
            <a:off x="1754932" y="6980964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SERVER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서버와 </a:t>
            </a:r>
            <a:r>
              <a:rPr lang="en-US" altLang="ko-KR" sz="1100"/>
              <a:t>TCP/IP</a:t>
            </a:r>
            <a:r>
              <a:rPr lang="ko-KR" altLang="en-US" sz="1100"/>
              <a:t>를 </a:t>
            </a:r>
            <a:r>
              <a:rPr lang="ko-KR" altLang="en-US" sz="1100" dirty="0"/>
              <a:t>사용해 연결하며 디바이스 플래그를 송신하고 디바이스 설정 값과 보상 및 식사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6A1E9E-E99A-4579-92E7-63C2E29685CF}"/>
              </a:ext>
            </a:extLst>
          </p:cNvPr>
          <p:cNvSpPr/>
          <p:nvPr/>
        </p:nvSpPr>
        <p:spPr>
          <a:xfrm>
            <a:off x="3872226" y="898113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식사 신호를 수신하면 식사 통과 연결된 모터를 작동시킨다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1E41358-F02C-48CA-935D-274E060E37B3}"/>
              </a:ext>
            </a:extLst>
          </p:cNvPr>
          <p:cNvCxnSpPr>
            <a:stCxn id="148" idx="3"/>
            <a:endCxn id="152" idx="1"/>
          </p:cNvCxnSpPr>
          <p:nvPr/>
        </p:nvCxnSpPr>
        <p:spPr>
          <a:xfrm>
            <a:off x="3143900" y="7797459"/>
            <a:ext cx="728326" cy="17997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2A3E4FA-9554-463B-9593-55C7D335F0FD}"/>
              </a:ext>
            </a:extLst>
          </p:cNvPr>
          <p:cNvSpPr/>
          <p:nvPr/>
        </p:nvSpPr>
        <p:spPr>
          <a:xfrm>
            <a:off x="3800195" y="5498530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서버로부터 받은 디바이스 세팅 값을 분석해 명령어 훈련 및 지능 발달 놀이를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B0C84FF-CAE6-4066-A357-BF42EB68D8A8}"/>
              </a:ext>
            </a:extLst>
          </p:cNvPr>
          <p:cNvSpPr/>
          <p:nvPr/>
        </p:nvSpPr>
        <p:spPr>
          <a:xfrm>
            <a:off x="6074065" y="6185170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명령어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err="1"/>
              <a:t>키넥트</a:t>
            </a:r>
            <a:r>
              <a:rPr lang="ko-KR" altLang="en-US" sz="1100" dirty="0"/>
              <a:t> 카메라를 사용해 명령어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3C1CED4-0E97-496F-9A9A-8C4B16E702F3}"/>
              </a:ext>
            </a:extLst>
          </p:cNvPr>
          <p:cNvSpPr/>
          <p:nvPr/>
        </p:nvSpPr>
        <p:spPr>
          <a:xfrm>
            <a:off x="6074065" y="7639965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버튼 놀이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랜덤하게 </a:t>
            </a:r>
            <a:r>
              <a:rPr lang="en-US" altLang="ko-KR" sz="1100" dirty="0"/>
              <a:t>LED</a:t>
            </a:r>
            <a:r>
              <a:rPr lang="ko-KR" altLang="en-US" sz="1100" dirty="0"/>
              <a:t>버튼을 작동시키고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반려견이 해당 버튼을 누르는 횟수를 센다</a:t>
            </a:r>
            <a:r>
              <a:rPr lang="en-US" altLang="ko-KR" sz="1100" dirty="0"/>
              <a:t>.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D404379-B23F-4B9B-BA10-BC83423137E4}"/>
              </a:ext>
            </a:extLst>
          </p:cNvPr>
          <p:cNvSpPr/>
          <p:nvPr/>
        </p:nvSpPr>
        <p:spPr>
          <a:xfrm>
            <a:off x="8233816" y="8436646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C33F442-23F9-445F-9430-31E8DC45E3EB}"/>
              </a:ext>
            </a:extLst>
          </p:cNvPr>
          <p:cNvCxnSpPr>
            <a:cxnSpLocks/>
            <a:endCxn id="93" idx="3"/>
          </p:cNvCxnSpPr>
          <p:nvPr/>
        </p:nvCxnSpPr>
        <p:spPr>
          <a:xfrm rot="10800000">
            <a:off x="7607096" y="4966742"/>
            <a:ext cx="2603025" cy="1226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A842FA5-345F-4EE4-A42A-75D8A98A5DBB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607095" y="4734321"/>
            <a:ext cx="2682662" cy="435721"/>
          </a:xfrm>
          <a:prstGeom prst="bentConnector3">
            <a:avLst>
              <a:gd name="adj1" fmla="val 57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B769EAC-65DD-4833-B646-04B844940AB8}"/>
              </a:ext>
            </a:extLst>
          </p:cNvPr>
          <p:cNvCxnSpPr>
            <a:stCxn id="88" idx="1"/>
            <a:endCxn id="91" idx="3"/>
          </p:cNvCxnSpPr>
          <p:nvPr/>
        </p:nvCxnSpPr>
        <p:spPr>
          <a:xfrm rot="10800000">
            <a:off x="5261194" y="3884572"/>
            <a:ext cx="5155804" cy="2755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9EF0036-550C-4CD7-970B-42E3D0B746C2}"/>
              </a:ext>
            </a:extLst>
          </p:cNvPr>
          <p:cNvCxnSpPr>
            <a:stCxn id="178" idx="3"/>
            <a:endCxn id="103" idx="1"/>
          </p:cNvCxnSpPr>
          <p:nvPr/>
        </p:nvCxnSpPr>
        <p:spPr>
          <a:xfrm flipV="1">
            <a:off x="9766846" y="9022991"/>
            <a:ext cx="597186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FC181A19-2D4C-49EE-8A05-4AEFC99D1F26}"/>
              </a:ext>
            </a:extLst>
          </p:cNvPr>
          <p:cNvCxnSpPr>
            <a:stCxn id="148" idx="3"/>
            <a:endCxn id="173" idx="1"/>
          </p:cNvCxnSpPr>
          <p:nvPr/>
        </p:nvCxnSpPr>
        <p:spPr>
          <a:xfrm flipV="1">
            <a:off x="3143900" y="6262034"/>
            <a:ext cx="656295" cy="1535425"/>
          </a:xfrm>
          <a:prstGeom prst="bentConnector3">
            <a:avLst>
              <a:gd name="adj1" fmla="val 55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77090DF-2529-41B2-8A40-193BB6C07293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5333225" y="6262034"/>
            <a:ext cx="740840" cy="463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CB70D056-8EC4-4601-BBF1-E9CF39E28BCA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>
            <a:off x="5333225" y="6262034"/>
            <a:ext cx="740840" cy="1967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668769D-616A-4C16-99CA-3D3D56B79A7E}"/>
              </a:ext>
            </a:extLst>
          </p:cNvPr>
          <p:cNvSpPr/>
          <p:nvPr/>
        </p:nvSpPr>
        <p:spPr>
          <a:xfrm>
            <a:off x="3872226" y="744096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훈련</a:t>
            </a:r>
            <a:r>
              <a:rPr lang="en-US" altLang="ko-KR" sz="1100" dirty="0"/>
              <a:t>, </a:t>
            </a:r>
            <a:r>
              <a:rPr lang="ko-KR" altLang="en-US" sz="1100" dirty="0"/>
              <a:t>놀이</a:t>
            </a:r>
            <a:r>
              <a:rPr lang="en-US" altLang="ko-KR" sz="1100" dirty="0"/>
              <a:t>, </a:t>
            </a:r>
            <a:r>
              <a:rPr lang="ko-KR" altLang="en-US" sz="1100" dirty="0"/>
              <a:t>보상</a:t>
            </a:r>
            <a:r>
              <a:rPr lang="en-US" altLang="ko-KR" sz="1100" dirty="0"/>
              <a:t>, </a:t>
            </a:r>
            <a:r>
              <a:rPr lang="ko-KR" altLang="en-US" sz="1100" dirty="0"/>
              <a:t>식사 제공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50A4F91-930D-4AAF-8AF7-644D75F357D8}"/>
              </a:ext>
            </a:extLst>
          </p:cNvPr>
          <p:cNvCxnSpPr>
            <a:stCxn id="240" idx="1"/>
          </p:cNvCxnSpPr>
          <p:nvPr/>
        </p:nvCxnSpPr>
        <p:spPr>
          <a:xfrm flipH="1">
            <a:off x="3143899" y="8057033"/>
            <a:ext cx="728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F9BA970E-AD43-4E7F-920E-970ADB34B42A}"/>
              </a:ext>
            </a:extLst>
          </p:cNvPr>
          <p:cNvCxnSpPr/>
          <p:nvPr/>
        </p:nvCxnSpPr>
        <p:spPr>
          <a:xfrm>
            <a:off x="1343872" y="787228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BDFCF505-D7D1-42A8-BEB7-1E9E4A06644E}"/>
              </a:ext>
            </a:extLst>
          </p:cNvPr>
          <p:cNvCxnSpPr>
            <a:cxnSpLocks/>
          </p:cNvCxnSpPr>
          <p:nvPr/>
        </p:nvCxnSpPr>
        <p:spPr>
          <a:xfrm rot="10800000">
            <a:off x="7607095" y="6499678"/>
            <a:ext cx="2659262" cy="651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3CBA2EA5-93A3-4B0D-AA03-A4806AE8B062}"/>
              </a:ext>
            </a:extLst>
          </p:cNvPr>
          <p:cNvCxnSpPr>
            <a:stCxn id="121" idx="1"/>
          </p:cNvCxnSpPr>
          <p:nvPr/>
        </p:nvCxnSpPr>
        <p:spPr>
          <a:xfrm flipH="1" flipV="1">
            <a:off x="7607095" y="7924800"/>
            <a:ext cx="2899273" cy="1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4B3F83A-71C2-4DAD-912F-800AA32DED4B}"/>
              </a:ext>
            </a:extLst>
          </p:cNvPr>
          <p:cNvCxnSpPr>
            <a:stCxn id="178" idx="3"/>
            <a:endCxn id="87" idx="1"/>
          </p:cNvCxnSpPr>
          <p:nvPr/>
        </p:nvCxnSpPr>
        <p:spPr>
          <a:xfrm flipV="1">
            <a:off x="9766846" y="3027149"/>
            <a:ext cx="443274" cy="59990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64801B-5379-4840-BDFE-08A070E5AF4C}"/>
              </a:ext>
            </a:extLst>
          </p:cNvPr>
          <p:cNvCxnSpPr>
            <a:stCxn id="152" idx="0"/>
            <a:endCxn id="240" idx="2"/>
          </p:cNvCxnSpPr>
          <p:nvPr/>
        </p:nvCxnSpPr>
        <p:spPr>
          <a:xfrm flipV="1">
            <a:off x="4566710" y="8673101"/>
            <a:ext cx="0" cy="30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79489F6-E0B5-4D07-87DB-53B9BD590D9B}"/>
              </a:ext>
            </a:extLst>
          </p:cNvPr>
          <p:cNvCxnSpPr>
            <a:stCxn id="152" idx="2"/>
            <a:endCxn id="297" idx="2"/>
          </p:cNvCxnSpPr>
          <p:nvPr/>
        </p:nvCxnSpPr>
        <p:spPr>
          <a:xfrm rot="5400000" flipH="1" flipV="1">
            <a:off x="7614709" y="7145166"/>
            <a:ext cx="20106" cy="6116104"/>
          </a:xfrm>
          <a:prstGeom prst="bentConnector3">
            <a:avLst>
              <a:gd name="adj1" fmla="val -1136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E849323-6942-4D33-A7DA-434FD6FFFEB0}"/>
              </a:ext>
            </a:extLst>
          </p:cNvPr>
          <p:cNvCxnSpPr>
            <a:stCxn id="148" idx="2"/>
            <a:endCxn id="178" idx="2"/>
          </p:cNvCxnSpPr>
          <p:nvPr/>
        </p:nvCxnSpPr>
        <p:spPr>
          <a:xfrm rot="16200000" flipH="1">
            <a:off x="5224007" y="5839361"/>
            <a:ext cx="1001733" cy="6550915"/>
          </a:xfrm>
          <a:prstGeom prst="bentConnector3">
            <a:avLst>
              <a:gd name="adj1" fmla="val 197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9750633-A9BF-47B5-9DEE-3792462369B0}"/>
              </a:ext>
            </a:extLst>
          </p:cNvPr>
          <p:cNvCxnSpPr>
            <a:stCxn id="178" idx="1"/>
            <a:endCxn id="240" idx="3"/>
          </p:cNvCxnSpPr>
          <p:nvPr/>
        </p:nvCxnSpPr>
        <p:spPr>
          <a:xfrm rot="10800000">
            <a:off x="5261194" y="8057034"/>
            <a:ext cx="2972622" cy="969133"/>
          </a:xfrm>
          <a:prstGeom prst="bentConnector3">
            <a:avLst>
              <a:gd name="adj1" fmla="val 89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752</Words>
  <Application>Microsoft Office PowerPoint</Application>
  <PresentationFormat>사용자 지정</PresentationFormat>
  <Paragraphs>310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53</cp:revision>
  <dcterms:created xsi:type="dcterms:W3CDTF">2019-04-21T15:09:11Z</dcterms:created>
  <dcterms:modified xsi:type="dcterms:W3CDTF">2019-05-25T03:06:32Z</dcterms:modified>
</cp:coreProperties>
</file>