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794" autoAdjust="0"/>
  </p:normalViewPr>
  <p:slideViewPr>
    <p:cSldViewPr snapToGrid="0">
      <p:cViewPr>
        <p:scale>
          <a:sx n="75" d="100"/>
          <a:sy n="75" d="100"/>
        </p:scale>
        <p:origin x="58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요청한다</a:t>
            </a:r>
            <a:r>
              <a:rPr lang="en-US" altLang="ko-KR" sz="9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DF9129-EC00-405F-8A04-9178755EEC71}"/>
              </a:ext>
            </a:extLst>
          </p:cNvPr>
          <p:cNvCxnSpPr>
            <a:cxnSpLocks/>
            <a:stCxn id="15" idx="3"/>
            <a:endCxn id="67" idx="1"/>
          </p:cNvCxnSpPr>
          <p:nvPr/>
        </p:nvCxnSpPr>
        <p:spPr>
          <a:xfrm>
            <a:off x="7044044" y="3542752"/>
            <a:ext cx="4128937" cy="1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36DAC8-4E66-462B-8FA0-B66D8CC0905E}"/>
              </a:ext>
            </a:extLst>
          </p:cNvPr>
          <p:cNvSpPr/>
          <p:nvPr/>
        </p:nvSpPr>
        <p:spPr>
          <a:xfrm>
            <a:off x="11172981" y="1616710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세팅 값을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7257C9C-A9FC-4CEE-AC59-3081342205F8}"/>
              </a:ext>
            </a:extLst>
          </p:cNvPr>
          <p:cNvCxnSpPr>
            <a:cxnSpLocks/>
            <a:stCxn id="15" idx="3"/>
            <a:endCxn id="72" idx="1"/>
          </p:cNvCxnSpPr>
          <p:nvPr/>
        </p:nvCxnSpPr>
        <p:spPr>
          <a:xfrm flipV="1">
            <a:off x="7044044" y="2080290"/>
            <a:ext cx="4128937" cy="1462462"/>
          </a:xfrm>
          <a:prstGeom prst="bentConnector3">
            <a:avLst>
              <a:gd name="adj1" fmla="val 749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0E23A25-0D9E-42B9-AC55-4DB65B2ADE56}"/>
              </a:ext>
            </a:extLst>
          </p:cNvPr>
          <p:cNvCxnSpPr>
            <a:cxnSpLocks/>
            <a:stCxn id="72" idx="0"/>
            <a:endCxn id="84" idx="3"/>
          </p:cNvCxnSpPr>
          <p:nvPr/>
        </p:nvCxnSpPr>
        <p:spPr>
          <a:xfrm rot="16200000" flipH="1" flipV="1">
            <a:off x="5664136" y="-942494"/>
            <a:ext cx="3624642" cy="8743049"/>
          </a:xfrm>
          <a:prstGeom prst="bentConnector4">
            <a:avLst>
              <a:gd name="adj1" fmla="val -6307"/>
              <a:gd name="adj2" fmla="val 27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4AA1B2B-8B51-4A3E-957B-FF4C6377652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2522981" y="2080290"/>
            <a:ext cx="63626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0A974998-FA20-4B8F-9A6C-53E5BC2ADBCF}"/>
              </a:ext>
            </a:extLst>
          </p:cNvPr>
          <p:cNvCxnSpPr>
            <a:cxnSpLocks/>
            <a:stCxn id="72" idx="0"/>
            <a:endCxn id="131" idx="1"/>
          </p:cNvCxnSpPr>
          <p:nvPr/>
        </p:nvCxnSpPr>
        <p:spPr>
          <a:xfrm rot="16200000" flipH="1" flipV="1">
            <a:off x="9292778" y="3503105"/>
            <a:ext cx="4441599" cy="668807"/>
          </a:xfrm>
          <a:prstGeom prst="bentConnector4">
            <a:avLst>
              <a:gd name="adj1" fmla="val -5147"/>
              <a:gd name="adj2" fmla="val 362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316223"/>
            <a:ext cx="1350000" cy="100697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3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4994833" y="8591512"/>
            <a:ext cx="651229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323200"/>
            <a:ext cx="0" cy="65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6973232" y="8727716"/>
            <a:ext cx="651229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보상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요청한다</a:t>
            </a:r>
            <a:r>
              <a:rPr lang="en-US" altLang="ko-KR" sz="9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디바이스에 연결을 요청한다</a:t>
            </a:r>
            <a:r>
              <a:rPr lang="en-US" altLang="ko-KR" sz="900"/>
              <a:t>.</a:t>
            </a:r>
            <a:endParaRPr lang="en-US" altLang="ko-KR" sz="900" dirty="0"/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155083"/>
            <a:ext cx="1350000" cy="126874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</a:t>
            </a:r>
            <a:r>
              <a:rPr lang="en-US" altLang="ko-KR" sz="900" dirty="0"/>
              <a:t>DB</a:t>
            </a:r>
            <a:r>
              <a:rPr lang="ko-KR" altLang="en-US" sz="900" dirty="0"/>
              <a:t>를 최신화하고 </a:t>
            </a:r>
            <a:r>
              <a:rPr lang="ko-KR" altLang="en-US" sz="900" dirty="0" err="1"/>
              <a:t>설정값을</a:t>
            </a:r>
            <a:r>
              <a:rPr lang="ko-KR" altLang="en-US" sz="900" dirty="0"/>
              <a:t> 가져온다</a:t>
            </a:r>
            <a:r>
              <a:rPr lang="en-US" altLang="ko-KR" sz="900" dirty="0"/>
              <a:t>. </a:t>
            </a:r>
            <a:r>
              <a:rPr lang="ko-KR" altLang="en-US" sz="900" dirty="0"/>
              <a:t>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</a:t>
            </a:r>
            <a:r>
              <a:rPr lang="ko-KR" altLang="en-US" sz="900" dirty="0"/>
              <a:t>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/>
              <a:t>           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/>
              <a:t>           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5045147" y="8641827"/>
            <a:ext cx="550600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423829"/>
            <a:ext cx="0" cy="55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7023546" y="8778031"/>
            <a:ext cx="550600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231B5A-16CE-41B2-9B44-9734C07DCFB1}"/>
              </a:ext>
            </a:extLst>
          </p:cNvPr>
          <p:cNvSpPr/>
          <p:nvPr/>
        </p:nvSpPr>
        <p:spPr>
          <a:xfrm>
            <a:off x="7571132" y="3079172"/>
            <a:ext cx="1350000" cy="9779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가져온 </a:t>
            </a:r>
            <a:r>
              <a:rPr lang="ko-KR" altLang="en-US" sz="900" dirty="0" err="1"/>
              <a:t>세팅값을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  <a:r>
              <a:rPr lang="ko-KR" altLang="en-US" sz="900" dirty="0"/>
              <a:t>에 적용한다</a:t>
            </a:r>
            <a:r>
              <a:rPr lang="en-US" altLang="ko-KR" sz="9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C1D463-C0A1-4974-94EA-833A79DA97CC}"/>
              </a:ext>
            </a:extLst>
          </p:cNvPr>
          <p:cNvGrpSpPr/>
          <p:nvPr/>
        </p:nvGrpSpPr>
        <p:grpSpPr>
          <a:xfrm>
            <a:off x="5861802" y="4421333"/>
            <a:ext cx="1035960" cy="1300441"/>
            <a:chOff x="5850136" y="4694644"/>
            <a:chExt cx="1035960" cy="1300441"/>
          </a:xfrm>
        </p:grpSpPr>
        <p:pic>
          <p:nvPicPr>
            <p:cNvPr id="14" name="그래픽 13" descr="서버">
              <a:extLst>
                <a:ext uri="{FF2B5EF4-FFF2-40B4-BE49-F238E27FC236}">
                  <a16:creationId xmlns:a16="http://schemas.microsoft.com/office/drawing/2014/main" id="{F55FFDC1-77E8-42ED-987B-F6D17C87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0136" y="4694644"/>
              <a:ext cx="1035960" cy="1035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22474-2CD8-4913-8812-A4AB45E5643C}"/>
                </a:ext>
              </a:extLst>
            </p:cNvPr>
            <p:cNvSpPr txBox="1"/>
            <p:nvPr/>
          </p:nvSpPr>
          <p:spPr>
            <a:xfrm>
              <a:off x="6134100" y="56257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6202B8F-306D-4B85-B580-92063BBEBA55}"/>
              </a:ext>
            </a:extLst>
          </p:cNvPr>
          <p:cNvCxnSpPr>
            <a:stCxn id="81" idx="2"/>
            <a:endCxn id="14" idx="0"/>
          </p:cNvCxnSpPr>
          <p:nvPr/>
        </p:nvCxnSpPr>
        <p:spPr>
          <a:xfrm rot="5400000">
            <a:off x="7130861" y="3306062"/>
            <a:ext cx="364192" cy="1866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328195-072C-4A75-A2A4-A535ECAAEFCF}"/>
              </a:ext>
            </a:extLst>
          </p:cNvPr>
          <p:cNvCxnSpPr>
            <a:stCxn id="18" idx="2"/>
            <a:endCxn id="163" idx="0"/>
          </p:cNvCxnSpPr>
          <p:nvPr/>
        </p:nvCxnSpPr>
        <p:spPr>
          <a:xfrm flipH="1">
            <a:off x="6377749" y="5721774"/>
            <a:ext cx="6142" cy="24333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A745444-4E89-40A0-961B-C9F8382CB2B9}"/>
              </a:ext>
            </a:extLst>
          </p:cNvPr>
          <p:cNvSpPr/>
          <p:nvPr/>
        </p:nvSpPr>
        <p:spPr>
          <a:xfrm>
            <a:off x="11172981" y="1616710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세팅 값을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11978DB-9532-4D0F-AD73-131C8B076836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2522981" y="2080290"/>
            <a:ext cx="63626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A465957-A724-43C8-B36A-2F5B0709ABA8}"/>
              </a:ext>
            </a:extLst>
          </p:cNvPr>
          <p:cNvCxnSpPr>
            <a:stCxn id="73" idx="0"/>
          </p:cNvCxnSpPr>
          <p:nvPr/>
        </p:nvCxnSpPr>
        <p:spPr>
          <a:xfrm rot="16200000" flipH="1" flipV="1">
            <a:off x="9292778" y="3503105"/>
            <a:ext cx="4441599" cy="668807"/>
          </a:xfrm>
          <a:prstGeom prst="bentConnector4">
            <a:avLst>
              <a:gd name="adj1" fmla="val -5147"/>
              <a:gd name="adj2" fmla="val 362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DA0EDE-7A9A-411F-BEFB-92D5E5654E58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7044044" y="3542752"/>
            <a:ext cx="527088" cy="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1627AF3-EC2A-4188-ACFA-223DB7D32E5B}"/>
              </a:ext>
            </a:extLst>
          </p:cNvPr>
          <p:cNvCxnSpPr>
            <a:stCxn id="81" idx="3"/>
            <a:endCxn id="73" idx="1"/>
          </p:cNvCxnSpPr>
          <p:nvPr/>
        </p:nvCxnSpPr>
        <p:spPr>
          <a:xfrm flipV="1">
            <a:off x="8921132" y="2080290"/>
            <a:ext cx="2251849" cy="1487867"/>
          </a:xfrm>
          <a:prstGeom prst="bentConnector3">
            <a:avLst>
              <a:gd name="adj1" fmla="val 454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568FA8B-DE84-4971-8EB5-022127D99C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04932" y="4236720"/>
            <a:ext cx="3272816" cy="9970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001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2212459" y="918099"/>
            <a:ext cx="679508" cy="10017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41393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F1CA47-2B54-4F1E-AD88-977745FC59AB}"/>
              </a:ext>
            </a:extLst>
          </p:cNvPr>
          <p:cNvSpPr/>
          <p:nvPr/>
        </p:nvSpPr>
        <p:spPr>
          <a:xfrm>
            <a:off x="1754932" y="4565695"/>
            <a:ext cx="1388968" cy="148676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APP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안드로이드 앱과 </a:t>
            </a:r>
            <a:r>
              <a:rPr lang="en-US" altLang="ko-KR" sz="1100" dirty="0"/>
              <a:t>TCP/IP</a:t>
            </a:r>
            <a:r>
              <a:rPr lang="ko-KR" altLang="en-US" sz="1100" dirty="0"/>
              <a:t>를 사용하여 통신한다</a:t>
            </a:r>
            <a:r>
              <a:rPr lang="en-US" altLang="ko-KR" sz="1100" dirty="0"/>
              <a:t>. </a:t>
            </a:r>
            <a:r>
              <a:rPr lang="ko-KR" altLang="en-US" sz="1100" dirty="0"/>
              <a:t>디바이스 설정 값을 수신하고 디바이스 로그를 송신한다</a:t>
            </a:r>
            <a:r>
              <a:rPr lang="en-US" altLang="ko-KR" sz="1100" dirty="0"/>
              <a:t>.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E63E43-B8AD-4F9F-A6B4-02969DD46081}"/>
              </a:ext>
            </a:extLst>
          </p:cNvPr>
          <p:cNvSpPr/>
          <p:nvPr/>
        </p:nvSpPr>
        <p:spPr>
          <a:xfrm>
            <a:off x="10412431" y="4572329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DEVICE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디바이스와 </a:t>
            </a:r>
            <a:r>
              <a:rPr lang="en-US" altLang="ko-KR" sz="1100"/>
              <a:t>TCP/IP</a:t>
            </a:r>
            <a:r>
              <a:rPr lang="ko-KR" altLang="en-US" sz="1100"/>
              <a:t>를 </a:t>
            </a:r>
            <a:r>
              <a:rPr lang="ko-KR" altLang="en-US" sz="1100" dirty="0"/>
              <a:t>사용하여 통신한다</a:t>
            </a:r>
            <a:r>
              <a:rPr lang="en-US" altLang="ko-KR" sz="1100" dirty="0"/>
              <a:t>.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C0E078C-3074-44EC-B2ED-527E6B337229}"/>
              </a:ext>
            </a:extLst>
          </p:cNvPr>
          <p:cNvSpPr/>
          <p:nvPr/>
        </p:nvSpPr>
        <p:spPr>
          <a:xfrm>
            <a:off x="3878789" y="2739669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유저 판별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통신에 성공한 앱의 유저가 등록되어 있는 유저인지 판별한다</a:t>
            </a:r>
            <a:r>
              <a:rPr lang="en-US" altLang="ko-KR" sz="1100" dirty="0"/>
              <a:t>.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9AFBC04-8D25-4525-8F18-C49232C9E6DD}"/>
              </a:ext>
            </a:extLst>
          </p:cNvPr>
          <p:cNvSpPr/>
          <p:nvPr/>
        </p:nvSpPr>
        <p:spPr>
          <a:xfrm>
            <a:off x="3878789" y="1230334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유저 등록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새로운 유저를 </a:t>
            </a:r>
            <a:r>
              <a:rPr lang="en-US" altLang="ko-KR" sz="1100" dirty="0"/>
              <a:t>DB</a:t>
            </a:r>
            <a:r>
              <a:rPr lang="ko-KR" altLang="en-US" sz="1100" dirty="0"/>
              <a:t>에 등록한다</a:t>
            </a:r>
            <a:r>
              <a:rPr lang="en-US" altLang="ko-KR" sz="1100" dirty="0"/>
              <a:t>.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20711EC-0C01-4BE9-A8AB-3DD1BC3277F6}"/>
              </a:ext>
            </a:extLst>
          </p:cNvPr>
          <p:cNvSpPr/>
          <p:nvPr/>
        </p:nvSpPr>
        <p:spPr>
          <a:xfrm>
            <a:off x="6002647" y="2739669"/>
            <a:ext cx="1585586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설정 값 생성 및 저장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안드로이드 앱으로부터 수신한 설정 값을 송신 양식에 맞게 생성하고 </a:t>
            </a:r>
            <a:r>
              <a:rPr lang="en-US" altLang="ko-KR" sz="1100" dirty="0"/>
              <a:t>DB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F141898-C19D-45A1-BE67-F9C9DB9A555D}"/>
              </a:ext>
            </a:extLst>
          </p:cNvPr>
          <p:cNvSpPr/>
          <p:nvPr/>
        </p:nvSpPr>
        <p:spPr>
          <a:xfrm>
            <a:off x="6002647" y="4565696"/>
            <a:ext cx="1585586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식사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에 저장되어 있는 디바이스 설정 값들 중 식사 제공 시간에 맞게 디바이스에게 식사 신호를 보낸다</a:t>
            </a:r>
            <a:r>
              <a:rPr lang="en-US" altLang="ko-KR" sz="1100" dirty="0"/>
              <a:t>.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5041057-7D26-4AF3-8B6A-E73C574EE9C6}"/>
              </a:ext>
            </a:extLst>
          </p:cNvPr>
          <p:cNvSpPr/>
          <p:nvPr/>
        </p:nvSpPr>
        <p:spPr>
          <a:xfrm>
            <a:off x="8323122" y="6391723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판별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통신에 성공한 디바이스가 등록되어 있는 디바이스인지 판별한다</a:t>
            </a:r>
            <a:r>
              <a:rPr lang="en-US" altLang="ko-KR" sz="1100" dirty="0"/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E5A5CE-3438-4C5E-93AA-17539EC9E00E}"/>
              </a:ext>
            </a:extLst>
          </p:cNvPr>
          <p:cNvSpPr/>
          <p:nvPr/>
        </p:nvSpPr>
        <p:spPr>
          <a:xfrm>
            <a:off x="8323122" y="8039636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등록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새로운 디바이스를 </a:t>
            </a:r>
            <a:r>
              <a:rPr lang="en-US" altLang="ko-KR" sz="1100" dirty="0"/>
              <a:t>DB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등록한다</a:t>
            </a:r>
            <a:r>
              <a:rPr lang="en-US" altLang="ko-KR" sz="1100" dirty="0"/>
              <a:t>.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11D194-BED0-4CA9-89CA-05B8F5E7B250}"/>
              </a:ext>
            </a:extLst>
          </p:cNvPr>
          <p:cNvSpPr/>
          <p:nvPr/>
        </p:nvSpPr>
        <p:spPr>
          <a:xfrm>
            <a:off x="6002647" y="6222202"/>
            <a:ext cx="1585586" cy="157117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디바이스 플래그를 분석하여 디바이스 로그를 생성하고 </a:t>
            </a:r>
            <a:r>
              <a:rPr lang="en-US" altLang="ko-KR" sz="1100" dirty="0"/>
              <a:t>DB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 </a:t>
            </a:r>
            <a:r>
              <a:rPr lang="ko-KR" altLang="en-US" sz="1100" dirty="0"/>
              <a:t>디바이스 로그를 안드로이드 앱에 송신한다</a:t>
            </a:r>
            <a:r>
              <a:rPr lang="en-US" altLang="ko-KR" sz="1100" dirty="0"/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D3C4BEB-729A-4E0D-A93B-127491B23D17}"/>
              </a:ext>
            </a:extLst>
          </p:cNvPr>
          <p:cNvSpPr/>
          <p:nvPr/>
        </p:nvSpPr>
        <p:spPr>
          <a:xfrm>
            <a:off x="6002647" y="9497780"/>
            <a:ext cx="1585586" cy="1437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간식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디바이스에게 간식 제공 신호를 보내며 디바이스 로그를 생성하고 </a:t>
            </a:r>
            <a:r>
              <a:rPr lang="en-US" altLang="ko-KR" sz="1100" dirty="0"/>
              <a:t>DB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 </a:t>
            </a:r>
            <a:r>
              <a:rPr lang="ko-KR" altLang="en-US" sz="1100" dirty="0"/>
              <a:t>디바이스 로그를 안드로이드 앱에 송신한다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82D2748-9BCA-4139-92AB-2C9FAC546657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 flipV="1">
            <a:off x="3143900" y="3355737"/>
            <a:ext cx="734889" cy="19533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894F57-3DAA-40B6-8CCA-66FF29844EFB}"/>
              </a:ext>
            </a:extLst>
          </p:cNvPr>
          <p:cNvCxnSpPr>
            <a:stCxn id="85" idx="2"/>
            <a:endCxn id="82" idx="0"/>
          </p:cNvCxnSpPr>
          <p:nvPr/>
        </p:nvCxnSpPr>
        <p:spPr>
          <a:xfrm>
            <a:off x="4573273" y="2462470"/>
            <a:ext cx="0" cy="2771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EFDDEF-D19A-4308-A180-02FF7648296D}"/>
              </a:ext>
            </a:extLst>
          </p:cNvPr>
          <p:cNvCxnSpPr>
            <a:stCxn id="82" idx="3"/>
            <a:endCxn id="86" idx="1"/>
          </p:cNvCxnSpPr>
          <p:nvPr/>
        </p:nvCxnSpPr>
        <p:spPr>
          <a:xfrm>
            <a:off x="5267757" y="3355737"/>
            <a:ext cx="7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E9A374D-360F-40B1-8443-C4F6639E949E}"/>
              </a:ext>
            </a:extLst>
          </p:cNvPr>
          <p:cNvCxnSpPr>
            <a:stCxn id="86" idx="3"/>
            <a:endCxn id="80" idx="1"/>
          </p:cNvCxnSpPr>
          <p:nvPr/>
        </p:nvCxnSpPr>
        <p:spPr>
          <a:xfrm>
            <a:off x="7588233" y="3355737"/>
            <a:ext cx="2824198" cy="18326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1FCD91-A5D4-4216-89DF-A4CDEDB0DB38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7588233" y="5181764"/>
            <a:ext cx="2824198" cy="6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2E31A47-926C-4257-BECD-3016C43957B0}"/>
              </a:ext>
            </a:extLst>
          </p:cNvPr>
          <p:cNvCxnSpPr>
            <a:stCxn id="80" idx="2"/>
            <a:endCxn id="96" idx="3"/>
          </p:cNvCxnSpPr>
          <p:nvPr/>
        </p:nvCxnSpPr>
        <p:spPr>
          <a:xfrm rot="5400000">
            <a:off x="9807840" y="5708716"/>
            <a:ext cx="1203326" cy="13948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104017A-AAD9-40E1-A188-379AE890D77B}"/>
              </a:ext>
            </a:extLst>
          </p:cNvPr>
          <p:cNvCxnSpPr>
            <a:cxnSpLocks/>
            <a:stCxn id="96" idx="1"/>
            <a:endCxn id="98" idx="3"/>
          </p:cNvCxnSpPr>
          <p:nvPr/>
        </p:nvCxnSpPr>
        <p:spPr>
          <a:xfrm flipH="1">
            <a:off x="7588233" y="7007791"/>
            <a:ext cx="734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5A1AA7-687D-459C-B08E-A34DB353B750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6795440" y="7793379"/>
            <a:ext cx="0" cy="170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34DD594-D6A0-48D3-B259-8D02AE82F25A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7588233" y="5797833"/>
            <a:ext cx="3892567" cy="4418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144AF9-4661-4710-9ACA-15070736E11C}"/>
              </a:ext>
            </a:extLst>
          </p:cNvPr>
          <p:cNvCxnSpPr>
            <a:stCxn id="80" idx="3"/>
          </p:cNvCxnSpPr>
          <p:nvPr/>
        </p:nvCxnSpPr>
        <p:spPr>
          <a:xfrm>
            <a:off x="11801399" y="5188397"/>
            <a:ext cx="4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681100B-8D97-422D-9BAC-D174B06391FD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1343872" y="5309076"/>
            <a:ext cx="4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85A346B-5BA3-474B-B4D6-ED6CC26555D9}"/>
              </a:ext>
            </a:extLst>
          </p:cNvPr>
          <p:cNvCxnSpPr>
            <a:cxnSpLocks/>
            <a:stCxn id="98" idx="1"/>
            <a:endCxn id="79" idx="2"/>
          </p:cNvCxnSpPr>
          <p:nvPr/>
        </p:nvCxnSpPr>
        <p:spPr>
          <a:xfrm rot="10800000">
            <a:off x="2449417" y="6052457"/>
            <a:ext cx="3553231" cy="9553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118A4B4E-D38C-4C30-9F24-AD3E39AB9E2A}"/>
              </a:ext>
            </a:extLst>
          </p:cNvPr>
          <p:cNvCxnSpPr>
            <a:cxnSpLocks/>
            <a:stCxn id="101" idx="1"/>
            <a:endCxn id="79" idx="2"/>
          </p:cNvCxnSpPr>
          <p:nvPr/>
        </p:nvCxnSpPr>
        <p:spPr>
          <a:xfrm rot="10800000">
            <a:off x="2449417" y="6052457"/>
            <a:ext cx="3553231" cy="41641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AE5496F-F5EB-46AE-B788-9CA1D27845B7}"/>
              </a:ext>
            </a:extLst>
          </p:cNvPr>
          <p:cNvCxnSpPr>
            <a:stCxn id="96" idx="2"/>
            <a:endCxn id="97" idx="0"/>
          </p:cNvCxnSpPr>
          <p:nvPr/>
        </p:nvCxnSpPr>
        <p:spPr>
          <a:xfrm>
            <a:off x="9017606" y="7623859"/>
            <a:ext cx="0" cy="4157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4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854</Words>
  <Application>Microsoft Office PowerPoint</Application>
  <PresentationFormat>사용자 지정</PresentationFormat>
  <Paragraphs>332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42</cp:revision>
  <dcterms:created xsi:type="dcterms:W3CDTF">2019-04-21T15:09:11Z</dcterms:created>
  <dcterms:modified xsi:type="dcterms:W3CDTF">2019-05-25T03:07:45Z</dcterms:modified>
</cp:coreProperties>
</file>