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EFAC-51FF-4663-ADFE-4567535F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A207F-2D3F-46F5-9BC0-9DED4633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9181F-22E5-4EF1-99C3-B1C7E9D3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47C74-A6E8-492C-AB40-AC01FBE0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11854-6632-4087-A23F-7588257B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86B1-2A29-49D3-8072-4735E42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D6FCE-9CDD-4183-BA43-C903F7A6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56468-C7BD-42E9-B84B-660F87D0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CD76B-0094-411C-9309-122C2CE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D8647-1E85-4300-9B4D-904171B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10DFF-7A49-4C88-9420-11F684F9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88FA2-F680-402B-BD29-C55B5B159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E2718-7044-4FE7-A6A8-1DB29900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22FEA-09B4-4166-A2A4-820C037F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08D11-4B5C-4C7F-9273-F34FA45E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CC73C-C60B-4299-AFE3-246ACD21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70FC8-7BEA-40CE-A909-73E95EEE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4D728-DEBC-48FF-B497-9A58BC6D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0141B-1AD0-489B-AA83-69233E0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11617-A06E-46AD-AC69-866A3CB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8FF3E-156D-40BA-92C6-7F8FC6E5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1D1E-E678-4614-AEE4-30ED9776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64F3D-39EE-49B9-8690-DC17136E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F94B0-9003-483F-921F-0A3FCCAB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865E1-CF19-416C-9572-897DF493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5547-CD7A-4339-AB58-E686C90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E898-0E82-4EBF-83B2-A32C8AC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806E9-829E-4669-BD8F-8A8A962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9142A-23D0-43A1-B9F8-39A159E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2645A-CE69-4CC6-B390-2E9B4F4A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D52BB-48F7-47A0-BE52-71CFD32C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749C9-9CFB-497B-8798-160B7E74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80C62-479F-4FA7-AF53-6A9688BB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7F331-CF46-4C09-B4A4-28AF379E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0B0923-F255-4539-87E6-1DA61089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5E279-2D64-42A0-A7A8-6E6BFF6D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966E6-C28B-4D54-AAF9-512813F6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55FCB-C8B2-4616-BAB8-4E983E2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7CBA7-2674-4571-BA0D-7F21A1FA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8B54A-DF4E-4838-9E43-2B2B0A42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2B38E-6CE8-4329-9744-43506935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B6641-877C-4CE2-A0E5-CE7C6617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6A064-F9A6-4E70-84AB-827EA3AE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B0110-3C22-4E55-BF82-6C90748C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A944FF-E5BB-435E-A9CC-7FF2591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9D945-C069-4AB4-98F3-7E0A470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27E65-1CE7-45A5-AA02-9E660B19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6B093-7E30-41C1-8A49-8810B858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FC9F7-44DF-4518-8ADE-D1D793A0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C0AE9-7280-45DB-AF0A-E99E2FD9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D75A1-7A27-4CF6-A6BB-880A2BFD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4ABEE-C5BB-407A-AF32-CA8158AA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62344-BAE0-4D14-995C-2A5A339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9570BE-CB63-4E82-8345-04E384E08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3999D-8EE7-4B98-A831-AB0DE5EA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F26C-991F-44FD-8829-ABBF6963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D00D5-28AA-4CC9-A262-89F87129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5E7D5-61D5-468A-9FFB-98472163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4204EF-0787-4609-B391-29AE3765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7CE8-110B-4F00-9931-44C8A6AB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F9934-C7BF-486A-B9CA-99FBEC6D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35A1-2870-484B-9D96-45273F064FC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EE3FE-24CE-4081-93AF-61FEFEDE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1BEC9-3600-4560-B4CB-B126ADFA6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4169DA-E8E5-40D5-9B1F-337E5F6557A1}"/>
              </a:ext>
            </a:extLst>
          </p:cNvPr>
          <p:cNvSpPr/>
          <p:nvPr/>
        </p:nvSpPr>
        <p:spPr>
          <a:xfrm>
            <a:off x="53009" y="104346"/>
            <a:ext cx="11979958" cy="6012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D477423-E33B-4677-868D-89DABCE55A3E}"/>
              </a:ext>
            </a:extLst>
          </p:cNvPr>
          <p:cNvGrpSpPr/>
          <p:nvPr/>
        </p:nvGrpSpPr>
        <p:grpSpPr>
          <a:xfrm>
            <a:off x="159033" y="144004"/>
            <a:ext cx="11731507" cy="5859232"/>
            <a:chOff x="92765" y="221975"/>
            <a:chExt cx="11731507" cy="585923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1388B81-B482-49F4-B15E-C8CF744751C7}"/>
                </a:ext>
              </a:extLst>
            </p:cNvPr>
            <p:cNvSpPr/>
            <p:nvPr/>
          </p:nvSpPr>
          <p:spPr>
            <a:xfrm>
              <a:off x="1739977" y="4617536"/>
              <a:ext cx="1196683" cy="128851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Camera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Tile</a:t>
              </a:r>
            </a:p>
          </p:txBody>
        </p:sp>
        <p:pic>
          <p:nvPicPr>
            <p:cNvPr id="1026" name="Picture 2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9E42BE40-BBDD-49CF-9121-918911E3D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601" y="4682192"/>
              <a:ext cx="864151" cy="864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6224916-597A-4DDF-97FA-2A5395B1E2B5}"/>
                </a:ext>
              </a:extLst>
            </p:cNvPr>
            <p:cNvSpPr/>
            <p:nvPr/>
          </p:nvSpPr>
          <p:spPr>
            <a:xfrm>
              <a:off x="6394647" y="4808390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Tile Machine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42580F6-2BEB-4C71-BF3E-12EF900859A9}"/>
                </a:ext>
              </a:extLst>
            </p:cNvPr>
            <p:cNvSpPr/>
            <p:nvPr/>
          </p:nvSpPr>
          <p:spPr>
            <a:xfrm>
              <a:off x="9000672" y="1370274"/>
              <a:ext cx="1490331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Check Object Coordinate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170E171-851F-4961-957E-A36DA78FFCFC}"/>
                </a:ext>
              </a:extLst>
            </p:cNvPr>
            <p:cNvSpPr/>
            <p:nvPr/>
          </p:nvSpPr>
          <p:spPr>
            <a:xfrm>
              <a:off x="5704460" y="2676861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Don’t Find</a:t>
              </a:r>
            </a:p>
            <a:p>
              <a:pPr algn="ctr"/>
              <a:r>
                <a:rPr lang="en-US" altLang="ko-KR" sz="1200" dirty="0"/>
                <a:t>Dog Object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8573E46-6C2D-40A4-BD47-CDC3C9E2BD0D}"/>
                </a:ext>
              </a:extLst>
            </p:cNvPr>
            <p:cNvSpPr/>
            <p:nvPr/>
          </p:nvSpPr>
          <p:spPr>
            <a:xfrm>
              <a:off x="3903496" y="1352100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Removal</a:t>
              </a:r>
            </a:p>
            <a:p>
              <a:pPr algn="ctr"/>
              <a:r>
                <a:rPr lang="en-US" altLang="ko-KR" sz="1200" dirty="0"/>
                <a:t>Background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06B6004-7356-44D2-A528-48E11078845B}"/>
                </a:ext>
              </a:extLst>
            </p:cNvPr>
            <p:cNvSpPr/>
            <p:nvPr/>
          </p:nvSpPr>
          <p:spPr>
            <a:xfrm>
              <a:off x="7325330" y="1393749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Find Dog Object</a:t>
              </a:r>
              <a:endParaRPr lang="ko-KR" altLang="en-US" sz="12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3090B14-D1CF-4238-B241-EAE3D45AF1AF}"/>
                </a:ext>
              </a:extLst>
            </p:cNvPr>
            <p:cNvSpPr/>
            <p:nvPr/>
          </p:nvSpPr>
          <p:spPr>
            <a:xfrm>
              <a:off x="1697707" y="1831939"/>
              <a:ext cx="1604433" cy="10261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br>
                <a:rPr lang="en-US" altLang="ko-KR" sz="1100" dirty="0"/>
              </a:br>
              <a:endParaRPr lang="en-US" altLang="ko-KR" sz="1100" dirty="0"/>
            </a:p>
            <a:p>
              <a:pPr algn="ctr"/>
              <a:r>
                <a:rPr lang="en-US" altLang="ko-KR" sz="1100" dirty="0"/>
                <a:t>Image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Blurring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E4DEBDD-B128-44C3-BE99-B5B7D5B792B5}"/>
                </a:ext>
              </a:extLst>
            </p:cNvPr>
            <p:cNvSpPr/>
            <p:nvPr/>
          </p:nvSpPr>
          <p:spPr>
            <a:xfrm>
              <a:off x="1697707" y="771088"/>
              <a:ext cx="1613610" cy="84793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 conversion</a:t>
              </a:r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4BABA9-CCC4-446B-8FB2-CA3E6FC17B94}"/>
                </a:ext>
              </a:extLst>
            </p:cNvPr>
            <p:cNvSpPr/>
            <p:nvPr/>
          </p:nvSpPr>
          <p:spPr>
            <a:xfrm>
              <a:off x="92765" y="1380604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Get Image</a:t>
              </a:r>
              <a:endParaRPr lang="ko-KR" altLang="en-US" sz="1200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1ACF8-B457-4BDE-AEA6-F53531F9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589" y="1428389"/>
              <a:ext cx="881101" cy="49280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123C20-F4A9-4851-8D8E-A028A4F2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5427" y="1853118"/>
              <a:ext cx="687310" cy="6556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3C0630-1E87-4B02-9957-779DAF21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245" y="819310"/>
              <a:ext cx="932441" cy="43687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D0872A-A092-4D90-B7A1-4694B594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921" y="1419396"/>
              <a:ext cx="499308" cy="358626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AF503B-92D8-4121-9CCC-C3AE7C27835B}"/>
                </a:ext>
              </a:extLst>
            </p:cNvPr>
            <p:cNvSpPr/>
            <p:nvPr/>
          </p:nvSpPr>
          <p:spPr>
            <a:xfrm>
              <a:off x="5714578" y="1428389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conversion Image</a:t>
              </a:r>
              <a:endParaRPr lang="ko-KR" altLang="en-US" sz="1200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0842CF7-FCCB-4DD8-A3F9-93036C3C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6734" y="1473314"/>
              <a:ext cx="499308" cy="35862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505AB76-F47B-4088-9015-14632B28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2373" y="1399613"/>
              <a:ext cx="885865" cy="432836"/>
            </a:xfrm>
            <a:prstGeom prst="rect">
              <a:avLst/>
            </a:prstGeom>
          </p:spPr>
        </p:pic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877ED2F7-1414-4116-851D-F71B89FB02A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1216385" y="1195058"/>
              <a:ext cx="481322" cy="5564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46394EE2-DE92-4BD3-BD30-028FE430E61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210013" y="1865697"/>
              <a:ext cx="487694" cy="4792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BDE423D-59DA-47E2-8686-DBA0993067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4569" y="1195058"/>
              <a:ext cx="570740" cy="3728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CA6642E-55F1-418C-B2A8-47AAA35890F7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3302140" y="1785488"/>
              <a:ext cx="601356" cy="5595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49429A7-0410-4BBB-968E-30580F7505B2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027116" y="1785489"/>
              <a:ext cx="675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24C6406-8D03-4B63-B046-0E56D682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85771" y="2752521"/>
              <a:ext cx="970586" cy="413753"/>
            </a:xfrm>
            <a:prstGeom prst="rect">
              <a:avLst/>
            </a:prstGeom>
          </p:spPr>
        </p:pic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31319F9A-28FF-4ADA-B64C-1A056BBF4373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5400000" flipH="1">
              <a:off x="2923730" y="201097"/>
              <a:ext cx="1369770" cy="5315310"/>
            </a:xfrm>
            <a:prstGeom prst="bentConnector4">
              <a:avLst>
                <a:gd name="adj1" fmla="val -16689"/>
                <a:gd name="adj2" fmla="val 999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86F45E9-77BC-423F-9879-62C78F0A9972}"/>
                </a:ext>
              </a:extLst>
            </p:cNvPr>
            <p:cNvSpPr/>
            <p:nvPr/>
          </p:nvSpPr>
          <p:spPr>
            <a:xfrm>
              <a:off x="11237843" y="221975"/>
              <a:ext cx="586429" cy="58592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</a:p>
            <a:p>
              <a:pPr algn="ctr"/>
              <a:r>
                <a:rPr lang="en-US" altLang="ko-KR" dirty="0"/>
                <a:t>A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</a:t>
              </a:r>
            </a:p>
            <a:p>
              <a:pPr algn="ctr"/>
              <a:r>
                <a:rPr lang="en-US" altLang="ko-KR" dirty="0"/>
                <a:t>E</a:t>
              </a:r>
            </a:p>
            <a:p>
              <a:pPr algn="ctr"/>
              <a:r>
                <a:rPr lang="en-US" altLang="ko-KR" dirty="0"/>
                <a:t>V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C</a:t>
              </a:r>
            </a:p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41B65589-537F-4CD4-BEE4-773718003C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4576" y="568410"/>
              <a:ext cx="10506577" cy="718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6793B23-90F5-4903-A8B4-9C510A7F3B69}"/>
                </a:ext>
              </a:extLst>
            </p:cNvPr>
            <p:cNvSpPr/>
            <p:nvPr/>
          </p:nvSpPr>
          <p:spPr>
            <a:xfrm>
              <a:off x="9006774" y="2864402"/>
              <a:ext cx="1490331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Image Coordinate</a:t>
              </a:r>
            </a:p>
          </p:txBody>
        </p:sp>
        <p:pic>
          <p:nvPicPr>
            <p:cNvPr id="1033" name="Picture 4" descr="change image iconì ëí ì´ë¯¸ì§ ê²ìê²°ê³¼">
              <a:extLst>
                <a:ext uri="{FF2B5EF4-FFF2-40B4-BE49-F238E27FC236}">
                  <a16:creationId xmlns:a16="http://schemas.microsoft.com/office/drawing/2014/main" id="{6494AA7A-D75C-4695-BF0C-A470DD3E2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4783" y="2905196"/>
              <a:ext cx="379342" cy="37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191F06F-1558-483F-A311-F21DF56B5512}"/>
                </a:ext>
              </a:extLst>
            </p:cNvPr>
            <p:cNvGrpSpPr/>
            <p:nvPr/>
          </p:nvGrpSpPr>
          <p:grpSpPr>
            <a:xfrm>
              <a:off x="9195068" y="4865208"/>
              <a:ext cx="1123620" cy="840273"/>
              <a:chOff x="9134842" y="4572165"/>
              <a:chExt cx="1123620" cy="84027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9A4E57A0-774A-4481-A046-A3325D37BD54}"/>
                  </a:ext>
                </a:extLst>
              </p:cNvPr>
              <p:cNvSpPr/>
              <p:nvPr/>
            </p:nvSpPr>
            <p:spPr>
              <a:xfrm>
                <a:off x="9134842" y="4572165"/>
                <a:ext cx="1123620" cy="84027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Focus On</a:t>
                </a:r>
              </a:p>
              <a:p>
                <a:pPr algn="ctr"/>
                <a:r>
                  <a:rPr lang="en-US" altLang="ko-KR" sz="1200" dirty="0"/>
                  <a:t>Dog Image</a:t>
                </a:r>
                <a:endParaRPr lang="ko-KR" altLang="en-US" sz="1200" dirty="0"/>
              </a:p>
            </p:txBody>
          </p:sp>
          <p:pic>
            <p:nvPicPr>
              <p:cNvPr id="76" name="Picture 2" descr="focusing iconì ëí ì´ë¯¸ì§ ê²ìê²°ê³¼">
                <a:extLst>
                  <a:ext uri="{FF2B5EF4-FFF2-40B4-BE49-F238E27FC236}">
                    <a16:creationId xmlns:a16="http://schemas.microsoft.com/office/drawing/2014/main" id="{89BEB966-5766-44D9-948D-42700982A8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7001" y="4606315"/>
                <a:ext cx="447497" cy="447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A13A659D-1D03-42BA-8D23-79AE581E4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869" y="1416427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59384E3-5B71-4C5B-ABE5-10D3DD3299AB}"/>
                </a:ext>
              </a:extLst>
            </p:cNvPr>
            <p:cNvCxnSpPr>
              <a:cxnSpLocks/>
            </p:cNvCxnSpPr>
            <p:nvPr/>
          </p:nvCxnSpPr>
          <p:spPr>
            <a:xfrm>
              <a:off x="6822617" y="178548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E69125F-9FBC-42C1-A54C-815D08286F96}"/>
                </a:ext>
              </a:extLst>
            </p:cNvPr>
            <p:cNvCxnSpPr>
              <a:cxnSpLocks/>
            </p:cNvCxnSpPr>
            <p:nvPr/>
          </p:nvCxnSpPr>
          <p:spPr>
            <a:xfrm>
              <a:off x="8488706" y="179431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연결선: 꺾임 1047">
              <a:extLst>
                <a:ext uri="{FF2B5EF4-FFF2-40B4-BE49-F238E27FC236}">
                  <a16:creationId xmlns:a16="http://schemas.microsoft.com/office/drawing/2014/main" id="{13142A3E-3755-4E46-9F45-94791D0E7F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87140" y="2353290"/>
              <a:ext cx="1042104" cy="9975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523EDC8-7EE9-4990-97D7-34579A733277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88" y="2151093"/>
              <a:ext cx="0" cy="47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8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8E6C93AA-E1EB-48B1-A1BB-4D5E6FF4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13" y="4765077"/>
              <a:ext cx="793319" cy="81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82920D2-5A5F-4546-9BBE-B53495522EF9}"/>
                </a:ext>
              </a:extLst>
            </p:cNvPr>
            <p:cNvSpPr/>
            <p:nvPr/>
          </p:nvSpPr>
          <p:spPr>
            <a:xfrm>
              <a:off x="3711456" y="4765077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Receive the Coordinate</a:t>
              </a:r>
            </a:p>
          </p:txBody>
        </p:sp>
        <p:pic>
          <p:nvPicPr>
            <p:cNvPr id="116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E54DB260-A270-43C0-8370-6710CEE42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520" y="4808390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B54876-6D42-4ED0-A8E2-F77316086334}"/>
                </a:ext>
              </a:extLst>
            </p:cNvPr>
            <p:cNvCxnSpPr/>
            <p:nvPr/>
          </p:nvCxnSpPr>
          <p:spPr>
            <a:xfrm flipH="1">
              <a:off x="7873888" y="3543637"/>
              <a:ext cx="1042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EA37EF9-9C6A-486A-A443-F230394383B5}"/>
                </a:ext>
              </a:extLst>
            </p:cNvPr>
            <p:cNvCxnSpPr/>
            <p:nvPr/>
          </p:nvCxnSpPr>
          <p:spPr>
            <a:xfrm>
              <a:off x="7873888" y="3543637"/>
              <a:ext cx="0" cy="50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6942593-F953-4E18-9AA5-CBD24042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888" y="4051852"/>
              <a:ext cx="5515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79D05C0-8A80-4C49-A2D6-C5390D9AA102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4051852"/>
              <a:ext cx="0" cy="55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FC97AA97-D30D-4935-944C-FA10391A4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100" y="5261792"/>
              <a:ext cx="1355288" cy="1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5C4A8C21-AAE4-497C-B68B-323E32B4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1519" y="5310626"/>
              <a:ext cx="1469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5AB95FC5-6BC6-443F-8C61-52917CD9508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4255" y="3336236"/>
              <a:ext cx="67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DCA1CC5E-B979-43B1-9423-809BEEA38D11}"/>
                </a:ext>
              </a:extLst>
            </p:cNvPr>
            <p:cNvCxnSpPr>
              <a:cxnSpLocks/>
            </p:cNvCxnSpPr>
            <p:nvPr/>
          </p:nvCxnSpPr>
          <p:spPr>
            <a:xfrm>
              <a:off x="9749042" y="2348465"/>
              <a:ext cx="5793" cy="50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313E959-881B-4D4D-8E26-44741B855F14}"/>
                </a:ext>
              </a:extLst>
            </p:cNvPr>
            <p:cNvCxnSpPr/>
            <p:nvPr/>
          </p:nvCxnSpPr>
          <p:spPr>
            <a:xfrm>
              <a:off x="2967442" y="5211476"/>
              <a:ext cx="680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4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D41BCC08-BD66-4229-8B4E-12433B01F5AA}"/>
              </a:ext>
            </a:extLst>
          </p:cNvPr>
          <p:cNvSpPr/>
          <p:nvPr/>
        </p:nvSpPr>
        <p:spPr>
          <a:xfrm>
            <a:off x="119270" y="675861"/>
            <a:ext cx="11771270" cy="5062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EFAC44-C5D4-4FA4-84BC-E95D52DC28C0}"/>
              </a:ext>
            </a:extLst>
          </p:cNvPr>
          <p:cNvGrpSpPr/>
          <p:nvPr/>
        </p:nvGrpSpPr>
        <p:grpSpPr>
          <a:xfrm>
            <a:off x="248452" y="2899625"/>
            <a:ext cx="1053384" cy="1085253"/>
            <a:chOff x="230369" y="2883249"/>
            <a:chExt cx="1123620" cy="74182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4BABA9-CCC4-446B-8FB2-CA3E6FC17B94}"/>
                </a:ext>
              </a:extLst>
            </p:cNvPr>
            <p:cNvSpPr/>
            <p:nvPr/>
          </p:nvSpPr>
          <p:spPr>
            <a:xfrm>
              <a:off x="230369" y="2883249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Get Image</a:t>
              </a:r>
              <a:endParaRPr lang="ko-KR" altLang="en-US" sz="1200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D0872A-A092-4D90-B7A1-4694B594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525" y="3042728"/>
              <a:ext cx="499308" cy="23793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0599CD-B2A0-4785-B3B1-F80E0882E52E}"/>
              </a:ext>
            </a:extLst>
          </p:cNvPr>
          <p:cNvGrpSpPr/>
          <p:nvPr/>
        </p:nvGrpSpPr>
        <p:grpSpPr>
          <a:xfrm>
            <a:off x="5747989" y="2790599"/>
            <a:ext cx="1307964" cy="1226282"/>
            <a:chOff x="3661182" y="2802539"/>
            <a:chExt cx="1123620" cy="866776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170E171-851F-4961-957E-A36DA78FFCFC}"/>
                </a:ext>
              </a:extLst>
            </p:cNvPr>
            <p:cNvSpPr/>
            <p:nvPr/>
          </p:nvSpPr>
          <p:spPr>
            <a:xfrm>
              <a:off x="3661182" y="2802539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Object Detection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24C6406-8D03-4B63-B046-0E56D682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2493" y="2878199"/>
              <a:ext cx="970586" cy="413753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6F45E9-77BC-423F-9879-62C78F0A9972}"/>
              </a:ext>
            </a:extLst>
          </p:cNvPr>
          <p:cNvSpPr/>
          <p:nvPr/>
        </p:nvSpPr>
        <p:spPr>
          <a:xfrm>
            <a:off x="11304111" y="675860"/>
            <a:ext cx="586429" cy="5062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N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V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761F5D-B527-49A6-A33F-1305C554A05A}"/>
              </a:ext>
            </a:extLst>
          </p:cNvPr>
          <p:cNvGrpSpPr/>
          <p:nvPr/>
        </p:nvGrpSpPr>
        <p:grpSpPr>
          <a:xfrm>
            <a:off x="9405081" y="2948051"/>
            <a:ext cx="1432618" cy="840273"/>
            <a:chOff x="5723557" y="3624937"/>
            <a:chExt cx="1432618" cy="840273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6793B23-90F5-4903-A8B4-9C510A7F3B69}"/>
                </a:ext>
              </a:extLst>
            </p:cNvPr>
            <p:cNvSpPr/>
            <p:nvPr/>
          </p:nvSpPr>
          <p:spPr>
            <a:xfrm>
              <a:off x="5723557" y="3624937"/>
              <a:ext cx="1432618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Object Coordinate</a:t>
              </a:r>
            </a:p>
          </p:txBody>
        </p:sp>
        <p:pic>
          <p:nvPicPr>
            <p:cNvPr id="1033" name="Picture 4" descr="change image iconì ëí ì´ë¯¸ì§ ê²ìê²°ê³¼">
              <a:extLst>
                <a:ext uri="{FF2B5EF4-FFF2-40B4-BE49-F238E27FC236}">
                  <a16:creationId xmlns:a16="http://schemas.microsoft.com/office/drawing/2014/main" id="{6494AA7A-D75C-4695-BF0C-A470DD3E2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8313" y="3665731"/>
              <a:ext cx="379342" cy="37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91F06F-1558-483F-A311-F21DF56B5512}"/>
              </a:ext>
            </a:extLst>
          </p:cNvPr>
          <p:cNvGrpSpPr/>
          <p:nvPr/>
        </p:nvGrpSpPr>
        <p:grpSpPr>
          <a:xfrm>
            <a:off x="9524690" y="1204531"/>
            <a:ext cx="1123620" cy="1066990"/>
            <a:chOff x="9134842" y="4572165"/>
            <a:chExt cx="1123620" cy="84027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A4E57A0-774A-4481-A046-A3325D37BD54}"/>
                </a:ext>
              </a:extLst>
            </p:cNvPr>
            <p:cNvSpPr/>
            <p:nvPr/>
          </p:nvSpPr>
          <p:spPr>
            <a:xfrm>
              <a:off x="9134842" y="4572165"/>
              <a:ext cx="1123620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Focus On</a:t>
              </a:r>
            </a:p>
            <a:p>
              <a:pPr algn="ctr"/>
              <a:r>
                <a:rPr lang="en-US" altLang="ko-KR" sz="1050" dirty="0"/>
                <a:t>Object Image</a:t>
              </a:r>
              <a:endParaRPr lang="ko-KR" altLang="en-US" sz="1050" dirty="0"/>
            </a:p>
          </p:txBody>
        </p:sp>
        <p:pic>
          <p:nvPicPr>
            <p:cNvPr id="76" name="Picture 2" descr="focusing iconì ëí ì´ë¯¸ì§ ê²ìê²°ê³¼">
              <a:extLst>
                <a:ext uri="{FF2B5EF4-FFF2-40B4-BE49-F238E27FC236}">
                  <a16:creationId xmlns:a16="http://schemas.microsoft.com/office/drawing/2014/main" id="{89BEB966-5766-44D9-948D-42700982A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2903" y="4672607"/>
              <a:ext cx="447497" cy="332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0FD702-81AF-4F8B-B675-F5AD1EBEC470}"/>
              </a:ext>
            </a:extLst>
          </p:cNvPr>
          <p:cNvGrpSpPr/>
          <p:nvPr/>
        </p:nvGrpSpPr>
        <p:grpSpPr>
          <a:xfrm>
            <a:off x="7667057" y="2782190"/>
            <a:ext cx="1287926" cy="1173411"/>
            <a:chOff x="1675175" y="5701556"/>
            <a:chExt cx="1490331" cy="1002856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42580F6-2BEB-4C71-BF3E-12EF900859A9}"/>
                </a:ext>
              </a:extLst>
            </p:cNvPr>
            <p:cNvSpPr/>
            <p:nvPr/>
          </p:nvSpPr>
          <p:spPr>
            <a:xfrm>
              <a:off x="1675175" y="5701556"/>
              <a:ext cx="1490331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Check Object Coordinate</a:t>
              </a:r>
            </a:p>
          </p:txBody>
        </p:sp>
        <p:pic>
          <p:nvPicPr>
            <p:cNvPr id="1034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A13A659D-1D03-42BA-8D23-79AE581E4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534" y="5717024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18A4BB8-5439-4F2F-A997-D6A9B1A9374F}"/>
              </a:ext>
            </a:extLst>
          </p:cNvPr>
          <p:cNvGrpSpPr/>
          <p:nvPr/>
        </p:nvGrpSpPr>
        <p:grpSpPr>
          <a:xfrm>
            <a:off x="7736980" y="1231035"/>
            <a:ext cx="1123620" cy="1046169"/>
            <a:chOff x="7398538" y="5741311"/>
            <a:chExt cx="1123620" cy="1046169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6224916-597A-4DDF-97FA-2A5395B1E2B5}"/>
                </a:ext>
              </a:extLst>
            </p:cNvPr>
            <p:cNvSpPr/>
            <p:nvPr/>
          </p:nvSpPr>
          <p:spPr>
            <a:xfrm>
              <a:off x="7398538" y="5784624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Update The</a:t>
              </a:r>
            </a:p>
            <a:p>
              <a:pPr algn="ctr"/>
              <a:r>
                <a:rPr lang="en-US" altLang="ko-KR" sz="1100" dirty="0"/>
                <a:t>Tile Machine</a:t>
              </a:r>
            </a:p>
          </p:txBody>
        </p:sp>
        <p:pic>
          <p:nvPicPr>
            <p:cNvPr id="69" name="Picture 8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8E6C93AA-E1EB-48B1-A1BB-4D5E6FF4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9804" y="5741311"/>
              <a:ext cx="793319" cy="81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A877ED-2800-43DC-BBD6-5D137B9C5ADE}"/>
              </a:ext>
            </a:extLst>
          </p:cNvPr>
          <p:cNvGrpSpPr/>
          <p:nvPr/>
        </p:nvGrpSpPr>
        <p:grpSpPr>
          <a:xfrm>
            <a:off x="1914262" y="2820114"/>
            <a:ext cx="1443597" cy="1179439"/>
            <a:chOff x="1854689" y="2804433"/>
            <a:chExt cx="1443597" cy="72948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3090B14-D1CF-4238-B241-EAE3D45AF1AF}"/>
                </a:ext>
              </a:extLst>
            </p:cNvPr>
            <p:cNvSpPr/>
            <p:nvPr/>
          </p:nvSpPr>
          <p:spPr>
            <a:xfrm>
              <a:off x="1854689" y="2804433"/>
              <a:ext cx="1443597" cy="72948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Image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blocking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[Pixy2</a:t>
              </a:r>
              <a:r>
                <a:rPr lang="ko-KR" altLang="en-US" sz="1050" dirty="0"/>
                <a:t> 라이브러리</a:t>
              </a:r>
              <a:r>
                <a:rPr lang="en-US" altLang="ko-KR" sz="1050" dirty="0"/>
                <a:t>]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506D77E-0F89-47CC-B8A8-1E4A0BE4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14771" y="2894298"/>
              <a:ext cx="1123620" cy="316008"/>
            </a:xfrm>
            <a:prstGeom prst="rect">
              <a:avLst/>
            </a:prstGeom>
          </p:spPr>
        </p:pic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1C00D7F-6379-4315-AFC3-C7F43CD2B483}"/>
              </a:ext>
            </a:extLst>
          </p:cNvPr>
          <p:cNvCxnSpPr>
            <a:cxnSpLocks/>
            <a:stCxn id="39" idx="0"/>
            <a:endCxn id="13" idx="0"/>
          </p:cNvCxnSpPr>
          <p:nvPr/>
        </p:nvCxnSpPr>
        <p:spPr>
          <a:xfrm rot="16200000" flipH="1" flipV="1">
            <a:off x="3534045" y="31698"/>
            <a:ext cx="109026" cy="5626827"/>
          </a:xfrm>
          <a:prstGeom prst="bentConnector3">
            <a:avLst>
              <a:gd name="adj1" fmla="val -2096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3ACE888-2EC3-4128-A1D2-BE71BA6287F1}"/>
              </a:ext>
            </a:extLst>
          </p:cNvPr>
          <p:cNvCxnSpPr>
            <a:cxnSpLocks/>
          </p:cNvCxnSpPr>
          <p:nvPr/>
        </p:nvCxnSpPr>
        <p:spPr>
          <a:xfrm flipV="1">
            <a:off x="1350268" y="3457226"/>
            <a:ext cx="549596" cy="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8498AD5-C527-4B7C-B681-91C2569EDFCC}"/>
              </a:ext>
            </a:extLst>
          </p:cNvPr>
          <p:cNvCxnSpPr>
            <a:cxnSpLocks/>
          </p:cNvCxnSpPr>
          <p:nvPr/>
        </p:nvCxnSpPr>
        <p:spPr>
          <a:xfrm>
            <a:off x="3425365" y="3443737"/>
            <a:ext cx="563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18ACF4-EFCF-4516-97BF-3E40B94DCB6B}"/>
              </a:ext>
            </a:extLst>
          </p:cNvPr>
          <p:cNvGrpSpPr/>
          <p:nvPr/>
        </p:nvGrpSpPr>
        <p:grpSpPr>
          <a:xfrm>
            <a:off x="4049388" y="2821734"/>
            <a:ext cx="1196683" cy="1096686"/>
            <a:chOff x="2916912" y="4430225"/>
            <a:chExt cx="1196683" cy="1096686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82920D2-5A5F-4546-9BBE-B53495522EF9}"/>
                </a:ext>
              </a:extLst>
            </p:cNvPr>
            <p:cNvSpPr/>
            <p:nvPr/>
          </p:nvSpPr>
          <p:spPr>
            <a:xfrm>
              <a:off x="2916912" y="4524055"/>
              <a:ext cx="1196683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Storage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Image and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RGB</a:t>
              </a:r>
            </a:p>
          </p:txBody>
        </p:sp>
        <p:pic>
          <p:nvPicPr>
            <p:cNvPr id="7" name="Picture 2" descr="data iconì ëí ì´ë¯¸ì§ ê²ìê²°ê³¼">
              <a:extLst>
                <a:ext uri="{FF2B5EF4-FFF2-40B4-BE49-F238E27FC236}">
                  <a16:creationId xmlns:a16="http://schemas.microsoft.com/office/drawing/2014/main" id="{E1142EAB-5078-44C6-A344-A7B8D1DBA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021" y="4430225"/>
              <a:ext cx="701813" cy="701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4F1286-0B44-409D-B427-C2597C62772D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4647729" y="3918420"/>
            <a:ext cx="1" cy="43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CE11D81-01FF-4A17-8BAF-F30F9D0F2988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5291541" y="3403740"/>
            <a:ext cx="456448" cy="1522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AB2DA5-5E25-4D93-A010-110115B2DD98}"/>
              </a:ext>
            </a:extLst>
          </p:cNvPr>
          <p:cNvGrpSpPr/>
          <p:nvPr/>
        </p:nvGrpSpPr>
        <p:grpSpPr>
          <a:xfrm>
            <a:off x="3997970" y="4472101"/>
            <a:ext cx="1293571" cy="907699"/>
            <a:chOff x="3875949" y="4350403"/>
            <a:chExt cx="1293571" cy="90769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AF503B-92D8-4121-9CCC-C3AE7C27835B}"/>
                </a:ext>
              </a:extLst>
            </p:cNvPr>
            <p:cNvSpPr/>
            <p:nvPr/>
          </p:nvSpPr>
          <p:spPr>
            <a:xfrm>
              <a:off x="3875949" y="4350403"/>
              <a:ext cx="1293571" cy="90769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 err="1"/>
                <a:t>Color_connected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[Pixy2</a:t>
              </a:r>
              <a:r>
                <a:rPr lang="ko-KR" altLang="en-US" sz="1000" dirty="0"/>
                <a:t> 라이브러리</a:t>
              </a:r>
              <a:r>
                <a:rPr lang="en-US" altLang="ko-KR" sz="1000" dirty="0"/>
                <a:t>]</a:t>
              </a:r>
            </a:p>
            <a:p>
              <a:pPr algn="ctr"/>
              <a:endParaRPr lang="ko-KR" altLang="en-US" sz="1000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180ACF2-6D46-4E64-A3DB-5BCC5FE00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809" y="4444052"/>
              <a:ext cx="468097" cy="348092"/>
            </a:xfrm>
            <a:prstGeom prst="rect">
              <a:avLst/>
            </a:prstGeom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24B7CC9-422D-4E05-82FC-CF12F7913FE7}"/>
              </a:ext>
            </a:extLst>
          </p:cNvPr>
          <p:cNvCxnSpPr>
            <a:cxnSpLocks/>
          </p:cNvCxnSpPr>
          <p:nvPr/>
        </p:nvCxnSpPr>
        <p:spPr>
          <a:xfrm flipV="1">
            <a:off x="7083487" y="3361757"/>
            <a:ext cx="531777" cy="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9BC163-50CB-4FBC-B1CD-A095E4DD1C6B}"/>
              </a:ext>
            </a:extLst>
          </p:cNvPr>
          <p:cNvCxnSpPr>
            <a:cxnSpLocks/>
          </p:cNvCxnSpPr>
          <p:nvPr/>
        </p:nvCxnSpPr>
        <p:spPr>
          <a:xfrm>
            <a:off x="8896638" y="1775776"/>
            <a:ext cx="59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4076B5D-6AC2-49F2-8FDA-71E73CD35DF5}"/>
              </a:ext>
            </a:extLst>
          </p:cNvPr>
          <p:cNvCxnSpPr>
            <a:cxnSpLocks/>
          </p:cNvCxnSpPr>
          <p:nvPr/>
        </p:nvCxnSpPr>
        <p:spPr>
          <a:xfrm flipH="1" flipV="1">
            <a:off x="8311019" y="2354781"/>
            <a:ext cx="1" cy="41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6714E83-A26B-47B3-916E-8B605B43AFC6}"/>
              </a:ext>
            </a:extLst>
          </p:cNvPr>
          <p:cNvCxnSpPr>
            <a:cxnSpLocks/>
          </p:cNvCxnSpPr>
          <p:nvPr/>
        </p:nvCxnSpPr>
        <p:spPr>
          <a:xfrm>
            <a:off x="8994451" y="3348505"/>
            <a:ext cx="39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B397E61-7B6F-47AA-B2AF-58CC8915B41D}"/>
              </a:ext>
            </a:extLst>
          </p:cNvPr>
          <p:cNvCxnSpPr>
            <a:cxnSpLocks/>
          </p:cNvCxnSpPr>
          <p:nvPr/>
        </p:nvCxnSpPr>
        <p:spPr>
          <a:xfrm>
            <a:off x="10827780" y="3355131"/>
            <a:ext cx="482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8CAB6B-8100-4765-8227-B75A105545C3}"/>
              </a:ext>
            </a:extLst>
          </p:cNvPr>
          <p:cNvSpPr/>
          <p:nvPr/>
        </p:nvSpPr>
        <p:spPr>
          <a:xfrm>
            <a:off x="6718557" y="3146072"/>
            <a:ext cx="13558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Find Object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E2CED8C-EBF4-4E3E-9EB2-037601AC495F}"/>
              </a:ext>
            </a:extLst>
          </p:cNvPr>
          <p:cNvSpPr/>
          <p:nvPr/>
        </p:nvSpPr>
        <p:spPr>
          <a:xfrm>
            <a:off x="2815156" y="2276757"/>
            <a:ext cx="17312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Don't find object image</a:t>
            </a:r>
          </a:p>
        </p:txBody>
      </p:sp>
    </p:spTree>
    <p:extLst>
      <p:ext uri="{BB962C8B-B14F-4D97-AF65-F5344CB8AC3E}">
        <p14:creationId xmlns:p14="http://schemas.microsoft.com/office/powerpoint/2010/main" val="28499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직사각형 2066">
            <a:extLst>
              <a:ext uri="{FF2B5EF4-FFF2-40B4-BE49-F238E27FC236}">
                <a16:creationId xmlns:a16="http://schemas.microsoft.com/office/drawing/2014/main" id="{0DB4B99E-AA67-4367-9E97-6D6783FC8CCB}"/>
              </a:ext>
            </a:extLst>
          </p:cNvPr>
          <p:cNvSpPr/>
          <p:nvPr/>
        </p:nvSpPr>
        <p:spPr>
          <a:xfrm>
            <a:off x="863600" y="742644"/>
            <a:ext cx="10812257" cy="49342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0AE4B806-8AE7-4CF1-8DDF-1B1992F1A3E4}"/>
              </a:ext>
            </a:extLst>
          </p:cNvPr>
          <p:cNvSpPr/>
          <p:nvPr/>
        </p:nvSpPr>
        <p:spPr>
          <a:xfrm>
            <a:off x="7114663" y="4251766"/>
            <a:ext cx="1129252" cy="9757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Examination overlap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C028D1-284E-45C7-8427-12088F95462B}"/>
              </a:ext>
            </a:extLst>
          </p:cNvPr>
          <p:cNvSpPr/>
          <p:nvPr/>
        </p:nvSpPr>
        <p:spPr>
          <a:xfrm>
            <a:off x="11124156" y="742645"/>
            <a:ext cx="551701" cy="49342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  <a:p>
            <a:pPr algn="ctr"/>
            <a:r>
              <a:rPr lang="en-US" altLang="ko-KR" dirty="0"/>
              <a:t>U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V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96187E9-FA07-4AB9-9344-7EFFEFA70C64}"/>
              </a:ext>
            </a:extLst>
          </p:cNvPr>
          <p:cNvSpPr/>
          <p:nvPr/>
        </p:nvSpPr>
        <p:spPr>
          <a:xfrm>
            <a:off x="4990087" y="4291803"/>
            <a:ext cx="1063808" cy="9394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Color comparison matching</a:t>
            </a:r>
            <a:endParaRPr lang="ko-KR" altLang="en-US" sz="1100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B219880-B76A-4F20-A059-47B5E50A3230}"/>
              </a:ext>
            </a:extLst>
          </p:cNvPr>
          <p:cNvSpPr/>
          <p:nvPr/>
        </p:nvSpPr>
        <p:spPr>
          <a:xfrm>
            <a:off x="8120715" y="1616812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Set Range Image</a:t>
            </a:r>
            <a:endParaRPr lang="ko-KR" altLang="en-US" sz="11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E5B564D-C648-4C4D-B158-E8AB795BF156}"/>
              </a:ext>
            </a:extLst>
          </p:cNvPr>
          <p:cNvSpPr/>
          <p:nvPr/>
        </p:nvSpPr>
        <p:spPr>
          <a:xfrm>
            <a:off x="9696753" y="1644188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conversion Image</a:t>
            </a:r>
            <a:endParaRPr lang="ko-KR" altLang="en-US" sz="1100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8190A2F2-6743-4C13-97DE-C6C16101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686" y="1681769"/>
            <a:ext cx="447765" cy="300009"/>
          </a:xfrm>
          <a:prstGeom prst="rect">
            <a:avLst/>
          </a:prstGeom>
        </p:spPr>
      </p:pic>
      <p:pic>
        <p:nvPicPr>
          <p:cNvPr id="2050" name="Picture 2" descr="range iconì ëí ì´ë¯¸ì§ ê²ìê²°ê³¼">
            <a:extLst>
              <a:ext uri="{FF2B5EF4-FFF2-40B4-BE49-F238E27FC236}">
                <a16:creationId xmlns:a16="http://schemas.microsoft.com/office/drawing/2014/main" id="{1049C124-2672-41BE-8187-D1B45575B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81" y="1651333"/>
            <a:ext cx="295619" cy="27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iconì ëí ì´ë¯¸ì§ ê²ìê²°ê³¼">
            <a:extLst>
              <a:ext uri="{FF2B5EF4-FFF2-40B4-BE49-F238E27FC236}">
                <a16:creationId xmlns:a16="http://schemas.microsoft.com/office/drawing/2014/main" id="{C20287BE-91EE-40DA-B10B-5F5A5D06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736" y="4309247"/>
            <a:ext cx="546891" cy="4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A87CCAC-2326-4C2A-B5AE-B16437F2F7C5}"/>
              </a:ext>
            </a:extLst>
          </p:cNvPr>
          <p:cNvSpPr/>
          <p:nvPr/>
        </p:nvSpPr>
        <p:spPr>
          <a:xfrm>
            <a:off x="9148208" y="4310733"/>
            <a:ext cx="1578807" cy="9676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Decision Dog </a:t>
            </a:r>
          </a:p>
          <a:p>
            <a:pPr algn="ctr"/>
            <a:r>
              <a:rPr lang="en-US" altLang="ko-KR" sz="1050" dirty="0"/>
              <a:t>Bowel Movement</a:t>
            </a:r>
            <a:endParaRPr lang="ko-KR" altLang="en-US" sz="1050" dirty="0"/>
          </a:p>
        </p:txBody>
      </p:sp>
      <p:pic>
        <p:nvPicPr>
          <p:cNvPr id="2058" name="Picture 10" descr="dog iconì ëí ì´ë¯¸ì§ ê²ìê²°ê³¼">
            <a:extLst>
              <a:ext uri="{FF2B5EF4-FFF2-40B4-BE49-F238E27FC236}">
                <a16:creationId xmlns:a16="http://schemas.microsoft.com/office/drawing/2014/main" id="{B48F2116-4811-46DA-99FC-314E3DF9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98" y="4333218"/>
            <a:ext cx="893344" cy="6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CA9F5F1-98A5-4A58-9A7E-D31E771C01E4}"/>
              </a:ext>
            </a:extLst>
          </p:cNvPr>
          <p:cNvSpPr/>
          <p:nvPr/>
        </p:nvSpPr>
        <p:spPr>
          <a:xfrm>
            <a:off x="4227221" y="2045036"/>
            <a:ext cx="1344864" cy="9332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br>
              <a:rPr lang="en-US" altLang="ko-KR" sz="1050" dirty="0"/>
            </a:br>
            <a:endParaRPr lang="en-US" altLang="ko-KR" sz="1050" dirty="0"/>
          </a:p>
          <a:p>
            <a:pPr algn="ctr"/>
            <a:r>
              <a:rPr lang="en-US" altLang="ko-KR" sz="1050" dirty="0"/>
              <a:t>Image</a:t>
            </a:r>
            <a:r>
              <a:rPr lang="ko-KR" altLang="en-US" sz="1050" dirty="0"/>
              <a:t> </a:t>
            </a:r>
            <a:r>
              <a:rPr lang="en-US" altLang="ko-KR" sz="1050" dirty="0"/>
              <a:t>Blurring</a:t>
            </a:r>
            <a:endParaRPr lang="en-US" altLang="ko-KR" sz="1000" dirty="0"/>
          </a:p>
          <a:p>
            <a:pPr algn="ctr"/>
            <a:r>
              <a:rPr lang="en-US" altLang="ko-KR" sz="800" dirty="0"/>
              <a:t>[</a:t>
            </a:r>
            <a:r>
              <a:rPr lang="ko-KR" altLang="en-US" sz="800" dirty="0"/>
              <a:t>영상처리 라이브러리</a:t>
            </a:r>
            <a:r>
              <a:rPr lang="en-US" altLang="ko-KR" sz="800" dirty="0"/>
              <a:t>]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D81AF66-B629-4A02-90E2-529A7724D8B7}"/>
              </a:ext>
            </a:extLst>
          </p:cNvPr>
          <p:cNvSpPr/>
          <p:nvPr/>
        </p:nvSpPr>
        <p:spPr>
          <a:xfrm>
            <a:off x="4163224" y="932432"/>
            <a:ext cx="1380705" cy="7712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Color conversion</a:t>
            </a:r>
          </a:p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영상처리 라이브러리</a:t>
            </a:r>
            <a:r>
              <a:rPr lang="en-US" altLang="ko-KR" sz="900" dirty="0"/>
              <a:t>]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8F5E23D-21AF-4383-AA29-0C481F284A44}"/>
              </a:ext>
            </a:extLst>
          </p:cNvPr>
          <p:cNvSpPr/>
          <p:nvPr/>
        </p:nvSpPr>
        <p:spPr>
          <a:xfrm>
            <a:off x="1261616" y="1555363"/>
            <a:ext cx="941838" cy="6747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Get Image</a:t>
            </a:r>
            <a:endParaRPr lang="ko-KR" altLang="en-US" sz="1100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167EF53-7D7B-4987-974F-8DF017179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062" y="2087422"/>
            <a:ext cx="633726" cy="62904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5AA3720-DAF2-4A65-98DC-4ACF51F6D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627" y="976292"/>
            <a:ext cx="781588" cy="39735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D94E79D-F291-4A5F-A524-ECB57B59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51" y="1604590"/>
            <a:ext cx="418529" cy="3261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31A4337-4190-4191-BB66-0C3ADC41AA51}"/>
              </a:ext>
            </a:extLst>
          </p:cNvPr>
          <p:cNvGrpSpPr/>
          <p:nvPr/>
        </p:nvGrpSpPr>
        <p:grpSpPr>
          <a:xfrm>
            <a:off x="2695641" y="1555363"/>
            <a:ext cx="735545" cy="736595"/>
            <a:chOff x="1687771" y="3070978"/>
            <a:chExt cx="727611" cy="674733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3FE776F-FCD9-4049-AD82-5F68F7579C24}"/>
                </a:ext>
              </a:extLst>
            </p:cNvPr>
            <p:cNvSpPr/>
            <p:nvPr/>
          </p:nvSpPr>
          <p:spPr>
            <a:xfrm>
              <a:off x="1687771" y="3070978"/>
              <a:ext cx="727611" cy="67473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Identify</a:t>
              </a:r>
            </a:p>
            <a:p>
              <a:pPr algn="ctr"/>
              <a:r>
                <a:rPr lang="en-US" altLang="ko-KR" sz="1100" dirty="0"/>
                <a:t>Day</a:t>
              </a:r>
              <a:endParaRPr lang="ko-KR" altLang="en-US" sz="1100" dirty="0"/>
            </a:p>
          </p:txBody>
        </p:sp>
        <p:pic>
          <p:nvPicPr>
            <p:cNvPr id="6" name="Picture 2" descr="day iconì ëí ì´ë¯¸ì§ ê²ìê²°ê³¼">
              <a:extLst>
                <a:ext uri="{FF2B5EF4-FFF2-40B4-BE49-F238E27FC236}">
                  <a16:creationId xmlns:a16="http://schemas.microsoft.com/office/drawing/2014/main" id="{15C09954-2577-41C9-BAE6-86FADF825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397" y="3083844"/>
              <a:ext cx="307357" cy="30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433EE9-61DD-4CD2-9FAF-E65CA8B3E925}"/>
              </a:ext>
            </a:extLst>
          </p:cNvPr>
          <p:cNvCxnSpPr>
            <a:cxnSpLocks/>
          </p:cNvCxnSpPr>
          <p:nvPr/>
        </p:nvCxnSpPr>
        <p:spPr>
          <a:xfrm>
            <a:off x="2267288" y="1875709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6E048A8-B9A6-42EE-9807-BA65534534F3}"/>
              </a:ext>
            </a:extLst>
          </p:cNvPr>
          <p:cNvCxnSpPr>
            <a:cxnSpLocks/>
            <a:stCxn id="43" idx="2"/>
            <a:endCxn id="88" idx="2"/>
          </p:cNvCxnSpPr>
          <p:nvPr/>
        </p:nvCxnSpPr>
        <p:spPr>
          <a:xfrm rot="5400000" flipH="1">
            <a:off x="2367044" y="1595588"/>
            <a:ext cx="61862" cy="1330879"/>
          </a:xfrm>
          <a:prstGeom prst="bentConnector3">
            <a:avLst>
              <a:gd name="adj1" fmla="val -1067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EBC8A2-82AB-4644-A2FC-A24FE7752228}"/>
              </a:ext>
            </a:extLst>
          </p:cNvPr>
          <p:cNvSpPr/>
          <p:nvPr/>
        </p:nvSpPr>
        <p:spPr>
          <a:xfrm>
            <a:off x="1707529" y="2673144"/>
            <a:ext cx="135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Discordance Day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95B97F-1A14-4053-86CC-313A47774A59}"/>
              </a:ext>
            </a:extLst>
          </p:cNvPr>
          <p:cNvSpPr/>
          <p:nvPr/>
        </p:nvSpPr>
        <p:spPr>
          <a:xfrm>
            <a:off x="1917171" y="2939487"/>
            <a:ext cx="9366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 Reset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32117C-919E-424C-B58C-4A6C02CF375B}"/>
              </a:ext>
            </a:extLst>
          </p:cNvPr>
          <p:cNvCxnSpPr>
            <a:cxnSpLocks/>
          </p:cNvCxnSpPr>
          <p:nvPr/>
        </p:nvCxnSpPr>
        <p:spPr>
          <a:xfrm>
            <a:off x="3473597" y="1935918"/>
            <a:ext cx="554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4517330-E5A6-4579-980B-68629F5DCA86}"/>
              </a:ext>
            </a:extLst>
          </p:cNvPr>
          <p:cNvCxnSpPr>
            <a:cxnSpLocks/>
            <a:endCxn id="87" idx="1"/>
          </p:cNvCxnSpPr>
          <p:nvPr/>
        </p:nvCxnSpPr>
        <p:spPr>
          <a:xfrm rot="5400000" flipH="1" flipV="1">
            <a:off x="3790550" y="1549498"/>
            <a:ext cx="604115" cy="141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9FA4F30-B9E2-4F4D-B43A-564BFB1621E1}"/>
              </a:ext>
            </a:extLst>
          </p:cNvPr>
          <p:cNvCxnSpPr>
            <a:cxnSpLocks/>
            <a:endCxn id="86" idx="1"/>
          </p:cNvCxnSpPr>
          <p:nvPr/>
        </p:nvCxnSpPr>
        <p:spPr>
          <a:xfrm rot="16200000" flipH="1">
            <a:off x="3833161" y="2117624"/>
            <a:ext cx="580902" cy="207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579A5D8A-871D-40DF-A840-EC23DDA499D7}"/>
              </a:ext>
            </a:extLst>
          </p:cNvPr>
          <p:cNvCxnSpPr>
            <a:cxnSpLocks/>
          </p:cNvCxnSpPr>
          <p:nvPr/>
        </p:nvCxnSpPr>
        <p:spPr>
          <a:xfrm>
            <a:off x="5586229" y="1323169"/>
            <a:ext cx="995406" cy="55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C1FD74D-DF21-4D28-B2C1-346592451BCA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5572085" y="1995077"/>
            <a:ext cx="1009550" cy="5166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9CA65B-A11A-4C4A-A23A-BCC60D9009FC}"/>
              </a:ext>
            </a:extLst>
          </p:cNvPr>
          <p:cNvCxnSpPr>
            <a:cxnSpLocks/>
          </p:cNvCxnSpPr>
          <p:nvPr/>
        </p:nvCxnSpPr>
        <p:spPr>
          <a:xfrm>
            <a:off x="9195376" y="1923619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F3E3ABC-2945-4932-B42B-2E66A953A41F}"/>
              </a:ext>
            </a:extLst>
          </p:cNvPr>
          <p:cNvCxnSpPr>
            <a:cxnSpLocks/>
            <a:stCxn id="104" idx="2"/>
            <a:endCxn id="85" idx="0"/>
          </p:cNvCxnSpPr>
          <p:nvPr/>
        </p:nvCxnSpPr>
        <p:spPr>
          <a:xfrm rot="5400000">
            <a:off x="4815896" y="-948286"/>
            <a:ext cx="2171623" cy="8597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068782-8801-43AF-95A5-718BF09A160A}"/>
              </a:ext>
            </a:extLst>
          </p:cNvPr>
          <p:cNvSpPr/>
          <p:nvPr/>
        </p:nvSpPr>
        <p:spPr>
          <a:xfrm>
            <a:off x="1177561" y="4436387"/>
            <a:ext cx="850570" cy="6747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Frame</a:t>
            </a:r>
          </a:p>
          <a:p>
            <a:pPr algn="ctr"/>
            <a:r>
              <a:rPr lang="en-US" altLang="ko-KR" sz="1100" dirty="0"/>
              <a:t>Division</a:t>
            </a:r>
          </a:p>
        </p:txBody>
      </p:sp>
      <p:pic>
        <p:nvPicPr>
          <p:cNvPr id="1028" name="Picture 4" descr="frame iconì ëí ì´ë¯¸ì§ ê²ìê²°ê³¼">
            <a:extLst>
              <a:ext uri="{FF2B5EF4-FFF2-40B4-BE49-F238E27FC236}">
                <a16:creationId xmlns:a16="http://schemas.microsoft.com/office/drawing/2014/main" id="{230D55F5-1D5D-4BD9-B801-49D933BC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37" y="4460969"/>
            <a:ext cx="312785" cy="31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E581DDE-D446-4276-BF3F-BE81168F527C}"/>
              </a:ext>
            </a:extLst>
          </p:cNvPr>
          <p:cNvSpPr/>
          <p:nvPr/>
        </p:nvSpPr>
        <p:spPr>
          <a:xfrm>
            <a:off x="2952706" y="4386957"/>
            <a:ext cx="1245078" cy="7365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Pixel Color</a:t>
            </a:r>
          </a:p>
          <a:p>
            <a:pPr algn="ctr"/>
            <a:r>
              <a:rPr lang="en-US" altLang="ko-KR" sz="1100" dirty="0"/>
              <a:t>Comparison</a:t>
            </a:r>
          </a:p>
        </p:txBody>
      </p:sp>
      <p:pic>
        <p:nvPicPr>
          <p:cNvPr id="1032" name="Picture 8" descr="pixel iconì ëí ì´ë¯¸ì§ ê²ìê²°ê³¼">
            <a:extLst>
              <a:ext uri="{FF2B5EF4-FFF2-40B4-BE49-F238E27FC236}">
                <a16:creationId xmlns:a16="http://schemas.microsoft.com/office/drawing/2014/main" id="{9651753D-1E37-4B8C-9365-79F95FBF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16" y="4400243"/>
            <a:ext cx="350931" cy="35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023B12F-3F1B-4BE6-97C2-6C9B45C4CFE3}"/>
              </a:ext>
            </a:extLst>
          </p:cNvPr>
          <p:cNvCxnSpPr>
            <a:cxnSpLocks/>
          </p:cNvCxnSpPr>
          <p:nvPr/>
        </p:nvCxnSpPr>
        <p:spPr>
          <a:xfrm flipV="1">
            <a:off x="2126236" y="4712072"/>
            <a:ext cx="719049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53B83D-D38C-47A2-A6B7-32C178881074}"/>
              </a:ext>
            </a:extLst>
          </p:cNvPr>
          <p:cNvCxnSpPr>
            <a:cxnSpLocks/>
          </p:cNvCxnSpPr>
          <p:nvPr/>
        </p:nvCxnSpPr>
        <p:spPr>
          <a:xfrm>
            <a:off x="4197784" y="4736138"/>
            <a:ext cx="75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5B8EDB5-2F64-41B0-A031-8C4F536A2EA2}"/>
              </a:ext>
            </a:extLst>
          </p:cNvPr>
          <p:cNvCxnSpPr>
            <a:cxnSpLocks/>
          </p:cNvCxnSpPr>
          <p:nvPr/>
        </p:nvCxnSpPr>
        <p:spPr>
          <a:xfrm flipV="1">
            <a:off x="6172200" y="4735253"/>
            <a:ext cx="800052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68A9E86-DA37-4423-8E53-6AF7CD27C1F5}"/>
              </a:ext>
            </a:extLst>
          </p:cNvPr>
          <p:cNvSpPr/>
          <p:nvPr/>
        </p:nvSpPr>
        <p:spPr>
          <a:xfrm>
            <a:off x="6661630" y="1640755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conversion Image</a:t>
            </a:r>
            <a:endParaRPr lang="ko-KR" altLang="en-US" sz="1100" dirty="0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FA67522-B1E3-43F2-BCAD-21B86798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63" y="1678336"/>
            <a:ext cx="447765" cy="300009"/>
          </a:xfrm>
          <a:prstGeom prst="rect">
            <a:avLst/>
          </a:prstGeom>
        </p:spPr>
      </p:pic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457002F-18D2-4D0B-9E6D-3C45A26E03C4}"/>
              </a:ext>
            </a:extLst>
          </p:cNvPr>
          <p:cNvCxnSpPr>
            <a:cxnSpLocks/>
          </p:cNvCxnSpPr>
          <p:nvPr/>
        </p:nvCxnSpPr>
        <p:spPr>
          <a:xfrm>
            <a:off x="7730462" y="1902691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overlap iconì ëí ì´ë¯¸ì§ ê²ìê²°ê³¼">
            <a:extLst>
              <a:ext uri="{FF2B5EF4-FFF2-40B4-BE49-F238E27FC236}">
                <a16:creationId xmlns:a16="http://schemas.microsoft.com/office/drawing/2014/main" id="{AA960F31-D02E-4B09-8E1A-A9655359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78" y="4325087"/>
            <a:ext cx="584910" cy="5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E16C82BC-9621-4039-9B7C-647ADD689E16}"/>
              </a:ext>
            </a:extLst>
          </p:cNvPr>
          <p:cNvCxnSpPr>
            <a:cxnSpLocks/>
            <a:stCxn id="117" idx="2"/>
            <a:endCxn id="88" idx="1"/>
          </p:cNvCxnSpPr>
          <p:nvPr/>
        </p:nvCxnSpPr>
        <p:spPr>
          <a:xfrm rot="5400000" flipH="1">
            <a:off x="2803069" y="351278"/>
            <a:ext cx="3334767" cy="6417673"/>
          </a:xfrm>
          <a:prstGeom prst="bentConnector4">
            <a:avLst>
              <a:gd name="adj1" fmla="val -6855"/>
              <a:gd name="adj2" fmla="val 1035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D2B1FB9-27BB-4A76-ADB3-BFE42539A399}"/>
              </a:ext>
            </a:extLst>
          </p:cNvPr>
          <p:cNvCxnSpPr>
            <a:cxnSpLocks/>
          </p:cNvCxnSpPr>
          <p:nvPr/>
        </p:nvCxnSpPr>
        <p:spPr>
          <a:xfrm flipV="1">
            <a:off x="8259203" y="4710685"/>
            <a:ext cx="800052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B77FFC6-FB84-40A8-B4CD-68BD24176581}"/>
              </a:ext>
            </a:extLst>
          </p:cNvPr>
          <p:cNvCxnSpPr>
            <a:cxnSpLocks/>
          </p:cNvCxnSpPr>
          <p:nvPr/>
        </p:nvCxnSpPr>
        <p:spPr>
          <a:xfrm>
            <a:off x="10739593" y="4705783"/>
            <a:ext cx="3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34E8A72-FBD2-4515-A3C1-698C36DD16C2}"/>
              </a:ext>
            </a:extLst>
          </p:cNvPr>
          <p:cNvSpPr/>
          <p:nvPr/>
        </p:nvSpPr>
        <p:spPr>
          <a:xfrm>
            <a:off x="8017366" y="4462608"/>
            <a:ext cx="135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None Overlap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E2D6C3-D70F-42D0-95B5-D9954258C9D5}"/>
              </a:ext>
            </a:extLst>
          </p:cNvPr>
          <p:cNvSpPr/>
          <p:nvPr/>
        </p:nvSpPr>
        <p:spPr>
          <a:xfrm>
            <a:off x="3792510" y="5441875"/>
            <a:ext cx="135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Overlap Data</a:t>
            </a:r>
          </a:p>
        </p:txBody>
      </p:sp>
    </p:spTree>
    <p:extLst>
      <p:ext uri="{BB962C8B-B14F-4D97-AF65-F5344CB8AC3E}">
        <p14:creationId xmlns:p14="http://schemas.microsoft.com/office/powerpoint/2010/main" val="132889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77AFF9-F2BC-45FF-810B-F8E4C34EA660}"/>
              </a:ext>
            </a:extLst>
          </p:cNvPr>
          <p:cNvSpPr/>
          <p:nvPr/>
        </p:nvSpPr>
        <p:spPr>
          <a:xfrm>
            <a:off x="326445" y="716663"/>
            <a:ext cx="11375695" cy="5398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0AE4B806-8AE7-4CF1-8DDF-1B1992F1A3E4}"/>
              </a:ext>
            </a:extLst>
          </p:cNvPr>
          <p:cNvSpPr/>
          <p:nvPr/>
        </p:nvSpPr>
        <p:spPr>
          <a:xfrm>
            <a:off x="7135040" y="4491430"/>
            <a:ext cx="1129252" cy="9757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Examination overlap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C028D1-284E-45C7-8427-12088F95462B}"/>
              </a:ext>
            </a:extLst>
          </p:cNvPr>
          <p:cNvSpPr/>
          <p:nvPr/>
        </p:nvSpPr>
        <p:spPr>
          <a:xfrm>
            <a:off x="11150660" y="729392"/>
            <a:ext cx="551701" cy="53727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  <a:p>
            <a:pPr algn="ctr"/>
            <a:r>
              <a:rPr lang="en-US" altLang="ko-KR" dirty="0"/>
              <a:t>U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V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96187E9-FA07-4AB9-9344-7EFFEFA70C64}"/>
              </a:ext>
            </a:extLst>
          </p:cNvPr>
          <p:cNvSpPr/>
          <p:nvPr/>
        </p:nvSpPr>
        <p:spPr>
          <a:xfrm>
            <a:off x="5010464" y="4531467"/>
            <a:ext cx="1063808" cy="9394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Color comparison matching</a:t>
            </a:r>
            <a:endParaRPr lang="ko-KR" altLang="en-US" sz="1100" dirty="0"/>
          </a:p>
        </p:txBody>
      </p:sp>
      <p:pic>
        <p:nvPicPr>
          <p:cNvPr id="2052" name="Picture 4" descr="color iconì ëí ì´ë¯¸ì§ ê²ìê²°ê³¼">
            <a:extLst>
              <a:ext uri="{FF2B5EF4-FFF2-40B4-BE49-F238E27FC236}">
                <a16:creationId xmlns:a16="http://schemas.microsoft.com/office/drawing/2014/main" id="{C20287BE-91EE-40DA-B10B-5F5A5D06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13" y="4548911"/>
            <a:ext cx="546891" cy="4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A87CCAC-2326-4C2A-B5AE-B16437F2F7C5}"/>
              </a:ext>
            </a:extLst>
          </p:cNvPr>
          <p:cNvSpPr/>
          <p:nvPr/>
        </p:nvSpPr>
        <p:spPr>
          <a:xfrm>
            <a:off x="9168585" y="4550397"/>
            <a:ext cx="1578807" cy="9676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Decision Dog </a:t>
            </a:r>
          </a:p>
          <a:p>
            <a:pPr algn="ctr"/>
            <a:r>
              <a:rPr lang="en-US" altLang="ko-KR" sz="1050" dirty="0"/>
              <a:t>Bowel Movement</a:t>
            </a:r>
            <a:endParaRPr lang="ko-KR" altLang="en-US" sz="1050" dirty="0"/>
          </a:p>
        </p:txBody>
      </p:sp>
      <p:pic>
        <p:nvPicPr>
          <p:cNvPr id="2058" name="Picture 10" descr="dog iconì ëí ì´ë¯¸ì§ ê²ìê²°ê³¼">
            <a:extLst>
              <a:ext uri="{FF2B5EF4-FFF2-40B4-BE49-F238E27FC236}">
                <a16:creationId xmlns:a16="http://schemas.microsoft.com/office/drawing/2014/main" id="{B48F2116-4811-46DA-99FC-314E3DF9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5" y="4572882"/>
            <a:ext cx="893344" cy="6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CA9F5F1-98A5-4A58-9A7E-D31E771C01E4}"/>
              </a:ext>
            </a:extLst>
          </p:cNvPr>
          <p:cNvSpPr/>
          <p:nvPr/>
        </p:nvSpPr>
        <p:spPr>
          <a:xfrm>
            <a:off x="5640392" y="1556644"/>
            <a:ext cx="1344864" cy="952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br>
              <a:rPr lang="en-US" altLang="ko-KR" sz="1200" dirty="0"/>
            </a:br>
            <a:r>
              <a:rPr lang="en-US" altLang="ko-KR" sz="1200" dirty="0"/>
              <a:t>Image</a:t>
            </a:r>
            <a:r>
              <a:rPr lang="ko-KR" altLang="en-US" sz="1200" dirty="0"/>
              <a:t> </a:t>
            </a:r>
            <a:r>
              <a:rPr lang="en-US" altLang="ko-KR" sz="1200" dirty="0"/>
              <a:t>Blurring</a:t>
            </a:r>
            <a:endParaRPr lang="en-US" altLang="ko-KR" sz="1100" dirty="0"/>
          </a:p>
          <a:p>
            <a:pPr algn="ctr"/>
            <a:r>
              <a:rPr lang="en-US" altLang="ko-KR" sz="1000" dirty="0"/>
              <a:t>[</a:t>
            </a:r>
            <a:r>
              <a:rPr lang="ko-KR" altLang="en-US" sz="1000" dirty="0"/>
              <a:t>잡음제거 단계</a:t>
            </a:r>
            <a:r>
              <a:rPr lang="en-US" altLang="ko-KR" sz="1000" dirty="0"/>
              <a:t>]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D81AF66-B629-4A02-90E2-529A7724D8B7}"/>
              </a:ext>
            </a:extLst>
          </p:cNvPr>
          <p:cNvSpPr/>
          <p:nvPr/>
        </p:nvSpPr>
        <p:spPr>
          <a:xfrm>
            <a:off x="3682977" y="1639327"/>
            <a:ext cx="1380705" cy="7712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Color conversion</a:t>
            </a:r>
          </a:p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색깔 변환 단계 </a:t>
            </a:r>
            <a:r>
              <a:rPr lang="en-US" altLang="ko-KR" sz="900" dirty="0"/>
              <a:t>]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8F5E23D-21AF-4383-AA29-0C481F284A44}"/>
              </a:ext>
            </a:extLst>
          </p:cNvPr>
          <p:cNvSpPr/>
          <p:nvPr/>
        </p:nvSpPr>
        <p:spPr>
          <a:xfrm>
            <a:off x="839223" y="1695567"/>
            <a:ext cx="941838" cy="6747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Get Image</a:t>
            </a:r>
            <a:endParaRPr lang="ko-KR" altLang="en-US" sz="1100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167EF53-7D7B-4987-974F-8DF017179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233" y="1572526"/>
            <a:ext cx="633726" cy="60732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5AA3720-DAF2-4A65-98DC-4ACF51F6D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380" y="1683187"/>
            <a:ext cx="781588" cy="39735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D94E79D-F291-4A5F-A524-ECB57B590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058" y="1744794"/>
            <a:ext cx="418529" cy="3261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31A4337-4190-4191-BB66-0C3ADC41AA51}"/>
              </a:ext>
            </a:extLst>
          </p:cNvPr>
          <p:cNvGrpSpPr/>
          <p:nvPr/>
        </p:nvGrpSpPr>
        <p:grpSpPr>
          <a:xfrm>
            <a:off x="2273248" y="1695567"/>
            <a:ext cx="735545" cy="736595"/>
            <a:chOff x="1687771" y="3070978"/>
            <a:chExt cx="727611" cy="674733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3FE776F-FCD9-4049-AD82-5F68F7579C24}"/>
                </a:ext>
              </a:extLst>
            </p:cNvPr>
            <p:cNvSpPr/>
            <p:nvPr/>
          </p:nvSpPr>
          <p:spPr>
            <a:xfrm>
              <a:off x="1687771" y="3070978"/>
              <a:ext cx="727611" cy="67473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Identify</a:t>
              </a:r>
            </a:p>
            <a:p>
              <a:pPr algn="ctr"/>
              <a:r>
                <a:rPr lang="en-US" altLang="ko-KR" sz="1100" dirty="0"/>
                <a:t>Day</a:t>
              </a:r>
              <a:endParaRPr lang="ko-KR" altLang="en-US" sz="1100" dirty="0"/>
            </a:p>
          </p:txBody>
        </p:sp>
        <p:pic>
          <p:nvPicPr>
            <p:cNvPr id="6" name="Picture 2" descr="day iconì ëí ì´ë¯¸ì§ ê²ìê²°ê³¼">
              <a:extLst>
                <a:ext uri="{FF2B5EF4-FFF2-40B4-BE49-F238E27FC236}">
                  <a16:creationId xmlns:a16="http://schemas.microsoft.com/office/drawing/2014/main" id="{15C09954-2577-41C9-BAE6-86FADF825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397" y="3083844"/>
              <a:ext cx="307357" cy="30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433EE9-61DD-4CD2-9FAF-E65CA8B3E925}"/>
              </a:ext>
            </a:extLst>
          </p:cNvPr>
          <p:cNvCxnSpPr>
            <a:cxnSpLocks/>
          </p:cNvCxnSpPr>
          <p:nvPr/>
        </p:nvCxnSpPr>
        <p:spPr>
          <a:xfrm>
            <a:off x="1844895" y="2015913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6E048A8-B9A6-42EE-9807-BA65534534F3}"/>
              </a:ext>
            </a:extLst>
          </p:cNvPr>
          <p:cNvCxnSpPr>
            <a:cxnSpLocks/>
            <a:stCxn id="43" idx="2"/>
            <a:endCxn id="88" idx="2"/>
          </p:cNvCxnSpPr>
          <p:nvPr/>
        </p:nvCxnSpPr>
        <p:spPr>
          <a:xfrm rot="5400000" flipH="1">
            <a:off x="1944651" y="1735792"/>
            <a:ext cx="61862" cy="1330879"/>
          </a:xfrm>
          <a:prstGeom prst="bentConnector3">
            <a:avLst>
              <a:gd name="adj1" fmla="val -1067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EBC8A2-82AB-4644-A2FC-A24FE7752228}"/>
              </a:ext>
            </a:extLst>
          </p:cNvPr>
          <p:cNvSpPr/>
          <p:nvPr/>
        </p:nvSpPr>
        <p:spPr>
          <a:xfrm>
            <a:off x="1285136" y="2813348"/>
            <a:ext cx="135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Discordance Day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95B97F-1A14-4053-86CC-313A47774A59}"/>
              </a:ext>
            </a:extLst>
          </p:cNvPr>
          <p:cNvSpPr/>
          <p:nvPr/>
        </p:nvSpPr>
        <p:spPr>
          <a:xfrm>
            <a:off x="1481526" y="3053187"/>
            <a:ext cx="9366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 Reset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068782-8801-43AF-95A5-718BF09A160A}"/>
              </a:ext>
            </a:extLst>
          </p:cNvPr>
          <p:cNvSpPr/>
          <p:nvPr/>
        </p:nvSpPr>
        <p:spPr>
          <a:xfrm>
            <a:off x="9059255" y="1600806"/>
            <a:ext cx="1344864" cy="77907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Frame Division</a:t>
            </a:r>
          </a:p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감시 구역 설정</a:t>
            </a:r>
            <a:r>
              <a:rPr lang="en-US" altLang="ko-KR" sz="1100" dirty="0"/>
              <a:t>]</a:t>
            </a:r>
          </a:p>
        </p:txBody>
      </p:sp>
      <p:pic>
        <p:nvPicPr>
          <p:cNvPr id="1028" name="Picture 4" descr="frame iconì ëí ì´ë¯¸ì§ ê²ìê²°ê³¼">
            <a:extLst>
              <a:ext uri="{FF2B5EF4-FFF2-40B4-BE49-F238E27FC236}">
                <a16:creationId xmlns:a16="http://schemas.microsoft.com/office/drawing/2014/main" id="{230D55F5-1D5D-4BD9-B801-49D933BC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287" y="1615502"/>
            <a:ext cx="489807" cy="44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E581DDE-D446-4276-BF3F-BE81168F527C}"/>
              </a:ext>
            </a:extLst>
          </p:cNvPr>
          <p:cNvSpPr/>
          <p:nvPr/>
        </p:nvSpPr>
        <p:spPr>
          <a:xfrm>
            <a:off x="2973083" y="4626621"/>
            <a:ext cx="1245078" cy="7365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Pixel Color</a:t>
            </a:r>
          </a:p>
          <a:p>
            <a:pPr algn="ctr"/>
            <a:r>
              <a:rPr lang="en-US" altLang="ko-KR" sz="1100" dirty="0"/>
              <a:t>Comparison</a:t>
            </a:r>
          </a:p>
        </p:txBody>
      </p:sp>
      <p:pic>
        <p:nvPicPr>
          <p:cNvPr id="1032" name="Picture 8" descr="pixel iconì ëí ì´ë¯¸ì§ ê²ìê²°ê³¼">
            <a:extLst>
              <a:ext uri="{FF2B5EF4-FFF2-40B4-BE49-F238E27FC236}">
                <a16:creationId xmlns:a16="http://schemas.microsoft.com/office/drawing/2014/main" id="{9651753D-1E37-4B8C-9365-79F95FBF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93" y="4639907"/>
            <a:ext cx="350931" cy="35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53B83D-D38C-47A2-A6B7-32C178881074}"/>
              </a:ext>
            </a:extLst>
          </p:cNvPr>
          <p:cNvCxnSpPr>
            <a:cxnSpLocks/>
          </p:cNvCxnSpPr>
          <p:nvPr/>
        </p:nvCxnSpPr>
        <p:spPr>
          <a:xfrm>
            <a:off x="4218161" y="4975802"/>
            <a:ext cx="75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5B8EDB5-2F64-41B0-A031-8C4F536A2EA2}"/>
              </a:ext>
            </a:extLst>
          </p:cNvPr>
          <p:cNvCxnSpPr>
            <a:cxnSpLocks/>
          </p:cNvCxnSpPr>
          <p:nvPr/>
        </p:nvCxnSpPr>
        <p:spPr>
          <a:xfrm flipV="1">
            <a:off x="6192577" y="4974917"/>
            <a:ext cx="800052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68A9E86-DA37-4423-8E53-6AF7CD27C1F5}"/>
              </a:ext>
            </a:extLst>
          </p:cNvPr>
          <p:cNvSpPr/>
          <p:nvPr/>
        </p:nvSpPr>
        <p:spPr>
          <a:xfrm>
            <a:off x="7563224" y="1678433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conversion Image</a:t>
            </a:r>
            <a:endParaRPr lang="ko-KR" altLang="en-US" sz="1100" dirty="0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FA67522-B1E3-43F2-BCAD-21B86798B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342" y="1692797"/>
            <a:ext cx="447765" cy="300009"/>
          </a:xfrm>
          <a:prstGeom prst="rect">
            <a:avLst/>
          </a:prstGeom>
        </p:spPr>
      </p:pic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457002F-18D2-4D0B-9E6D-3C45A26E03C4}"/>
              </a:ext>
            </a:extLst>
          </p:cNvPr>
          <p:cNvCxnSpPr>
            <a:cxnSpLocks/>
          </p:cNvCxnSpPr>
          <p:nvPr/>
        </p:nvCxnSpPr>
        <p:spPr>
          <a:xfrm>
            <a:off x="7038797" y="1992737"/>
            <a:ext cx="472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overlap iconì ëí ì´ë¯¸ì§ ê²ìê²°ê³¼">
            <a:extLst>
              <a:ext uri="{FF2B5EF4-FFF2-40B4-BE49-F238E27FC236}">
                <a16:creationId xmlns:a16="http://schemas.microsoft.com/office/drawing/2014/main" id="{AA960F31-D02E-4B09-8E1A-A9655359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855" y="4564751"/>
            <a:ext cx="584910" cy="5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E16C82BC-9621-4039-9B7C-647ADD689E16}"/>
              </a:ext>
            </a:extLst>
          </p:cNvPr>
          <p:cNvCxnSpPr>
            <a:cxnSpLocks/>
            <a:stCxn id="117" idx="2"/>
            <a:endCxn id="88" idx="1"/>
          </p:cNvCxnSpPr>
          <p:nvPr/>
        </p:nvCxnSpPr>
        <p:spPr>
          <a:xfrm rot="5400000" flipH="1">
            <a:off x="2552331" y="319827"/>
            <a:ext cx="3434227" cy="6860443"/>
          </a:xfrm>
          <a:prstGeom prst="bentConnector4">
            <a:avLst>
              <a:gd name="adj1" fmla="val -6657"/>
              <a:gd name="adj2" fmla="val 104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D2B1FB9-27BB-4A76-ADB3-BFE42539A399}"/>
              </a:ext>
            </a:extLst>
          </p:cNvPr>
          <p:cNvCxnSpPr>
            <a:cxnSpLocks/>
          </p:cNvCxnSpPr>
          <p:nvPr/>
        </p:nvCxnSpPr>
        <p:spPr>
          <a:xfrm flipV="1">
            <a:off x="8279580" y="4950349"/>
            <a:ext cx="800052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B77FFC6-FB84-40A8-B4CD-68BD24176581}"/>
              </a:ext>
            </a:extLst>
          </p:cNvPr>
          <p:cNvCxnSpPr>
            <a:cxnSpLocks/>
          </p:cNvCxnSpPr>
          <p:nvPr/>
        </p:nvCxnSpPr>
        <p:spPr>
          <a:xfrm>
            <a:off x="10759970" y="4945447"/>
            <a:ext cx="3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34E8A72-FBD2-4515-A3C1-698C36DD16C2}"/>
              </a:ext>
            </a:extLst>
          </p:cNvPr>
          <p:cNvSpPr/>
          <p:nvPr/>
        </p:nvSpPr>
        <p:spPr>
          <a:xfrm>
            <a:off x="8037743" y="4702272"/>
            <a:ext cx="135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None Overlap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E2D6C3-D70F-42D0-95B5-D9954258C9D5}"/>
              </a:ext>
            </a:extLst>
          </p:cNvPr>
          <p:cNvSpPr/>
          <p:nvPr/>
        </p:nvSpPr>
        <p:spPr>
          <a:xfrm>
            <a:off x="3618214" y="5651009"/>
            <a:ext cx="1355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Overlap Data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9BB35FB-7BC2-4676-A007-85AB9360AB42}"/>
              </a:ext>
            </a:extLst>
          </p:cNvPr>
          <p:cNvCxnSpPr>
            <a:cxnSpLocks/>
            <a:stCxn id="85" idx="2"/>
            <a:endCxn id="64" idx="0"/>
          </p:cNvCxnSpPr>
          <p:nvPr/>
        </p:nvCxnSpPr>
        <p:spPr>
          <a:xfrm rot="5400000">
            <a:off x="4626684" y="-610268"/>
            <a:ext cx="2114851" cy="809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33E12BD-3297-4518-947A-956542EAE252}"/>
              </a:ext>
            </a:extLst>
          </p:cNvPr>
          <p:cNvCxnSpPr>
            <a:cxnSpLocks/>
          </p:cNvCxnSpPr>
          <p:nvPr/>
        </p:nvCxnSpPr>
        <p:spPr>
          <a:xfrm>
            <a:off x="3072917" y="2045150"/>
            <a:ext cx="557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97345D4-8DAE-4EAC-BE2F-00E0DB32AA4F}"/>
              </a:ext>
            </a:extLst>
          </p:cNvPr>
          <p:cNvCxnSpPr>
            <a:cxnSpLocks/>
          </p:cNvCxnSpPr>
          <p:nvPr/>
        </p:nvCxnSpPr>
        <p:spPr>
          <a:xfrm>
            <a:off x="5025040" y="2012927"/>
            <a:ext cx="557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743B8E1-07D3-415B-B952-6089E427D342}"/>
              </a:ext>
            </a:extLst>
          </p:cNvPr>
          <p:cNvCxnSpPr>
            <a:cxnSpLocks/>
          </p:cNvCxnSpPr>
          <p:nvPr/>
        </p:nvCxnSpPr>
        <p:spPr>
          <a:xfrm>
            <a:off x="8570854" y="1990346"/>
            <a:ext cx="472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2893AA-8DD1-45E1-81BF-38CB97AA2DAD}"/>
              </a:ext>
            </a:extLst>
          </p:cNvPr>
          <p:cNvGrpSpPr/>
          <p:nvPr/>
        </p:nvGrpSpPr>
        <p:grpSpPr>
          <a:xfrm>
            <a:off x="919154" y="4494736"/>
            <a:ext cx="1434753" cy="992203"/>
            <a:chOff x="559369" y="4249034"/>
            <a:chExt cx="1434753" cy="99220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BDAA7E99-0ACD-47AF-B0E8-C309EEB034E8}"/>
                </a:ext>
              </a:extLst>
            </p:cNvPr>
            <p:cNvSpPr/>
            <p:nvPr/>
          </p:nvSpPr>
          <p:spPr>
            <a:xfrm>
              <a:off x="559369" y="4249034"/>
              <a:ext cx="1434753" cy="99220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Average Color decision Histogram</a:t>
              </a:r>
            </a:p>
          </p:txBody>
        </p:sp>
        <p:pic>
          <p:nvPicPr>
            <p:cNvPr id="12" name="Picture 2" descr="histogram iconì ëí ì´ë¯¸ì§ ê²ìê²°ê³¼">
              <a:extLst>
                <a:ext uri="{FF2B5EF4-FFF2-40B4-BE49-F238E27FC236}">
                  <a16:creationId xmlns:a16="http://schemas.microsoft.com/office/drawing/2014/main" id="{4CE56059-235D-45FF-ABA5-C549BB6D3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512" y="4288790"/>
              <a:ext cx="499247" cy="499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69168C-276F-484C-964C-94B178A3A771}"/>
              </a:ext>
            </a:extLst>
          </p:cNvPr>
          <p:cNvCxnSpPr>
            <a:cxnSpLocks/>
          </p:cNvCxnSpPr>
          <p:nvPr/>
        </p:nvCxnSpPr>
        <p:spPr>
          <a:xfrm>
            <a:off x="2359485" y="4945447"/>
            <a:ext cx="566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CC955F2-888D-4C0D-AD33-EEFC4B18F7F3}"/>
              </a:ext>
            </a:extLst>
          </p:cNvPr>
          <p:cNvSpPr/>
          <p:nvPr/>
        </p:nvSpPr>
        <p:spPr>
          <a:xfrm>
            <a:off x="2176196" y="4673811"/>
            <a:ext cx="9366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White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F5A5D61-4015-4139-A82A-A0213CE11EE4}"/>
              </a:ext>
            </a:extLst>
          </p:cNvPr>
          <p:cNvSpPr/>
          <p:nvPr/>
        </p:nvSpPr>
        <p:spPr>
          <a:xfrm>
            <a:off x="274597" y="4750686"/>
            <a:ext cx="9366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Another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1F63623-D510-4735-B6F5-7D799539B54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90760" y="4987009"/>
            <a:ext cx="387686" cy="3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8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204</Words>
  <Application>Microsoft Office PowerPoint</Application>
  <PresentationFormat>와이드스크린</PresentationFormat>
  <Paragraphs>253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jaeil</dc:creator>
  <cp:lastModifiedBy>Hyeon jaeil</cp:lastModifiedBy>
  <cp:revision>63</cp:revision>
  <dcterms:created xsi:type="dcterms:W3CDTF">2019-05-15T15:29:20Z</dcterms:created>
  <dcterms:modified xsi:type="dcterms:W3CDTF">2019-06-15T14:15:14Z</dcterms:modified>
</cp:coreProperties>
</file>