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B10206-B91D-46FB-BDC8-7EC6BE4E9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78FDC2-EB37-4F35-9105-78FFFCB69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38CC62-6250-4DD5-8F8D-16CA883E4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A54D-DCCC-4059-8CAD-550E503F3BE6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A9BE41-0E2C-4A30-9330-5BB3B7219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F4A47B-7C04-4CF2-BBF8-45B3484A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6768-C331-4255-88DB-D6761FA7F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9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E3465-1ABC-4D52-9795-09AF7E60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6CCB21E-50B3-43DC-86D5-C1998EA06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57A475-3B8D-4C89-857C-6753B5CE6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A54D-DCCC-4059-8CAD-550E503F3BE6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6EB102-F6D5-4965-B48E-578641A7C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9D35DE-63EB-4203-B0A7-0527104C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6768-C331-4255-88DB-D6761FA7F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7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4B88473-278D-4A55-A579-768244177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FC281C1-1DA9-4D15-A513-0BCD50B5E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CE883C-8164-4F57-A922-A25FA2B05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A54D-DCCC-4059-8CAD-550E503F3BE6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ED3445-796E-4C26-8F6E-07313A918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104BB6-6569-4ED0-8035-E1A44877A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6768-C331-4255-88DB-D6761FA7F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6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DEF648-6996-4CE0-AC72-AA779D8EA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DF9941-E4FD-40D1-878C-5B2E52F63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DA65E0-D206-4FC0-B83D-ADB36A8B3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A54D-DCCC-4059-8CAD-550E503F3BE6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FE2006-0851-4C2D-8976-76000E5A6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4B1B20-E4EE-4049-BD92-70896C291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6768-C331-4255-88DB-D6761FA7F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2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41547-1CCA-4F6D-8F37-258A5E666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E80C0B-FFD4-413E-8FEC-1BFC5840D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C69DC7-71CC-4344-8343-636B52B72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A54D-DCCC-4059-8CAD-550E503F3BE6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163B62-1F1F-4498-AC4E-1EA917256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CA14B7-C26B-4C85-B593-4523D2FA9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6768-C331-4255-88DB-D6761FA7F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2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5ED99A-0209-40B3-A3BD-C1B60AB95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4B5F45-C452-49F6-A563-3BE2AA84C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4711AAA-6630-4640-81B2-C345AE9BA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0FB9F24-666F-46D5-BDE0-6DD363BD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A54D-DCCC-4059-8CAD-550E503F3BE6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FE3912-6400-4624-A3E5-C5FC497E4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6BA5AE-9E26-4A0A-874A-914809F6B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6768-C331-4255-88DB-D6761FA7F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7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2B781-1345-46CB-96CB-387B4DADC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3FB0EC-C310-49E0-976D-7617F0385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A4BAE7-1166-45DF-9855-ACCBC5005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D72B0E1-E1E7-473A-9306-C5BB051A4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C61116E-6F8C-4E84-86DA-F5D1DB2BCA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1887F18-9775-4FFA-8A05-0B10E8E28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A54D-DCCC-4059-8CAD-550E503F3BE6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2CAA2D6-0528-48FE-8A09-F65E8EEA3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2ACA94C-377A-4DBE-B2C2-CEFAB8374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6768-C331-4255-88DB-D6761FA7F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8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06D0D9-1DB6-44BD-BC78-E424656E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D1553B4-0D47-48BD-B5D4-23EC069F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A54D-DCCC-4059-8CAD-550E503F3BE6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81704F5-DE29-4C08-B96A-C2E40FB6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A53D3B6-7F70-4789-8B07-5603DE9C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6768-C331-4255-88DB-D6761FA7F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98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3C37ED1-97BA-4082-A5DA-ECCC6CFE8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A54D-DCCC-4059-8CAD-550E503F3BE6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80DD130-92CF-4CAA-B143-E870BF57F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1A68407-3DE0-447A-A7DC-4E02B79E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6768-C331-4255-88DB-D6761FA7F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65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64B4A7-C319-48B8-93C8-F2979D33B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D6C0C7-8F68-4C19-B00E-59F982105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55B07D9-F743-4299-9320-65BB9F060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02A851-7FFA-4B28-B75B-DD3B22C57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A54D-DCCC-4059-8CAD-550E503F3BE6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4D41DBD-7253-401F-8236-879E409CA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325FBD-CA54-4061-9E98-54BBE3C0F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6768-C331-4255-88DB-D6761FA7F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67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89E018-5D4B-4C52-9B3C-2AC816082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9BFE30B-FA86-4390-B700-34BFF489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069694-F1B6-42E9-828F-868350130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0CD484-AAB1-4A40-945F-F5716A261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A54D-DCCC-4059-8CAD-550E503F3BE6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A7E409-FC82-4BA2-BBE7-C753C0645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933034-2E41-499F-8865-0FBB16F8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6768-C331-4255-88DB-D6761FA7F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1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3B1D70-11BC-44B0-B430-EFDAFE284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8199D3-73B2-4F4D-914D-923B82062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0A1564-9BB8-4491-9746-B578FD14B0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CA54D-DCCC-4059-8CAD-550E503F3BE6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160021-0B7C-4156-803C-4C98BA061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9EFC77-50F0-4D53-88C1-A94690B5E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76768-C331-4255-88DB-D6761FA7F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8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3B393-CF6E-47CE-B19A-DEA3D1A2A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GB" sz="7200"/>
              <a:t>Vehicles and air pollution in Kazakhstan</a:t>
            </a:r>
            <a:endParaRPr lang="en-US" sz="7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045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3F93052D-0D70-499B-8019-39A5E7E8F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632" y="1112521"/>
            <a:ext cx="4169663" cy="4632958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677F15D5-B375-4C80-B7A9-2FEDD05A5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6029" y="1005719"/>
            <a:ext cx="6731338" cy="484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94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9BCA388-96DB-4A9E-8927-FDC4C24BD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0" y="138112"/>
            <a:ext cx="5410200" cy="658177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435889-070E-4D81-B463-3629C7749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138112"/>
            <a:ext cx="4676775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997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1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13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ACDD71-1172-424B-9061-2AFF705E1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04622"/>
            <a:ext cx="7047923" cy="5444520"/>
          </a:xfrm>
          <a:prstGeom prst="rect">
            <a:avLst/>
          </a:prstGeom>
        </p:spPr>
      </p:pic>
      <p:grpSp>
        <p:nvGrpSpPr>
          <p:cNvPr id="28" name="Group 15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8072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D1D4658-32CD-4903-BDA6-7B54EEA4E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7A29A97C-0C3C-4F06-9CA4-68DFD1CE4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0886" y="983228"/>
            <a:ext cx="8301112" cy="5874772"/>
          </a:xfrm>
          <a:custGeom>
            <a:avLst/>
            <a:gdLst>
              <a:gd name="connsiteX0" fmla="*/ 3607511 w 8301112"/>
              <a:gd name="connsiteY0" fmla="*/ 0 h 5874772"/>
              <a:gd name="connsiteX1" fmla="*/ 8106431 w 8301112"/>
              <a:gd name="connsiteY1" fmla="*/ 0 h 5874772"/>
              <a:gd name="connsiteX2" fmla="*/ 8301112 w 8301112"/>
              <a:gd name="connsiteY2" fmla="*/ 0 h 5874772"/>
              <a:gd name="connsiteX3" fmla="*/ 8301112 w 8301112"/>
              <a:gd name="connsiteY3" fmla="*/ 5874772 h 5874772"/>
              <a:gd name="connsiteX4" fmla="*/ 27685 w 8301112"/>
              <a:gd name="connsiteY4" fmla="*/ 5874772 h 5874772"/>
              <a:gd name="connsiteX5" fmla="*/ 24376 w 8301112"/>
              <a:gd name="connsiteY5" fmla="*/ 5862584 h 5874772"/>
              <a:gd name="connsiteX6" fmla="*/ 97502 w 8301112"/>
              <a:gd name="connsiteY6" fmla="*/ 5167850 h 5874772"/>
              <a:gd name="connsiteX7" fmla="*/ 2827510 w 8301112"/>
              <a:gd name="connsiteY7" fmla="*/ 438782 h 5874772"/>
              <a:gd name="connsiteX8" fmla="*/ 3607511 w 8301112"/>
              <a:gd name="connsiteY8" fmla="*/ 0 h 587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1112" h="5874772">
                <a:moveTo>
                  <a:pt x="3607511" y="0"/>
                </a:moveTo>
                <a:cubicBezTo>
                  <a:pt x="3607511" y="0"/>
                  <a:pt x="3607511" y="0"/>
                  <a:pt x="8106431" y="0"/>
                </a:cubicBezTo>
                <a:lnTo>
                  <a:pt x="8301112" y="0"/>
                </a:lnTo>
                <a:lnTo>
                  <a:pt x="8301112" y="5874772"/>
                </a:lnTo>
                <a:lnTo>
                  <a:pt x="27685" y="5874772"/>
                </a:lnTo>
                <a:lnTo>
                  <a:pt x="24376" y="5862584"/>
                </a:lnTo>
                <a:cubicBezTo>
                  <a:pt x="-24375" y="5631005"/>
                  <a:pt x="0" y="5362863"/>
                  <a:pt x="97502" y="5167850"/>
                </a:cubicBezTo>
                <a:cubicBezTo>
                  <a:pt x="97502" y="5167850"/>
                  <a:pt x="97502" y="5167850"/>
                  <a:pt x="2827510" y="438782"/>
                </a:cubicBezTo>
                <a:cubicBezTo>
                  <a:pt x="2973760" y="195014"/>
                  <a:pt x="3331265" y="0"/>
                  <a:pt x="3607511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801292C1-8B12-4AF2-9B59-8851A132E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360023"/>
            <a:ext cx="5342806" cy="4453168"/>
          </a:xfrm>
          <a:custGeom>
            <a:avLst/>
            <a:gdLst>
              <a:gd name="connsiteX0" fmla="*/ 313737 w 5342806"/>
              <a:gd name="connsiteY0" fmla="*/ 2699726 h 4453168"/>
              <a:gd name="connsiteX1" fmla="*/ 775980 w 5342806"/>
              <a:gd name="connsiteY1" fmla="*/ 2699726 h 4453168"/>
              <a:gd name="connsiteX2" fmla="*/ 846865 w 5342806"/>
              <a:gd name="connsiteY2" fmla="*/ 2741502 h 4453168"/>
              <a:gd name="connsiteX3" fmla="*/ 1078485 w 5342806"/>
              <a:gd name="connsiteY3" fmla="*/ 3140369 h 4453168"/>
              <a:gd name="connsiteX4" fmla="*/ 1078485 w 5342806"/>
              <a:gd name="connsiteY4" fmla="*/ 3221933 h 4453168"/>
              <a:gd name="connsiteX5" fmla="*/ 846865 w 5342806"/>
              <a:gd name="connsiteY5" fmla="*/ 3620799 h 4453168"/>
              <a:gd name="connsiteX6" fmla="*/ 775980 w 5342806"/>
              <a:gd name="connsiteY6" fmla="*/ 3662576 h 4453168"/>
              <a:gd name="connsiteX7" fmla="*/ 313737 w 5342806"/>
              <a:gd name="connsiteY7" fmla="*/ 3662576 h 4453168"/>
              <a:gd name="connsiteX8" fmla="*/ 241855 w 5342806"/>
              <a:gd name="connsiteY8" fmla="*/ 3620799 h 4453168"/>
              <a:gd name="connsiteX9" fmla="*/ 11232 w 5342806"/>
              <a:gd name="connsiteY9" fmla="*/ 3221933 h 4453168"/>
              <a:gd name="connsiteX10" fmla="*/ 11232 w 5342806"/>
              <a:gd name="connsiteY10" fmla="*/ 3140369 h 4453168"/>
              <a:gd name="connsiteX11" fmla="*/ 241855 w 5342806"/>
              <a:gd name="connsiteY11" fmla="*/ 2741502 h 4453168"/>
              <a:gd name="connsiteX12" fmla="*/ 313737 w 5342806"/>
              <a:gd name="connsiteY12" fmla="*/ 2699726 h 4453168"/>
              <a:gd name="connsiteX13" fmla="*/ 2150770 w 5342806"/>
              <a:gd name="connsiteY13" fmla="*/ 492430 h 4453168"/>
              <a:gd name="connsiteX14" fmla="*/ 2388454 w 5342806"/>
              <a:gd name="connsiteY14" fmla="*/ 492430 h 4453168"/>
              <a:gd name="connsiteX15" fmla="*/ 2416181 w 5342806"/>
              <a:gd name="connsiteY15" fmla="*/ 492430 h 4453168"/>
              <a:gd name="connsiteX16" fmla="*/ 2442639 w 5342806"/>
              <a:gd name="connsiteY16" fmla="*/ 537992 h 4453168"/>
              <a:gd name="connsiteX17" fmla="*/ 2572233 w 5342806"/>
              <a:gd name="connsiteY17" fmla="*/ 761161 h 4453168"/>
              <a:gd name="connsiteX18" fmla="*/ 2572233 w 5342806"/>
              <a:gd name="connsiteY18" fmla="*/ 886078 h 4453168"/>
              <a:gd name="connsiteX19" fmla="*/ 2217501 w 5342806"/>
              <a:gd name="connsiteY19" fmla="*/ 1496950 h 4453168"/>
              <a:gd name="connsiteX20" fmla="*/ 2108941 w 5342806"/>
              <a:gd name="connsiteY20" fmla="*/ 1560931 h 4453168"/>
              <a:gd name="connsiteX21" fmla="*/ 1401007 w 5342806"/>
              <a:gd name="connsiteY21" fmla="*/ 1560931 h 4453168"/>
              <a:gd name="connsiteX22" fmla="*/ 1367679 w 5342806"/>
              <a:gd name="connsiteY22" fmla="*/ 1556504 h 4453168"/>
              <a:gd name="connsiteX23" fmla="*/ 1344756 w 5342806"/>
              <a:gd name="connsiteY23" fmla="*/ 1546893 h 4453168"/>
              <a:gd name="connsiteX24" fmla="*/ 1358765 w 5342806"/>
              <a:gd name="connsiteY24" fmla="*/ 1522665 h 4453168"/>
              <a:gd name="connsiteX25" fmla="*/ 1855078 w 5342806"/>
              <a:gd name="connsiteY25" fmla="*/ 664281 h 4453168"/>
              <a:gd name="connsiteX26" fmla="*/ 2150770 w 5342806"/>
              <a:gd name="connsiteY26" fmla="*/ 492430 h 4453168"/>
              <a:gd name="connsiteX27" fmla="*/ 1359084 w 5342806"/>
              <a:gd name="connsiteY27" fmla="*/ 0 h 4453168"/>
              <a:gd name="connsiteX28" fmla="*/ 2157630 w 5342806"/>
              <a:gd name="connsiteY28" fmla="*/ 0 h 4453168"/>
              <a:gd name="connsiteX29" fmla="*/ 2280085 w 5342806"/>
              <a:gd name="connsiteY29" fmla="*/ 72172 h 4453168"/>
              <a:gd name="connsiteX30" fmla="*/ 2494708 w 5342806"/>
              <a:gd name="connsiteY30" fmla="*/ 441767 h 4453168"/>
              <a:gd name="connsiteX31" fmla="*/ 2518954 w 5342806"/>
              <a:gd name="connsiteY31" fmla="*/ 483519 h 4453168"/>
              <a:gd name="connsiteX32" fmla="*/ 2499877 w 5342806"/>
              <a:gd name="connsiteY32" fmla="*/ 483519 h 4453168"/>
              <a:gd name="connsiteX33" fmla="*/ 2409708 w 5342806"/>
              <a:gd name="connsiteY33" fmla="*/ 483519 h 4453168"/>
              <a:gd name="connsiteX34" fmla="*/ 2370537 w 5342806"/>
              <a:gd name="connsiteY34" fmla="*/ 416064 h 4453168"/>
              <a:gd name="connsiteX35" fmla="*/ 2220885 w 5342806"/>
              <a:gd name="connsiteY35" fmla="*/ 158353 h 4453168"/>
              <a:gd name="connsiteX36" fmla="*/ 2112324 w 5342806"/>
              <a:gd name="connsiteY36" fmla="*/ 94371 h 4453168"/>
              <a:gd name="connsiteX37" fmla="*/ 1404390 w 5342806"/>
              <a:gd name="connsiteY37" fmla="*/ 94371 h 4453168"/>
              <a:gd name="connsiteX38" fmla="*/ 1294301 w 5342806"/>
              <a:gd name="connsiteY38" fmla="*/ 158353 h 4453168"/>
              <a:gd name="connsiteX39" fmla="*/ 941098 w 5342806"/>
              <a:gd name="connsiteY39" fmla="*/ 769224 h 4453168"/>
              <a:gd name="connsiteX40" fmla="*/ 941098 w 5342806"/>
              <a:gd name="connsiteY40" fmla="*/ 894141 h 4453168"/>
              <a:gd name="connsiteX41" fmla="*/ 1294301 w 5342806"/>
              <a:gd name="connsiteY41" fmla="*/ 1505013 h 4453168"/>
              <a:gd name="connsiteX42" fmla="*/ 1340745 w 5342806"/>
              <a:gd name="connsiteY42" fmla="*/ 1551856 h 4453168"/>
              <a:gd name="connsiteX43" fmla="*/ 1346119 w 5342806"/>
              <a:gd name="connsiteY43" fmla="*/ 1554109 h 4453168"/>
              <a:gd name="connsiteX44" fmla="*/ 1317310 w 5342806"/>
              <a:gd name="connsiteY44" fmla="*/ 1603934 h 4453168"/>
              <a:gd name="connsiteX45" fmla="*/ 1295884 w 5342806"/>
              <a:gd name="connsiteY45" fmla="*/ 1640991 h 4453168"/>
              <a:gd name="connsiteX46" fmla="*/ 1318107 w 5342806"/>
              <a:gd name="connsiteY46" fmla="*/ 1650309 h 4453168"/>
              <a:gd name="connsiteX47" fmla="*/ 1355700 w 5342806"/>
              <a:gd name="connsiteY47" fmla="*/ 1655302 h 4453168"/>
              <a:gd name="connsiteX48" fmla="*/ 2154247 w 5342806"/>
              <a:gd name="connsiteY48" fmla="*/ 1655302 h 4453168"/>
              <a:gd name="connsiteX49" fmla="*/ 2276701 w 5342806"/>
              <a:gd name="connsiteY49" fmla="*/ 1583132 h 4453168"/>
              <a:gd name="connsiteX50" fmla="*/ 2676837 w 5342806"/>
              <a:gd name="connsiteY50" fmla="*/ 894072 h 4453168"/>
              <a:gd name="connsiteX51" fmla="*/ 2676837 w 5342806"/>
              <a:gd name="connsiteY51" fmla="*/ 753167 h 4453168"/>
              <a:gd name="connsiteX52" fmla="*/ 2544761 w 5342806"/>
              <a:gd name="connsiteY52" fmla="*/ 525724 h 4453168"/>
              <a:gd name="connsiteX53" fmla="*/ 2525427 w 5342806"/>
              <a:gd name="connsiteY53" fmla="*/ 492430 h 4453168"/>
              <a:gd name="connsiteX54" fmla="*/ 2614995 w 5342806"/>
              <a:gd name="connsiteY54" fmla="*/ 492430 h 4453168"/>
              <a:gd name="connsiteX55" fmla="*/ 4052233 w 5342806"/>
              <a:gd name="connsiteY55" fmla="*/ 492430 h 4453168"/>
              <a:gd name="connsiteX56" fmla="*/ 4343819 w 5342806"/>
              <a:gd name="connsiteY56" fmla="*/ 664281 h 4453168"/>
              <a:gd name="connsiteX57" fmla="*/ 5296604 w 5342806"/>
              <a:gd name="connsiteY57" fmla="*/ 2305041 h 4453168"/>
              <a:gd name="connsiteX58" fmla="*/ 5296604 w 5342806"/>
              <a:gd name="connsiteY58" fmla="*/ 2640558 h 4453168"/>
              <a:gd name="connsiteX59" fmla="*/ 4343819 w 5342806"/>
              <a:gd name="connsiteY59" fmla="*/ 4281318 h 4453168"/>
              <a:gd name="connsiteX60" fmla="*/ 4052233 w 5342806"/>
              <a:gd name="connsiteY60" fmla="*/ 4453168 h 4453168"/>
              <a:gd name="connsiteX61" fmla="*/ 2150770 w 5342806"/>
              <a:gd name="connsiteY61" fmla="*/ 4453168 h 4453168"/>
              <a:gd name="connsiteX62" fmla="*/ 1855078 w 5342806"/>
              <a:gd name="connsiteY62" fmla="*/ 4281318 h 4453168"/>
              <a:gd name="connsiteX63" fmla="*/ 906399 w 5342806"/>
              <a:gd name="connsiteY63" fmla="*/ 2640558 h 4453168"/>
              <a:gd name="connsiteX64" fmla="*/ 906399 w 5342806"/>
              <a:gd name="connsiteY64" fmla="*/ 2305041 h 4453168"/>
              <a:gd name="connsiteX65" fmla="*/ 1258651 w 5342806"/>
              <a:gd name="connsiteY65" fmla="*/ 1695815 h 4453168"/>
              <a:gd name="connsiteX66" fmla="*/ 1288338 w 5342806"/>
              <a:gd name="connsiteY66" fmla="*/ 1644472 h 4453168"/>
              <a:gd name="connsiteX67" fmla="*/ 1287293 w 5342806"/>
              <a:gd name="connsiteY67" fmla="*/ 1644034 h 4453168"/>
              <a:gd name="connsiteX68" fmla="*/ 1234904 w 5342806"/>
              <a:gd name="connsiteY68" fmla="*/ 1591195 h 4453168"/>
              <a:gd name="connsiteX69" fmla="*/ 836494 w 5342806"/>
              <a:gd name="connsiteY69" fmla="*/ 902135 h 4453168"/>
              <a:gd name="connsiteX70" fmla="*/ 836494 w 5342806"/>
              <a:gd name="connsiteY70" fmla="*/ 761230 h 4453168"/>
              <a:gd name="connsiteX71" fmla="*/ 1234904 w 5342806"/>
              <a:gd name="connsiteY71" fmla="*/ 72172 h 4453168"/>
              <a:gd name="connsiteX72" fmla="*/ 1359084 w 5342806"/>
              <a:gd name="connsiteY72" fmla="*/ 0 h 4453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342806" h="4453168">
                <a:moveTo>
                  <a:pt x="313737" y="2699726"/>
                </a:moveTo>
                <a:cubicBezTo>
                  <a:pt x="313737" y="2699726"/>
                  <a:pt x="313737" y="2699726"/>
                  <a:pt x="775980" y="2699726"/>
                </a:cubicBezTo>
                <a:cubicBezTo>
                  <a:pt x="804933" y="2699726"/>
                  <a:pt x="832887" y="2715641"/>
                  <a:pt x="846865" y="2741502"/>
                </a:cubicBezTo>
                <a:cubicBezTo>
                  <a:pt x="846865" y="2741502"/>
                  <a:pt x="846865" y="2741502"/>
                  <a:pt x="1078485" y="3140369"/>
                </a:cubicBezTo>
                <a:cubicBezTo>
                  <a:pt x="1093461" y="3165236"/>
                  <a:pt x="1093461" y="3197066"/>
                  <a:pt x="1078485" y="3221933"/>
                </a:cubicBezTo>
                <a:cubicBezTo>
                  <a:pt x="1078485" y="3221933"/>
                  <a:pt x="1078485" y="3221933"/>
                  <a:pt x="846865" y="3620799"/>
                </a:cubicBezTo>
                <a:cubicBezTo>
                  <a:pt x="832887" y="3646661"/>
                  <a:pt x="804933" y="3662576"/>
                  <a:pt x="775980" y="3662576"/>
                </a:cubicBezTo>
                <a:cubicBezTo>
                  <a:pt x="775980" y="3662576"/>
                  <a:pt x="775980" y="3662576"/>
                  <a:pt x="313737" y="3662576"/>
                </a:cubicBezTo>
                <a:cubicBezTo>
                  <a:pt x="283786" y="3662576"/>
                  <a:pt x="256830" y="3646661"/>
                  <a:pt x="241855" y="3620799"/>
                </a:cubicBezTo>
                <a:cubicBezTo>
                  <a:pt x="241855" y="3620799"/>
                  <a:pt x="241855" y="3620799"/>
                  <a:pt x="11232" y="3221933"/>
                </a:cubicBezTo>
                <a:cubicBezTo>
                  <a:pt x="-3743" y="3197066"/>
                  <a:pt x="-3743" y="3165236"/>
                  <a:pt x="11232" y="3140369"/>
                </a:cubicBezTo>
                <a:cubicBezTo>
                  <a:pt x="11232" y="3140369"/>
                  <a:pt x="11232" y="3140369"/>
                  <a:pt x="241855" y="2741502"/>
                </a:cubicBezTo>
                <a:cubicBezTo>
                  <a:pt x="256830" y="2715641"/>
                  <a:pt x="283786" y="2699726"/>
                  <a:pt x="313737" y="2699726"/>
                </a:cubicBezTo>
                <a:close/>
                <a:moveTo>
                  <a:pt x="2150770" y="492430"/>
                </a:moveTo>
                <a:cubicBezTo>
                  <a:pt x="2150770" y="492430"/>
                  <a:pt x="2150770" y="492430"/>
                  <a:pt x="2388454" y="492430"/>
                </a:cubicBezTo>
                <a:lnTo>
                  <a:pt x="2416181" y="492430"/>
                </a:lnTo>
                <a:lnTo>
                  <a:pt x="2442639" y="537992"/>
                </a:lnTo>
                <a:cubicBezTo>
                  <a:pt x="2479480" y="601434"/>
                  <a:pt x="2522349" y="675258"/>
                  <a:pt x="2572233" y="761161"/>
                </a:cubicBezTo>
                <a:cubicBezTo>
                  <a:pt x="2595168" y="799246"/>
                  <a:pt x="2595168" y="847994"/>
                  <a:pt x="2572233" y="886078"/>
                </a:cubicBezTo>
                <a:cubicBezTo>
                  <a:pt x="2572233" y="886078"/>
                  <a:pt x="2572233" y="886078"/>
                  <a:pt x="2217501" y="1496950"/>
                </a:cubicBezTo>
                <a:cubicBezTo>
                  <a:pt x="2196094" y="1536558"/>
                  <a:pt x="2153283" y="1560931"/>
                  <a:pt x="2108941" y="1560931"/>
                </a:cubicBezTo>
                <a:cubicBezTo>
                  <a:pt x="2108941" y="1560931"/>
                  <a:pt x="2108941" y="1560931"/>
                  <a:pt x="1401007" y="1560931"/>
                </a:cubicBezTo>
                <a:cubicBezTo>
                  <a:pt x="1389539" y="1560931"/>
                  <a:pt x="1378359" y="1559408"/>
                  <a:pt x="1367679" y="1556504"/>
                </a:cubicBezTo>
                <a:lnTo>
                  <a:pt x="1344756" y="1546893"/>
                </a:lnTo>
                <a:lnTo>
                  <a:pt x="1358765" y="1522665"/>
                </a:lnTo>
                <a:cubicBezTo>
                  <a:pt x="1485427" y="1303600"/>
                  <a:pt x="1647555" y="1023197"/>
                  <a:pt x="1855078" y="664281"/>
                </a:cubicBezTo>
                <a:cubicBezTo>
                  <a:pt x="1916680" y="557897"/>
                  <a:pt x="2027565" y="492430"/>
                  <a:pt x="2150770" y="492430"/>
                </a:cubicBezTo>
                <a:close/>
                <a:moveTo>
                  <a:pt x="1359084" y="0"/>
                </a:moveTo>
                <a:cubicBezTo>
                  <a:pt x="1359084" y="0"/>
                  <a:pt x="1359084" y="0"/>
                  <a:pt x="2157630" y="0"/>
                </a:cubicBezTo>
                <a:cubicBezTo>
                  <a:pt x="2207647" y="0"/>
                  <a:pt x="2255938" y="27495"/>
                  <a:pt x="2280085" y="72172"/>
                </a:cubicBezTo>
                <a:cubicBezTo>
                  <a:pt x="2280085" y="72172"/>
                  <a:pt x="2280085" y="72172"/>
                  <a:pt x="2494708" y="441767"/>
                </a:cubicBezTo>
                <a:lnTo>
                  <a:pt x="2518954" y="483519"/>
                </a:lnTo>
                <a:lnTo>
                  <a:pt x="2499877" y="483519"/>
                </a:lnTo>
                <a:lnTo>
                  <a:pt x="2409708" y="483519"/>
                </a:lnTo>
                <a:lnTo>
                  <a:pt x="2370537" y="416064"/>
                </a:lnTo>
                <a:cubicBezTo>
                  <a:pt x="2220885" y="158353"/>
                  <a:pt x="2220885" y="158353"/>
                  <a:pt x="2220885" y="158353"/>
                </a:cubicBezTo>
                <a:cubicBezTo>
                  <a:pt x="2199478" y="118745"/>
                  <a:pt x="2156666" y="94371"/>
                  <a:pt x="2112324" y="94371"/>
                </a:cubicBezTo>
                <a:cubicBezTo>
                  <a:pt x="1404390" y="94371"/>
                  <a:pt x="1404390" y="94371"/>
                  <a:pt x="1404390" y="94371"/>
                </a:cubicBezTo>
                <a:cubicBezTo>
                  <a:pt x="1358520" y="94371"/>
                  <a:pt x="1317236" y="118745"/>
                  <a:pt x="1294301" y="158353"/>
                </a:cubicBezTo>
                <a:cubicBezTo>
                  <a:pt x="941098" y="769224"/>
                  <a:pt x="941098" y="769224"/>
                  <a:pt x="941098" y="769224"/>
                </a:cubicBezTo>
                <a:cubicBezTo>
                  <a:pt x="918163" y="807309"/>
                  <a:pt x="918163" y="856057"/>
                  <a:pt x="941098" y="894141"/>
                </a:cubicBezTo>
                <a:cubicBezTo>
                  <a:pt x="1294301" y="1505013"/>
                  <a:pt x="1294301" y="1505013"/>
                  <a:pt x="1294301" y="1505013"/>
                </a:cubicBezTo>
                <a:cubicBezTo>
                  <a:pt x="1305769" y="1524817"/>
                  <a:pt x="1321823" y="1540812"/>
                  <a:pt x="1340745" y="1551856"/>
                </a:cubicBezTo>
                <a:lnTo>
                  <a:pt x="1346119" y="1554109"/>
                </a:lnTo>
                <a:lnTo>
                  <a:pt x="1317310" y="1603934"/>
                </a:lnTo>
                <a:lnTo>
                  <a:pt x="1295884" y="1640991"/>
                </a:lnTo>
                <a:lnTo>
                  <a:pt x="1318107" y="1650309"/>
                </a:lnTo>
                <a:cubicBezTo>
                  <a:pt x="1330154" y="1653584"/>
                  <a:pt x="1342766" y="1655302"/>
                  <a:pt x="1355700" y="1655302"/>
                </a:cubicBezTo>
                <a:cubicBezTo>
                  <a:pt x="2154247" y="1655302"/>
                  <a:pt x="2154247" y="1655302"/>
                  <a:pt x="2154247" y="1655302"/>
                </a:cubicBezTo>
                <a:cubicBezTo>
                  <a:pt x="2204264" y="1655302"/>
                  <a:pt x="2252555" y="1627810"/>
                  <a:pt x="2276701" y="1583132"/>
                </a:cubicBezTo>
                <a:cubicBezTo>
                  <a:pt x="2676837" y="894072"/>
                  <a:pt x="2676837" y="894072"/>
                  <a:pt x="2676837" y="894072"/>
                </a:cubicBezTo>
                <a:cubicBezTo>
                  <a:pt x="2702708" y="851114"/>
                  <a:pt x="2702708" y="796127"/>
                  <a:pt x="2676837" y="753167"/>
                </a:cubicBezTo>
                <a:cubicBezTo>
                  <a:pt x="2626820" y="667035"/>
                  <a:pt x="2583056" y="591669"/>
                  <a:pt x="2544761" y="525724"/>
                </a:cubicBezTo>
                <a:lnTo>
                  <a:pt x="2525427" y="492430"/>
                </a:lnTo>
                <a:lnTo>
                  <a:pt x="2614995" y="492430"/>
                </a:lnTo>
                <a:cubicBezTo>
                  <a:pt x="2893530" y="492430"/>
                  <a:pt x="3339185" y="492430"/>
                  <a:pt x="4052233" y="492430"/>
                </a:cubicBezTo>
                <a:cubicBezTo>
                  <a:pt x="4171332" y="492430"/>
                  <a:pt x="4286323" y="557897"/>
                  <a:pt x="4343819" y="664281"/>
                </a:cubicBezTo>
                <a:cubicBezTo>
                  <a:pt x="4343819" y="664281"/>
                  <a:pt x="4343819" y="664281"/>
                  <a:pt x="5296604" y="2305041"/>
                </a:cubicBezTo>
                <a:cubicBezTo>
                  <a:pt x="5358207" y="2407332"/>
                  <a:pt x="5358207" y="2538266"/>
                  <a:pt x="5296604" y="2640558"/>
                </a:cubicBezTo>
                <a:cubicBezTo>
                  <a:pt x="5296604" y="2640558"/>
                  <a:pt x="5296604" y="2640558"/>
                  <a:pt x="4343819" y="4281318"/>
                </a:cubicBezTo>
                <a:cubicBezTo>
                  <a:pt x="4286323" y="4387702"/>
                  <a:pt x="4171332" y="4453168"/>
                  <a:pt x="4052233" y="4453168"/>
                </a:cubicBezTo>
                <a:cubicBezTo>
                  <a:pt x="4052233" y="4453168"/>
                  <a:pt x="4052233" y="4453168"/>
                  <a:pt x="2150770" y="4453168"/>
                </a:cubicBezTo>
                <a:cubicBezTo>
                  <a:pt x="2027565" y="4453168"/>
                  <a:pt x="1916680" y="4387702"/>
                  <a:pt x="1855078" y="4281318"/>
                </a:cubicBezTo>
                <a:cubicBezTo>
                  <a:pt x="1855078" y="4281318"/>
                  <a:pt x="1855078" y="4281318"/>
                  <a:pt x="906399" y="2640558"/>
                </a:cubicBezTo>
                <a:cubicBezTo>
                  <a:pt x="844796" y="2538266"/>
                  <a:pt x="844796" y="2407332"/>
                  <a:pt x="906399" y="2305041"/>
                </a:cubicBezTo>
                <a:cubicBezTo>
                  <a:pt x="906399" y="2305041"/>
                  <a:pt x="906399" y="2305041"/>
                  <a:pt x="1258651" y="1695815"/>
                </a:cubicBezTo>
                <a:lnTo>
                  <a:pt x="1288338" y="1644472"/>
                </a:lnTo>
                <a:lnTo>
                  <a:pt x="1287293" y="1644034"/>
                </a:lnTo>
                <a:cubicBezTo>
                  <a:pt x="1265949" y="1631576"/>
                  <a:pt x="1247840" y="1613534"/>
                  <a:pt x="1234904" y="1591195"/>
                </a:cubicBezTo>
                <a:cubicBezTo>
                  <a:pt x="1234904" y="1591195"/>
                  <a:pt x="1234904" y="1591195"/>
                  <a:pt x="836494" y="902135"/>
                </a:cubicBezTo>
                <a:cubicBezTo>
                  <a:pt x="810622" y="859177"/>
                  <a:pt x="810622" y="804190"/>
                  <a:pt x="836494" y="761230"/>
                </a:cubicBezTo>
                <a:cubicBezTo>
                  <a:pt x="836494" y="761230"/>
                  <a:pt x="836494" y="761230"/>
                  <a:pt x="1234904" y="72172"/>
                </a:cubicBezTo>
                <a:cubicBezTo>
                  <a:pt x="1260775" y="27495"/>
                  <a:pt x="1307343" y="0"/>
                  <a:pt x="135908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How to Make a Pie Chart in Google Sheets">
            <a:extLst>
              <a:ext uri="{FF2B5EF4-FFF2-40B4-BE49-F238E27FC236}">
                <a16:creationId xmlns:a16="http://schemas.microsoft.com/office/drawing/2014/main" id="{4515A3A3-7103-44B0-9274-A6484EDA1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6926" y="2173702"/>
            <a:ext cx="2531002" cy="142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8E118B-FB4E-461D-89A2-0C6779388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221" y="3073948"/>
            <a:ext cx="5096955" cy="157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74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Supplementary data: Temporary reduction in daily global CO2 emissions  during the COVID-19 forced confinement | ICOS">
            <a:extLst>
              <a:ext uri="{FF2B5EF4-FFF2-40B4-BE49-F238E27FC236}">
                <a16:creationId xmlns:a16="http://schemas.microsoft.com/office/drawing/2014/main" id="{01796445-D6B1-4837-8019-32289B35E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2645" y="643467"/>
            <a:ext cx="10486710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689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Office PowerPoint</Application>
  <PresentationFormat>Широкоэкранный</PresentationFormat>
  <Paragraphs>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Vehicles and air pollution in Kazakhstan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Vehicles and air pollution in Kazakhstan</dc:title>
  <dc:creator>Maksat Baigazy</dc:creator>
  <cp:lastModifiedBy>Maksat Baigazy</cp:lastModifiedBy>
  <cp:revision>2</cp:revision>
  <dcterms:created xsi:type="dcterms:W3CDTF">2022-03-15T15:23:08Z</dcterms:created>
  <dcterms:modified xsi:type="dcterms:W3CDTF">2022-03-15T15:27:51Z</dcterms:modified>
</cp:coreProperties>
</file>