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83" r:id="rId3"/>
    <p:sldId id="274" r:id="rId4"/>
    <p:sldId id="284" r:id="rId5"/>
    <p:sldId id="257" r:id="rId6"/>
    <p:sldId id="258" r:id="rId7"/>
    <p:sldId id="280" r:id="rId8"/>
    <p:sldId id="282" r:id="rId9"/>
    <p:sldId id="279" r:id="rId10"/>
    <p:sldId id="260" r:id="rId11"/>
    <p:sldId id="259" r:id="rId12"/>
    <p:sldId id="261" r:id="rId13"/>
    <p:sldId id="276" r:id="rId14"/>
    <p:sldId id="277" r:id="rId15"/>
    <p:sldId id="262" r:id="rId16"/>
    <p:sldId id="285" r:id="rId17"/>
    <p:sldId id="271" r:id="rId18"/>
    <p:sldId id="273" r:id="rId19"/>
    <p:sldId id="278" r:id="rId20"/>
    <p:sldId id="263" r:id="rId21"/>
    <p:sldId id="264" r:id="rId22"/>
    <p:sldId id="265" r:id="rId23"/>
    <p:sldId id="266" r:id="rId2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F9F8B-37B8-4E11-AEA6-BD3CCC02F78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36E17-2DC3-441A-A0FD-90AA9B576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Sample Login Credentials:</a:t>
            </a:r>
          </a:p>
          <a:p>
            <a:r>
              <a:rPr lang="en-US" b="1" dirty="0"/>
              <a:t>Admin:</a:t>
            </a:r>
            <a:r>
              <a:rPr lang="en-US" dirty="0"/>
              <a:t> 9999999999 / admin123</a:t>
            </a:r>
          </a:p>
          <a:p>
            <a:r>
              <a:rPr lang="en-US" b="1" dirty="0"/>
              <a:t>Team Leader:</a:t>
            </a:r>
            <a:r>
              <a:rPr lang="en-US" dirty="0"/>
              <a:t> 9876543210 / leader123</a:t>
            </a:r>
          </a:p>
          <a:p>
            <a:r>
              <a:rPr lang="en-US" b="1" dirty="0"/>
              <a:t>Team Leader:</a:t>
            </a:r>
            <a:r>
              <a:rPr lang="en-US" dirty="0"/>
              <a:t> 9123456789 / leader123</a:t>
            </a:r>
          </a:p>
          <a:p>
            <a:r>
              <a:rPr lang="en-US" b="1" dirty="0"/>
              <a:t>Team Leader:</a:t>
            </a:r>
            <a:r>
              <a:rPr lang="en-US" dirty="0"/>
              <a:t> 9555666777 / leader123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1E3A4-7FD8-AAF2-AD77-0565C3F6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FB837-A3F0-201D-CC7B-65021FCE7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EFCD7-FD39-18EE-087F-B1B3180AE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Sample Login Credentials:</a:t>
            </a:r>
          </a:p>
          <a:p>
            <a:r>
              <a:rPr lang="en-US" b="1" dirty="0"/>
              <a:t>Admin:</a:t>
            </a:r>
            <a:r>
              <a:rPr lang="en-US" dirty="0"/>
              <a:t> 9999999999 / admin123</a:t>
            </a:r>
          </a:p>
          <a:p>
            <a:r>
              <a:rPr lang="en-US" b="1" dirty="0"/>
              <a:t>Team Leader:</a:t>
            </a:r>
            <a:r>
              <a:rPr lang="en-US" dirty="0"/>
              <a:t> 9876543210 / leader123</a:t>
            </a:r>
          </a:p>
          <a:p>
            <a:r>
              <a:rPr lang="en-US" b="1" dirty="0"/>
              <a:t>Team Leader:</a:t>
            </a:r>
            <a:r>
              <a:rPr lang="en-US" dirty="0"/>
              <a:t> 9123456789 / leader123</a:t>
            </a:r>
          </a:p>
          <a:p>
            <a:r>
              <a:rPr lang="en-US" b="1" dirty="0"/>
              <a:t>Team Leader:</a:t>
            </a:r>
            <a:r>
              <a:rPr lang="en-US" dirty="0"/>
              <a:t> 9555666777 / leader123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8FF7-B646-6A69-7622-1F249DC4F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850C5-09D6-6CB7-652B-E5868439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B6283E-837D-2514-CC33-91BA740C5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D6FD6-E90D-F47B-20BC-B24905D9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changes in the room availability section  in Date range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8A604-2B7A-6671-6273-23F88331B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40C26-DD4D-022D-A649-60271781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7540A-5B44-A29E-B799-41F4D4FF4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AB687-34B8-CBBA-3BFA-9D9A0B7A3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changes in the room availability section  in Date range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2984-4929-0C03-1BE6-9AAB83A74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changes in the room availability section  in Date range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36E17-2DC3-441A-A0FD-90AA9B576F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0813-22FD-4AB3-A469-2A73A17E91C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F97E-DE9E-4DD5-8F5C-927F2904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92B561-6E9A-AD62-39A1-D11E2E3BCC4F}"/>
              </a:ext>
            </a:extLst>
          </p:cNvPr>
          <p:cNvSpPr/>
          <p:nvPr/>
        </p:nvSpPr>
        <p:spPr>
          <a:xfrm>
            <a:off x="1624082" y="988864"/>
            <a:ext cx="6810233" cy="7608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1376-C884-DF5D-279B-272D3E102D1D}"/>
              </a:ext>
            </a:extLst>
          </p:cNvPr>
          <p:cNvSpPr txBox="1"/>
          <p:nvPr/>
        </p:nvSpPr>
        <p:spPr>
          <a:xfrm>
            <a:off x="2770493" y="1240282"/>
            <a:ext cx="451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Sports Event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AC1EB-14CD-9F01-3133-CD35FB90825C}"/>
              </a:ext>
            </a:extLst>
          </p:cNvPr>
          <p:cNvSpPr txBox="1"/>
          <p:nvPr/>
        </p:nvSpPr>
        <p:spPr>
          <a:xfrm>
            <a:off x="2930856" y="2396529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D5D3F-5D50-73BD-CD33-35BCAED5090B}"/>
              </a:ext>
            </a:extLst>
          </p:cNvPr>
          <p:cNvSpPr txBox="1"/>
          <p:nvPr/>
        </p:nvSpPr>
        <p:spPr>
          <a:xfrm>
            <a:off x="2930856" y="3460443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/ 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D161A-5D69-5659-246C-B482DF773EF7}"/>
              </a:ext>
            </a:extLst>
          </p:cNvPr>
          <p:cNvSpPr txBox="1"/>
          <p:nvPr/>
        </p:nvSpPr>
        <p:spPr>
          <a:xfrm>
            <a:off x="2930856" y="5644360"/>
            <a:ext cx="37394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65ED5-26D2-4FC3-3624-62F5696E2D47}"/>
              </a:ext>
            </a:extLst>
          </p:cNvPr>
          <p:cNvSpPr txBox="1"/>
          <p:nvPr/>
        </p:nvSpPr>
        <p:spPr>
          <a:xfrm>
            <a:off x="2930856" y="4423635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77716A-4826-EDE4-61B6-20947DE3530E}"/>
              </a:ext>
            </a:extLst>
          </p:cNvPr>
          <p:cNvSpPr/>
          <p:nvPr/>
        </p:nvSpPr>
        <p:spPr>
          <a:xfrm>
            <a:off x="2930856" y="2945053"/>
            <a:ext cx="363030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Admin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449046-5166-E409-A730-4A86682FD65A}"/>
              </a:ext>
            </a:extLst>
          </p:cNvPr>
          <p:cNvSpPr/>
          <p:nvPr/>
        </p:nvSpPr>
        <p:spPr>
          <a:xfrm>
            <a:off x="2930855" y="3906577"/>
            <a:ext cx="363030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Enter Your Phone 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355BA8-6138-FE4E-F28E-BC3ADF3C6CFA}"/>
              </a:ext>
            </a:extLst>
          </p:cNvPr>
          <p:cNvSpPr/>
          <p:nvPr/>
        </p:nvSpPr>
        <p:spPr>
          <a:xfrm>
            <a:off x="2930855" y="4933601"/>
            <a:ext cx="363030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Enter Your Password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94FA8-1B21-40BF-17F4-A11AD2884A57}"/>
              </a:ext>
            </a:extLst>
          </p:cNvPr>
          <p:cNvCxnSpPr/>
          <p:nvPr/>
        </p:nvCxnSpPr>
        <p:spPr>
          <a:xfrm>
            <a:off x="1760561" y="6673755"/>
            <a:ext cx="649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row down sign to navigate ">
            <a:extLst>
              <a:ext uri="{FF2B5EF4-FFF2-40B4-BE49-F238E27FC236}">
                <a16:creationId xmlns:a16="http://schemas.microsoft.com/office/drawing/2014/main" id="{D8AFDF78-C16C-5F8E-FDD2-D7ED82B8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32" y="2965083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47262B6-70FC-B0BA-21EF-47B05D38DB3F}"/>
              </a:ext>
            </a:extLst>
          </p:cNvPr>
          <p:cNvSpPr/>
          <p:nvPr/>
        </p:nvSpPr>
        <p:spPr>
          <a:xfrm>
            <a:off x="2119433" y="9210827"/>
            <a:ext cx="6314881" cy="2591192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Note: Admin login will require two-factor authentication. The admin must authenticate via SMS OTP as well</a:t>
            </a:r>
            <a:endParaRPr lang="en-US" sz="60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53152D-7449-7CCD-AADF-B2FC8592034A}"/>
              </a:ext>
            </a:extLst>
          </p:cNvPr>
          <p:cNvGrpSpPr/>
          <p:nvPr/>
        </p:nvGrpSpPr>
        <p:grpSpPr>
          <a:xfrm>
            <a:off x="2328263" y="7058294"/>
            <a:ext cx="5360930" cy="1358750"/>
            <a:chOff x="1987954" y="6504867"/>
            <a:chExt cx="5360930" cy="1358750"/>
          </a:xfrm>
        </p:grpSpPr>
        <p:pic>
          <p:nvPicPr>
            <p:cNvPr id="14" name="Picture 2" descr="Cm Trophy Tamil Nadu by SFA Sporting Services Private Limited">
              <a:extLst>
                <a:ext uri="{FF2B5EF4-FFF2-40B4-BE49-F238E27FC236}">
                  <a16:creationId xmlns:a16="http://schemas.microsoft.com/office/drawing/2014/main" id="{83970E77-BC15-A70D-8C12-9E7E7E133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954" y="6504867"/>
              <a:ext cx="1358750" cy="13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A74303-DC2A-93E7-1CD4-2AC98BBE1931}"/>
                </a:ext>
              </a:extLst>
            </p:cNvPr>
            <p:cNvSpPr txBox="1"/>
            <p:nvPr/>
          </p:nvSpPr>
          <p:spPr>
            <a:xfrm>
              <a:off x="3461922" y="6680901"/>
              <a:ext cx="3886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CHIEF MINISTER TROPHY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43AE66-D917-C7C5-DDC5-5BE59435638B}"/>
                </a:ext>
              </a:extLst>
            </p:cNvPr>
            <p:cNvSpPr txBox="1"/>
            <p:nvPr/>
          </p:nvSpPr>
          <p:spPr>
            <a:xfrm>
              <a:off x="3632610" y="7272213"/>
              <a:ext cx="1863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Tamil Nadu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85094D-132D-5F4D-C670-E7E8133527AE}"/>
              </a:ext>
            </a:extLst>
          </p:cNvPr>
          <p:cNvSpPr txBox="1"/>
          <p:nvPr/>
        </p:nvSpPr>
        <p:spPr>
          <a:xfrm>
            <a:off x="4632115" y="6168273"/>
            <a:ext cx="531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6-digit OTP has been sent to your  mobile/email!!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A53A4-6C4E-D72C-6A45-BFBE7DC63DC8}"/>
              </a:ext>
            </a:extLst>
          </p:cNvPr>
          <p:cNvSpPr txBox="1"/>
          <p:nvPr/>
        </p:nvSpPr>
        <p:spPr>
          <a:xfrm>
            <a:off x="2770493" y="6168273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Reset Password ?</a:t>
            </a:r>
          </a:p>
        </p:txBody>
      </p:sp>
    </p:spTree>
    <p:extLst>
      <p:ext uri="{BB962C8B-B14F-4D97-AF65-F5344CB8AC3E}">
        <p14:creationId xmlns:p14="http://schemas.microsoft.com/office/powerpoint/2010/main" val="50588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00FA53-872A-B4E6-7F7D-1311F005F5E5}"/>
              </a:ext>
            </a:extLst>
          </p:cNvPr>
          <p:cNvSpPr/>
          <p:nvPr/>
        </p:nvSpPr>
        <p:spPr>
          <a:xfrm>
            <a:off x="296260" y="1927199"/>
            <a:ext cx="9150578" cy="1087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2BFD-F28D-DE5D-ABCA-A66B30858988}"/>
              </a:ext>
            </a:extLst>
          </p:cNvPr>
          <p:cNvSpPr txBox="1"/>
          <p:nvPr/>
        </p:nvSpPr>
        <p:spPr>
          <a:xfrm>
            <a:off x="296260" y="1908711"/>
            <a:ext cx="558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All Players Status Monitoring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2583-DC25-9D02-403A-7FA6BC380139}"/>
              </a:ext>
            </a:extLst>
          </p:cNvPr>
          <p:cNvGrpSpPr/>
          <p:nvPr/>
        </p:nvGrpSpPr>
        <p:grpSpPr>
          <a:xfrm>
            <a:off x="22040" y="430506"/>
            <a:ext cx="9601200" cy="1352635"/>
            <a:chOff x="0" y="941696"/>
            <a:chExt cx="9601200" cy="135263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09D3F0-BC75-A198-E9BD-20BF3EE8E9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26E3DE-E06F-B1AF-48DA-774756699C45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E7B85E-5364-702B-12C1-F49AB54E0621}"/>
                </a:ext>
              </a:extLst>
            </p:cNvPr>
            <p:cNvSpPr/>
            <p:nvPr/>
          </p:nvSpPr>
          <p:spPr>
            <a:xfrm>
              <a:off x="3962062" y="1183234"/>
              <a:ext cx="2243350" cy="35248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Player Status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2651AC-5FC3-8C7E-2FFA-63AEDA163F08}"/>
                </a:ext>
              </a:extLst>
            </p:cNvPr>
            <p:cNvSpPr/>
            <p:nvPr/>
          </p:nvSpPr>
          <p:spPr>
            <a:xfrm>
              <a:off x="6759095" y="1207053"/>
              <a:ext cx="2094929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View/Edit Team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FBF59-49D0-3AE5-E052-EF480332A215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42A124-A138-95F0-6F0B-0B10FAC41324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9CB5DEE-C478-A6A6-90A5-E85F90DF68E4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D47865-425D-0626-FDF4-56C8A249E310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523B68-3364-B968-F634-FE7C6BE32A50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58A5A5-FF03-84D4-D95F-C31FFF544E63}"/>
              </a:ext>
            </a:extLst>
          </p:cNvPr>
          <p:cNvGrpSpPr/>
          <p:nvPr/>
        </p:nvGrpSpPr>
        <p:grpSpPr>
          <a:xfrm>
            <a:off x="402416" y="2404447"/>
            <a:ext cx="3581686" cy="382517"/>
            <a:chOff x="340341" y="2743793"/>
            <a:chExt cx="3581686" cy="3825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BB894A-F15D-FB1E-E690-66F302F76E91}"/>
                </a:ext>
              </a:extLst>
            </p:cNvPr>
            <p:cNvSpPr/>
            <p:nvPr/>
          </p:nvSpPr>
          <p:spPr>
            <a:xfrm>
              <a:off x="340341" y="2743793"/>
              <a:ext cx="1795333" cy="365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All Teams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6B557A2-DB03-25BA-C5B2-B4600D6A84F2}"/>
                </a:ext>
              </a:extLst>
            </p:cNvPr>
            <p:cNvSpPr/>
            <p:nvPr/>
          </p:nvSpPr>
          <p:spPr>
            <a:xfrm>
              <a:off x="2298575" y="2743793"/>
              <a:ext cx="1623452" cy="365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All Status</a:t>
              </a:r>
            </a:p>
          </p:txBody>
        </p:sp>
        <p:pic>
          <p:nvPicPr>
            <p:cNvPr id="17" name="Picture 2" descr="Arrow down sign to navigate ">
              <a:extLst>
                <a:ext uri="{FF2B5EF4-FFF2-40B4-BE49-F238E27FC236}">
                  <a16:creationId xmlns:a16="http://schemas.microsoft.com/office/drawing/2014/main" id="{829D760C-3FDE-6D98-218B-D07A935DB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231" y="2760664"/>
              <a:ext cx="365645" cy="36564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rrow down sign to navigate ">
              <a:extLst>
                <a:ext uri="{FF2B5EF4-FFF2-40B4-BE49-F238E27FC236}">
                  <a16:creationId xmlns:a16="http://schemas.microsoft.com/office/drawing/2014/main" id="{58B13453-EC61-5412-D1CE-7D4364A42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149" y="2760665"/>
              <a:ext cx="365645" cy="36564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B1E026-06C6-8500-9124-54B65B68B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3377"/>
              </p:ext>
            </p:extLst>
          </p:nvPr>
        </p:nvGraphicFramePr>
        <p:xfrm>
          <a:off x="442181" y="3827304"/>
          <a:ext cx="8879731" cy="8350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66">
                  <a:extLst>
                    <a:ext uri="{9D8B030D-6E8A-4147-A177-3AD203B41FA5}">
                      <a16:colId xmlns:a16="http://schemas.microsoft.com/office/drawing/2014/main" val="1855980200"/>
                    </a:ext>
                  </a:extLst>
                </a:gridCol>
                <a:gridCol w="788155">
                  <a:extLst>
                    <a:ext uri="{9D8B030D-6E8A-4147-A177-3AD203B41FA5}">
                      <a16:colId xmlns:a16="http://schemas.microsoft.com/office/drawing/2014/main" val="3931672497"/>
                    </a:ext>
                  </a:extLst>
                </a:gridCol>
                <a:gridCol w="852648">
                  <a:extLst>
                    <a:ext uri="{9D8B030D-6E8A-4147-A177-3AD203B41FA5}">
                      <a16:colId xmlns:a16="http://schemas.microsoft.com/office/drawing/2014/main" val="684803758"/>
                    </a:ext>
                  </a:extLst>
                </a:gridCol>
                <a:gridCol w="812680">
                  <a:extLst>
                    <a:ext uri="{9D8B030D-6E8A-4147-A177-3AD203B41FA5}">
                      <a16:colId xmlns:a16="http://schemas.microsoft.com/office/drawing/2014/main" val="3169714831"/>
                    </a:ext>
                  </a:extLst>
                </a:gridCol>
                <a:gridCol w="1048350">
                  <a:extLst>
                    <a:ext uri="{9D8B030D-6E8A-4147-A177-3AD203B41FA5}">
                      <a16:colId xmlns:a16="http://schemas.microsoft.com/office/drawing/2014/main" val="19402874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43503490"/>
                    </a:ext>
                  </a:extLst>
                </a:gridCol>
                <a:gridCol w="1309272">
                  <a:extLst>
                    <a:ext uri="{9D8B030D-6E8A-4147-A177-3AD203B41FA5}">
                      <a16:colId xmlns:a16="http://schemas.microsoft.com/office/drawing/2014/main" val="2278137218"/>
                    </a:ext>
                  </a:extLst>
                </a:gridCol>
                <a:gridCol w="1087915">
                  <a:extLst>
                    <a:ext uri="{9D8B030D-6E8A-4147-A177-3AD203B41FA5}">
                      <a16:colId xmlns:a16="http://schemas.microsoft.com/office/drawing/2014/main" val="4094490483"/>
                    </a:ext>
                  </a:extLst>
                </a:gridCol>
                <a:gridCol w="737285">
                  <a:extLst>
                    <a:ext uri="{9D8B030D-6E8A-4147-A177-3AD203B41FA5}">
                      <a16:colId xmlns:a16="http://schemas.microsoft.com/office/drawing/2014/main" val="2674761076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Player Name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Team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t" latinLnBrk="0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SPORTS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t" latinLnBrk="0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cap="all" dirty="0">
                        <a:solidFill>
                          <a:srgbClr val="13343B"/>
                        </a:solidFill>
                        <a:effectLst/>
                      </a:endParaRPr>
                    </a:p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cap="all" dirty="0">
                          <a:solidFill>
                            <a:srgbClr val="13343B"/>
                          </a:solidFill>
                          <a:effectLst/>
                        </a:rPr>
                        <a:t>DISTRICT</a:t>
                      </a:r>
                      <a:endParaRPr lang="en-US" sz="1000" b="1" kern="1200" cap="all" dirty="0">
                        <a:solidFill>
                          <a:srgbClr val="13343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Check-in Time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all" dirty="0">
                          <a:solidFill>
                            <a:srgbClr val="13343B"/>
                          </a:solidFill>
                          <a:effectLst/>
                        </a:rPr>
                        <a:t>Phone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973371890"/>
                  </a:ext>
                </a:extLst>
              </a:tr>
              <a:tr h="454944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John Smith</a:t>
                      </a:r>
                      <a:endParaRPr lang="en-US" sz="10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</a:rPr>
                        <a:t>T. Nagar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 dirty="0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 sz="10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>
                          <a:effectLst/>
                        </a:rPr>
                        <a:t>Jul 29, 2025, 10:02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9001234567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366858075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Mike Johnson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</a:rPr>
                        <a:t>T. Nagar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9001234568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4048701938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David Wilson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</a:rPr>
                        <a:t>T. Nagar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9001234569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4077730538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Chris Brown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</a:rPr>
                        <a:t>T. Nagar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9001234570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629017566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James Davis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</a:rPr>
                        <a:t>T. Nagar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9001234571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001050775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Robert Garcia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Beta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Royal Inn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000" dirty="0">
                          <a:effectLst/>
                        </a:rPr>
                        <a:t>Madurai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9001234572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414086666"/>
                  </a:ext>
                </a:extLst>
              </a:tr>
              <a:tr h="454944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William Rodriguez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Beta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Royal Inn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Madurai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9001234573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872750318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Richard Martinez</a:t>
                      </a:r>
                      <a:endParaRPr lang="en-US" sz="10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Beta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Royal Inn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Madurai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9001234574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891860490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Charles Anderson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Beta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Royal Inn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Madurai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9001234575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73857932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Joseph Taylor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Beta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Football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Royal Inn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Madurai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9001234576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659188076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Thomas Thomas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Gamma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Volleyball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Sports Lodge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000" dirty="0">
                          <a:effectLst/>
                        </a:rPr>
                        <a:t>Coimbatore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9001234577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860089075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Christopher Jackson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Gamma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Volleyball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Sports Lodge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Coimbatore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9001234578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178437005"/>
                  </a:ext>
                </a:extLst>
              </a:tr>
              <a:tr h="51923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Daniel White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Gamma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Volleyball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Sports Lodge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Coimbatore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cap="all" dirty="0">
                          <a:effectLst/>
                        </a:rPr>
                        <a:t>not</a:t>
                      </a:r>
                      <a:r>
                        <a:rPr lang="en-US" sz="1000" b="0" cap="all" dirty="0">
                          <a:effectLst/>
                        </a:rPr>
                        <a:t> </a:t>
                      </a:r>
                      <a:r>
                        <a:rPr lang="en-US" sz="1000" b="0" cap="all" dirty="0" err="1">
                          <a:effectLst/>
                        </a:rPr>
                        <a:t>checked_in</a:t>
                      </a:r>
                      <a:endParaRPr lang="en-US" sz="10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9001234579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705352767"/>
                  </a:ext>
                </a:extLst>
              </a:tr>
              <a:tr h="59142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Matthew Harris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Gamma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Volleyball</a:t>
                      </a:r>
                    </a:p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Sports Lodge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Coimbatore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9001234580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110517566"/>
                  </a:ext>
                </a:extLst>
              </a:tr>
              <a:tr h="513312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Anthony Martin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Team Gamma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Volleyball</a:t>
                      </a: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Sports Lodge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Coimbatore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cap="all">
                          <a:effectLst/>
                        </a:rPr>
                        <a:t>not checked_in</a:t>
                      </a:r>
                      <a:endParaRPr lang="en-US" sz="10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9001234581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0500783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9190C1E-7DB8-724A-2EF0-EEABBF6F8CCC}"/>
              </a:ext>
            </a:extLst>
          </p:cNvPr>
          <p:cNvGrpSpPr/>
          <p:nvPr/>
        </p:nvGrpSpPr>
        <p:grpSpPr>
          <a:xfrm>
            <a:off x="4260398" y="2103507"/>
            <a:ext cx="5044542" cy="369465"/>
            <a:chOff x="3147368" y="2387682"/>
            <a:chExt cx="5044542" cy="3694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5E5120-D232-444A-4E91-ED8562FDD9EF}"/>
                </a:ext>
              </a:extLst>
            </p:cNvPr>
            <p:cNvSpPr txBox="1"/>
            <p:nvPr/>
          </p:nvSpPr>
          <p:spPr>
            <a:xfrm>
              <a:off x="3355645" y="2387682"/>
              <a:ext cx="244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Player Name : </a:t>
              </a:r>
            </a:p>
          </p:txBody>
        </p:sp>
        <p:pic>
          <p:nvPicPr>
            <p:cNvPr id="23" name="Picture 2" descr="Filter - Free icons">
              <a:extLst>
                <a:ext uri="{FF2B5EF4-FFF2-40B4-BE49-F238E27FC236}">
                  <a16:creationId xmlns:a16="http://schemas.microsoft.com/office/drawing/2014/main" id="{CF972233-6385-60A4-8A3F-AE07792C4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368" y="2456145"/>
              <a:ext cx="256696" cy="25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9718AC4C-6016-D01C-3C5E-26718B9D7E7E}"/>
                </a:ext>
              </a:extLst>
            </p:cNvPr>
            <p:cNvSpPr/>
            <p:nvPr/>
          </p:nvSpPr>
          <p:spPr>
            <a:xfrm>
              <a:off x="5749568" y="2410209"/>
              <a:ext cx="2442342" cy="320466"/>
            </a:xfrm>
            <a:prstGeom prst="flowChartTermina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Enter Player Name</a:t>
              </a:r>
            </a:p>
          </p:txBody>
        </p:sp>
        <p:pic>
          <p:nvPicPr>
            <p:cNvPr id="25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223A32C7-F8BF-2825-194F-75C0A860B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823" y="2427944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E4C689-2EF6-E1A6-7B78-4F55B8B14CD7}"/>
              </a:ext>
            </a:extLst>
          </p:cNvPr>
          <p:cNvGrpSpPr/>
          <p:nvPr/>
        </p:nvGrpSpPr>
        <p:grpSpPr>
          <a:xfrm>
            <a:off x="4260398" y="2565054"/>
            <a:ext cx="5086326" cy="383242"/>
            <a:chOff x="3147368" y="2388005"/>
            <a:chExt cx="5086326" cy="3832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42B91E-42E0-A81B-6908-872C76EA9427}"/>
                </a:ext>
              </a:extLst>
            </p:cNvPr>
            <p:cNvSpPr txBox="1"/>
            <p:nvPr/>
          </p:nvSpPr>
          <p:spPr>
            <a:xfrm>
              <a:off x="3354024" y="2388005"/>
              <a:ext cx="244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Player Ph No : </a:t>
              </a:r>
            </a:p>
          </p:txBody>
        </p:sp>
        <p:pic>
          <p:nvPicPr>
            <p:cNvPr id="28" name="Picture 2" descr="Filter - Free icons">
              <a:extLst>
                <a:ext uri="{FF2B5EF4-FFF2-40B4-BE49-F238E27FC236}">
                  <a16:creationId xmlns:a16="http://schemas.microsoft.com/office/drawing/2014/main" id="{DF0E506D-19A1-A7F2-2852-3B953BEAF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368" y="2456145"/>
              <a:ext cx="256696" cy="25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848883A3-21EC-3FCB-B4DA-AB59DDEA6DED}"/>
                </a:ext>
              </a:extLst>
            </p:cNvPr>
            <p:cNvSpPr/>
            <p:nvPr/>
          </p:nvSpPr>
          <p:spPr>
            <a:xfrm>
              <a:off x="5658992" y="2456145"/>
              <a:ext cx="2574702" cy="301002"/>
            </a:xfrm>
            <a:prstGeom prst="flowChartTermina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Enter Mobile Number</a:t>
              </a:r>
            </a:p>
          </p:txBody>
        </p:sp>
        <p:pic>
          <p:nvPicPr>
            <p:cNvPr id="30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9DE1F4DB-21E1-4E44-9507-9A476E398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147" y="2442044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D7DBA3-C5B1-58AB-F1B7-0F5AEA52BAA4}"/>
              </a:ext>
            </a:extLst>
          </p:cNvPr>
          <p:cNvGrpSpPr/>
          <p:nvPr/>
        </p:nvGrpSpPr>
        <p:grpSpPr>
          <a:xfrm>
            <a:off x="5722675" y="12287102"/>
            <a:ext cx="3368103" cy="471092"/>
            <a:chOff x="5280468" y="4351128"/>
            <a:chExt cx="3368103" cy="47109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E8603BC-5E1F-8299-5AC7-3377BE7D5F7C}"/>
                </a:ext>
              </a:extLst>
            </p:cNvPr>
            <p:cNvSpPr/>
            <p:nvPr/>
          </p:nvSpPr>
          <p:spPr>
            <a:xfrm>
              <a:off x="5280468" y="4362275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Previous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232FAE9-65C1-464C-4C26-881339636DE3}"/>
                </a:ext>
              </a:extLst>
            </p:cNvPr>
            <p:cNvSpPr/>
            <p:nvPr/>
          </p:nvSpPr>
          <p:spPr>
            <a:xfrm>
              <a:off x="7152985" y="4351128"/>
              <a:ext cx="1495586" cy="45994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C7A3A5-447E-3EB9-C559-59D339EADDB8}"/>
              </a:ext>
            </a:extLst>
          </p:cNvPr>
          <p:cNvGrpSpPr/>
          <p:nvPr/>
        </p:nvGrpSpPr>
        <p:grpSpPr>
          <a:xfrm>
            <a:off x="4260398" y="3026894"/>
            <a:ext cx="4975074" cy="369332"/>
            <a:chOff x="3147368" y="2388005"/>
            <a:chExt cx="49750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E027FC-6A8A-FF1C-2475-C7444C1573BB}"/>
                </a:ext>
              </a:extLst>
            </p:cNvPr>
            <p:cNvSpPr txBox="1"/>
            <p:nvPr/>
          </p:nvSpPr>
          <p:spPr>
            <a:xfrm>
              <a:off x="3354024" y="2388005"/>
              <a:ext cx="244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 Location :    </a:t>
              </a:r>
            </a:p>
          </p:txBody>
        </p:sp>
        <p:pic>
          <p:nvPicPr>
            <p:cNvPr id="36" name="Picture 2" descr="Filter - Free icons">
              <a:extLst>
                <a:ext uri="{FF2B5EF4-FFF2-40B4-BE49-F238E27FC236}">
                  <a16:creationId xmlns:a16="http://schemas.microsoft.com/office/drawing/2014/main" id="{B3A329A2-DF03-5F7F-785B-928CC4272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368" y="2456145"/>
              <a:ext cx="256696" cy="25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021B300C-C462-A39C-D16E-557A4BC77C6E}"/>
                </a:ext>
              </a:extLst>
            </p:cNvPr>
            <p:cNvSpPr/>
            <p:nvPr/>
          </p:nvSpPr>
          <p:spPr>
            <a:xfrm>
              <a:off x="5749568" y="2434708"/>
              <a:ext cx="2372874" cy="264130"/>
            </a:xfrm>
            <a:prstGeom prst="flowChartTermina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Enter  Location</a:t>
              </a:r>
            </a:p>
          </p:txBody>
        </p:sp>
        <p:pic>
          <p:nvPicPr>
            <p:cNvPr id="38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3993123F-46CE-A269-6B5D-A92BD5686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858" y="2421448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606547-D373-41F3-CDB2-B88E454E85E9}"/>
              </a:ext>
            </a:extLst>
          </p:cNvPr>
          <p:cNvGrpSpPr/>
          <p:nvPr/>
        </p:nvGrpSpPr>
        <p:grpSpPr>
          <a:xfrm>
            <a:off x="4262563" y="3429960"/>
            <a:ext cx="4959343" cy="385797"/>
            <a:chOff x="7003891" y="2462351"/>
            <a:chExt cx="4959343" cy="3857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DBE796-3A5E-823D-9D54-5ADFAE95B30A}"/>
                </a:ext>
              </a:extLst>
            </p:cNvPr>
            <p:cNvSpPr txBox="1"/>
            <p:nvPr/>
          </p:nvSpPr>
          <p:spPr>
            <a:xfrm>
              <a:off x="7210547" y="2478816"/>
              <a:ext cx="244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Discipline : </a:t>
              </a:r>
            </a:p>
          </p:txBody>
        </p:sp>
        <p:pic>
          <p:nvPicPr>
            <p:cNvPr id="41" name="Picture 2" descr="Filter - Free icons">
              <a:extLst>
                <a:ext uri="{FF2B5EF4-FFF2-40B4-BE49-F238E27FC236}">
                  <a16:creationId xmlns:a16="http://schemas.microsoft.com/office/drawing/2014/main" id="{9A572FE7-F17E-6314-C799-8B7A74C4B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891" y="2546956"/>
              <a:ext cx="256696" cy="25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Flowchart: Terminator 41">
              <a:extLst>
                <a:ext uri="{FF2B5EF4-FFF2-40B4-BE49-F238E27FC236}">
                  <a16:creationId xmlns:a16="http://schemas.microsoft.com/office/drawing/2014/main" id="{C4A0CD3B-42C5-3CAF-C503-E112C43C5AB5}"/>
                </a:ext>
              </a:extLst>
            </p:cNvPr>
            <p:cNvSpPr/>
            <p:nvPr/>
          </p:nvSpPr>
          <p:spPr>
            <a:xfrm>
              <a:off x="9704285" y="2509329"/>
              <a:ext cx="2258949" cy="268304"/>
            </a:xfrm>
            <a:prstGeom prst="flowChartTermina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Enter Discipline</a:t>
              </a:r>
            </a:p>
          </p:txBody>
        </p:sp>
        <p:pic>
          <p:nvPicPr>
            <p:cNvPr id="43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763BBD48-F1A0-DDDF-7B08-BDA55BB5B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4089" y="2462351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E179B6-88D9-3A26-472F-8107B566D491}"/>
              </a:ext>
            </a:extLst>
          </p:cNvPr>
          <p:cNvSpPr/>
          <p:nvPr/>
        </p:nvSpPr>
        <p:spPr>
          <a:xfrm>
            <a:off x="4528672" y="1355744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6690A2-111C-F4CF-E576-39B90E614DCE}"/>
              </a:ext>
            </a:extLst>
          </p:cNvPr>
          <p:cNvSpPr/>
          <p:nvPr/>
        </p:nvSpPr>
        <p:spPr>
          <a:xfrm>
            <a:off x="442181" y="2997901"/>
            <a:ext cx="1795333" cy="3656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District</a:t>
            </a:r>
          </a:p>
        </p:txBody>
      </p:sp>
      <p:pic>
        <p:nvPicPr>
          <p:cNvPr id="47" name="Picture 2" descr="Arrow down sign to navigate ">
            <a:extLst>
              <a:ext uri="{FF2B5EF4-FFF2-40B4-BE49-F238E27FC236}">
                <a16:creationId xmlns:a16="http://schemas.microsoft.com/office/drawing/2014/main" id="{C2412B61-153C-9F4B-5509-2CC60E1B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24" y="3013340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71778E-826D-622B-82B5-62F9ACC86AAD}"/>
              </a:ext>
            </a:extLst>
          </p:cNvPr>
          <p:cNvGrpSpPr/>
          <p:nvPr/>
        </p:nvGrpSpPr>
        <p:grpSpPr>
          <a:xfrm>
            <a:off x="0" y="554238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B628989-AC33-B794-EDFC-C1D3FFB69F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1228D62-42BE-DD99-55B5-BA34D212E863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34A381-01FD-FD10-8A13-6D60CD089428}"/>
                </a:ext>
              </a:extLst>
            </p:cNvPr>
            <p:cNvSpPr/>
            <p:nvPr/>
          </p:nvSpPr>
          <p:spPr>
            <a:xfrm>
              <a:off x="4053455" y="1146615"/>
              <a:ext cx="2243350" cy="3524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8F341D-F3F8-30C4-E94F-C204F5953724}"/>
                </a:ext>
              </a:extLst>
            </p:cNvPr>
            <p:cNvSpPr/>
            <p:nvPr/>
          </p:nvSpPr>
          <p:spPr>
            <a:xfrm>
              <a:off x="6852782" y="1148381"/>
              <a:ext cx="2094929" cy="36832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View/Edit Team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45673F6-2E58-ECF3-13DC-B9F07F1ADF25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D060C8-5CB6-2507-B824-28E06527B7EA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415EEE-6994-ADD3-82C8-85176EDD7497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F6A4665-E158-9D69-AADD-8AF0AF46E6D1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3178FF3-58C1-1397-3FB4-BA265536BB23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A5B55-AD38-95FE-112B-A10DA5D5829D}"/>
              </a:ext>
            </a:extLst>
          </p:cNvPr>
          <p:cNvSpPr/>
          <p:nvPr/>
        </p:nvSpPr>
        <p:spPr>
          <a:xfrm>
            <a:off x="289219" y="2216257"/>
            <a:ext cx="9042914" cy="9805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8C13B-DE8B-F39E-5BD5-5F98BC4EF168}"/>
              </a:ext>
            </a:extLst>
          </p:cNvPr>
          <p:cNvGrpSpPr/>
          <p:nvPr/>
        </p:nvGrpSpPr>
        <p:grpSpPr>
          <a:xfrm>
            <a:off x="289219" y="2324746"/>
            <a:ext cx="8995090" cy="547212"/>
            <a:chOff x="289219" y="2324746"/>
            <a:chExt cx="10139874" cy="5472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10EAD1-D9DB-C06E-721C-877C7DB61357}"/>
                </a:ext>
              </a:extLst>
            </p:cNvPr>
            <p:cNvSpPr txBox="1"/>
            <p:nvPr/>
          </p:nvSpPr>
          <p:spPr>
            <a:xfrm>
              <a:off x="289219" y="2324746"/>
              <a:ext cx="3285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View/Edit Team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2577E0-7335-8D7D-641A-426E9D9BC436}"/>
                </a:ext>
              </a:extLst>
            </p:cNvPr>
            <p:cNvSpPr txBox="1"/>
            <p:nvPr/>
          </p:nvSpPr>
          <p:spPr>
            <a:xfrm>
              <a:off x="3654883" y="2484467"/>
              <a:ext cx="339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Team Coach Name : </a:t>
              </a:r>
            </a:p>
          </p:txBody>
        </p:sp>
        <p:pic>
          <p:nvPicPr>
            <p:cNvPr id="5122" name="Picture 2" descr="Filter - Free icons">
              <a:extLst>
                <a:ext uri="{FF2B5EF4-FFF2-40B4-BE49-F238E27FC236}">
                  <a16:creationId xmlns:a16="http://schemas.microsoft.com/office/drawing/2014/main" id="{0960F438-0A8B-85EA-C346-A22A1627B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838" y="2521060"/>
              <a:ext cx="350898" cy="35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7B431AA2-D819-C20D-70E6-C4F0373946DF}"/>
                </a:ext>
              </a:extLst>
            </p:cNvPr>
            <p:cNvSpPr/>
            <p:nvPr/>
          </p:nvSpPr>
          <p:spPr>
            <a:xfrm>
              <a:off x="7046770" y="2395761"/>
              <a:ext cx="3382323" cy="461665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Enter Team Coach Name</a:t>
              </a:r>
            </a:p>
          </p:txBody>
        </p:sp>
        <p:pic>
          <p:nvPicPr>
            <p:cNvPr id="5124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621932D3-CD79-6A51-6E52-6F3227A61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428" y="2494802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44137D-A885-0386-C95D-510BF386813A}"/>
              </a:ext>
            </a:extLst>
          </p:cNvPr>
          <p:cNvGrpSpPr/>
          <p:nvPr/>
        </p:nvGrpSpPr>
        <p:grpSpPr>
          <a:xfrm>
            <a:off x="5564331" y="7831960"/>
            <a:ext cx="3186449" cy="466786"/>
            <a:chOff x="5713452" y="3676463"/>
            <a:chExt cx="3186449" cy="4667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475C7DB-65A1-E0A4-63C3-8B162D91B38A}"/>
                </a:ext>
              </a:extLst>
            </p:cNvPr>
            <p:cNvSpPr/>
            <p:nvPr/>
          </p:nvSpPr>
          <p:spPr>
            <a:xfrm>
              <a:off x="5713452" y="3676463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Previous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5E802-72E8-6C8F-7F8A-A7C4C4BBD331}"/>
                </a:ext>
              </a:extLst>
            </p:cNvPr>
            <p:cNvSpPr/>
            <p:nvPr/>
          </p:nvSpPr>
          <p:spPr>
            <a:xfrm>
              <a:off x="7404315" y="3683304"/>
              <a:ext cx="1495586" cy="45994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1F013C-7E2F-C988-6A76-C4AF14CAC2AB}"/>
              </a:ext>
            </a:extLst>
          </p:cNvPr>
          <p:cNvSpPr/>
          <p:nvPr/>
        </p:nvSpPr>
        <p:spPr>
          <a:xfrm>
            <a:off x="515472" y="7791373"/>
            <a:ext cx="1489625" cy="5479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</a:t>
            </a:r>
          </a:p>
        </p:txBody>
      </p:sp>
      <p:graphicFrame>
        <p:nvGraphicFramePr>
          <p:cNvPr id="1058" name="Table 1057">
            <a:extLst>
              <a:ext uri="{FF2B5EF4-FFF2-40B4-BE49-F238E27FC236}">
                <a16:creationId xmlns:a16="http://schemas.microsoft.com/office/drawing/2014/main" id="{A2407A6D-D169-6082-E0F5-54E9B4297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04028"/>
              </p:ext>
            </p:extLst>
          </p:nvPr>
        </p:nvGraphicFramePr>
        <p:xfrm>
          <a:off x="480443" y="4076337"/>
          <a:ext cx="8831538" cy="305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33">
                  <a:extLst>
                    <a:ext uri="{9D8B030D-6E8A-4147-A177-3AD203B41FA5}">
                      <a16:colId xmlns:a16="http://schemas.microsoft.com/office/drawing/2014/main" val="21717865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6108478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602859712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45703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172275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25933737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5097355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5894776"/>
                    </a:ext>
                  </a:extLst>
                </a:gridCol>
                <a:gridCol w="710507">
                  <a:extLst>
                    <a:ext uri="{9D8B030D-6E8A-4147-A177-3AD203B41FA5}">
                      <a16:colId xmlns:a16="http://schemas.microsoft.com/office/drawing/2014/main" val="3641672503"/>
                    </a:ext>
                  </a:extLst>
                </a:gridCol>
                <a:gridCol w="981282">
                  <a:extLst>
                    <a:ext uri="{9D8B030D-6E8A-4147-A177-3AD203B41FA5}">
                      <a16:colId xmlns:a16="http://schemas.microsoft.com/office/drawing/2014/main" val="4174841379"/>
                    </a:ext>
                  </a:extLst>
                </a:gridCol>
              </a:tblGrid>
              <a:tr h="692620">
                <a:tc>
                  <a:txBody>
                    <a:bodyPr/>
                    <a:lstStyle/>
                    <a:p>
                      <a:pPr algn="ctr" fontAlgn="t" latinLnBrk="0"/>
                      <a:endParaRPr lang="en-US" sz="1600" b="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Coach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Booking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Sports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Phone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>
                          <a:effectLst/>
                        </a:rPr>
                        <a:t>Hotel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District</a:t>
                      </a:r>
                    </a:p>
                    <a:p>
                      <a:pPr algn="ctr" fontAlgn="t" latinLnBrk="0"/>
                      <a:endParaRPr lang="en-US" sz="1600" b="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Total Players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Check-in Progress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44282289"/>
                  </a:ext>
                </a:extLst>
              </a:tr>
              <a:tr h="673446">
                <a:tc>
                  <a:txBody>
                    <a:bodyPr/>
                    <a:lstStyle/>
                    <a:p>
                      <a:pPr algn="ctr" fontAlgn="base" latinLnBrk="0"/>
                      <a:endParaRPr lang="en-US" sz="12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Alice Team Leader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T100-2079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Basketball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9876543210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Grand Hotel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T. Nagar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Chennai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20%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4217709235"/>
                  </a:ext>
                </a:extLst>
              </a:tr>
              <a:tr h="741157">
                <a:tc>
                  <a:txBody>
                    <a:bodyPr/>
                    <a:lstStyle/>
                    <a:p>
                      <a:pPr algn="ctr" fontAlgn="base" latinLnBrk="0"/>
                      <a:endParaRPr lang="en-US" sz="12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Bob Team Leader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T100-2080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Football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9123456789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Madurai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880107888"/>
                  </a:ext>
                </a:extLst>
              </a:tr>
              <a:tr h="892978">
                <a:tc>
                  <a:txBody>
                    <a:bodyPr/>
                    <a:lstStyle/>
                    <a:p>
                      <a:pPr algn="ctr" fontAlgn="base" latinLnBrk="0"/>
                      <a:endParaRPr lang="en-US" sz="12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Charlie Team Leader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T100-2081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Volleyball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9555666777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Sports Lodge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Coimbatore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88975715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04B607-8359-3C42-595F-7FD840DD8C5E}"/>
              </a:ext>
            </a:extLst>
          </p:cNvPr>
          <p:cNvSpPr/>
          <p:nvPr/>
        </p:nvSpPr>
        <p:spPr>
          <a:xfrm>
            <a:off x="4442656" y="1479973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BB541-D63D-07BA-883A-D6F47D913BC5}"/>
              </a:ext>
            </a:extLst>
          </p:cNvPr>
          <p:cNvGrpSpPr/>
          <p:nvPr/>
        </p:nvGrpSpPr>
        <p:grpSpPr>
          <a:xfrm>
            <a:off x="3006142" y="2991789"/>
            <a:ext cx="6278238" cy="476197"/>
            <a:chOff x="3351838" y="2395761"/>
            <a:chExt cx="7077255" cy="4761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7654BE-B637-6CEA-5E67-0D5DF05DC975}"/>
                </a:ext>
              </a:extLst>
            </p:cNvPr>
            <p:cNvSpPr txBox="1"/>
            <p:nvPr/>
          </p:nvSpPr>
          <p:spPr>
            <a:xfrm>
              <a:off x="3654883" y="2484467"/>
              <a:ext cx="339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Team Coach ID : </a:t>
              </a:r>
            </a:p>
          </p:txBody>
        </p:sp>
        <p:pic>
          <p:nvPicPr>
            <p:cNvPr id="18" name="Picture 2" descr="Filter - Free icons">
              <a:extLst>
                <a:ext uri="{FF2B5EF4-FFF2-40B4-BE49-F238E27FC236}">
                  <a16:creationId xmlns:a16="http://schemas.microsoft.com/office/drawing/2014/main" id="{18F6E602-CB8D-9BA8-9BDE-5E6B08D9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838" y="2521060"/>
              <a:ext cx="350898" cy="35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3A7ECF44-B9B8-EEBF-C4B5-9D8C5985B084}"/>
                </a:ext>
              </a:extLst>
            </p:cNvPr>
            <p:cNvSpPr/>
            <p:nvPr/>
          </p:nvSpPr>
          <p:spPr>
            <a:xfrm>
              <a:off x="7046770" y="2395761"/>
              <a:ext cx="3382323" cy="461665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Enter Team Coach ID</a:t>
              </a:r>
            </a:p>
          </p:txBody>
        </p:sp>
        <p:pic>
          <p:nvPicPr>
            <p:cNvPr id="20" name="Picture 4" descr="1+ Million Search Icon Royalty-Free Images, Stock Photos &amp; Pictures |  Shutterstock">
              <a:extLst>
                <a:ext uri="{FF2B5EF4-FFF2-40B4-BE49-F238E27FC236}">
                  <a16:creationId xmlns:a16="http://schemas.microsoft.com/office/drawing/2014/main" id="{548F917C-F796-AFA0-4BA3-BDD4AFE17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428" y="2494802"/>
              <a:ext cx="329203" cy="32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147DFCE-8344-5844-1F97-7FE0E14A25E0}"/>
              </a:ext>
            </a:extLst>
          </p:cNvPr>
          <p:cNvSpPr/>
          <p:nvPr/>
        </p:nvSpPr>
        <p:spPr>
          <a:xfrm>
            <a:off x="702995" y="4242246"/>
            <a:ext cx="219799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7AD9E-7420-0FB3-3024-9DEBC660C82B}"/>
              </a:ext>
            </a:extLst>
          </p:cNvPr>
          <p:cNvSpPr/>
          <p:nvPr/>
        </p:nvSpPr>
        <p:spPr>
          <a:xfrm>
            <a:off x="702994" y="4897633"/>
            <a:ext cx="219799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330E2-5388-197D-60F9-31D9BFD23785}"/>
              </a:ext>
            </a:extLst>
          </p:cNvPr>
          <p:cNvSpPr/>
          <p:nvPr/>
        </p:nvSpPr>
        <p:spPr>
          <a:xfrm>
            <a:off x="702993" y="5685385"/>
            <a:ext cx="219799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89BEF-2F48-2DA3-30B9-078338FBE743}"/>
              </a:ext>
            </a:extLst>
          </p:cNvPr>
          <p:cNvSpPr/>
          <p:nvPr/>
        </p:nvSpPr>
        <p:spPr>
          <a:xfrm>
            <a:off x="696067" y="6400800"/>
            <a:ext cx="219799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F4C06-12BA-CC50-9721-885972964F38}"/>
              </a:ext>
            </a:extLst>
          </p:cNvPr>
          <p:cNvSpPr/>
          <p:nvPr/>
        </p:nvSpPr>
        <p:spPr>
          <a:xfrm>
            <a:off x="163774" y="2154264"/>
            <a:ext cx="9205993" cy="5610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41ED7-7FD3-4EE9-11BC-BA11BB9DB223}"/>
              </a:ext>
            </a:extLst>
          </p:cNvPr>
          <p:cNvSpPr txBox="1"/>
          <p:nvPr/>
        </p:nvSpPr>
        <p:spPr>
          <a:xfrm>
            <a:off x="241395" y="2309247"/>
            <a:ext cx="489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Send Notifications to Team Leaders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C493FF-517B-6803-1862-1BE22A540513}"/>
              </a:ext>
            </a:extLst>
          </p:cNvPr>
          <p:cNvGrpSpPr/>
          <p:nvPr/>
        </p:nvGrpSpPr>
        <p:grpSpPr>
          <a:xfrm>
            <a:off x="0" y="445749"/>
            <a:ext cx="9601200" cy="1352635"/>
            <a:chOff x="0" y="941696"/>
            <a:chExt cx="9601200" cy="13526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33B1B4-BE6C-46AC-6AB3-3E7A3D164A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9AF41E-4DAF-E0BE-A807-9CA447B9F052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B8381E-4C09-0933-0C86-418C997126FC}"/>
                </a:ext>
              </a:extLst>
            </p:cNvPr>
            <p:cNvSpPr/>
            <p:nvPr/>
          </p:nvSpPr>
          <p:spPr>
            <a:xfrm>
              <a:off x="4017184" y="1165866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79C2-7E0E-DE1F-6E87-9CEB89CAF89F}"/>
                </a:ext>
              </a:extLst>
            </p:cNvPr>
            <p:cNvSpPr/>
            <p:nvPr/>
          </p:nvSpPr>
          <p:spPr>
            <a:xfrm>
              <a:off x="6720773" y="1188118"/>
              <a:ext cx="2094929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View/Edit Team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B30A9D-8980-02EE-070B-A4E19719255D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A94F0-8F7E-DC4B-0F3E-F88803C138C6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6E6411-AEBA-D086-DFBC-A8D8B7E22B01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8EAE2DE-DB8A-9C88-6EC2-FF44785E6355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Send Notification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E7045A9-35F2-62B9-B3A5-36B89641DD67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29B0F4-2A4E-E5A6-92D0-D2C192AC0BB7}"/>
              </a:ext>
            </a:extLst>
          </p:cNvPr>
          <p:cNvSpPr/>
          <p:nvPr/>
        </p:nvSpPr>
        <p:spPr>
          <a:xfrm>
            <a:off x="371959" y="2882684"/>
            <a:ext cx="8756543" cy="4549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CA8CC-DF96-BD43-BB77-A4A769657F4B}"/>
              </a:ext>
            </a:extLst>
          </p:cNvPr>
          <p:cNvSpPr txBox="1"/>
          <p:nvPr/>
        </p:nvSpPr>
        <p:spPr>
          <a:xfrm>
            <a:off x="595643" y="3029700"/>
            <a:ext cx="196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7E84B9-523E-4B37-3BCD-F5B1A48F499C}"/>
              </a:ext>
            </a:extLst>
          </p:cNvPr>
          <p:cNvSpPr/>
          <p:nvPr/>
        </p:nvSpPr>
        <p:spPr>
          <a:xfrm>
            <a:off x="696034" y="4266200"/>
            <a:ext cx="8137999" cy="3693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Match Lost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9AF28-E4A9-C9C9-AA9B-7EA4CB0D593E}"/>
              </a:ext>
            </a:extLst>
          </p:cNvPr>
          <p:cNvSpPr/>
          <p:nvPr/>
        </p:nvSpPr>
        <p:spPr>
          <a:xfrm>
            <a:off x="696035" y="3459366"/>
            <a:ext cx="8137999" cy="359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Madurai Football Team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24329D-7971-930C-072D-C8F110485F81}"/>
              </a:ext>
            </a:extLst>
          </p:cNvPr>
          <p:cNvSpPr/>
          <p:nvPr/>
        </p:nvSpPr>
        <p:spPr>
          <a:xfrm>
            <a:off x="812616" y="5877393"/>
            <a:ext cx="7730867" cy="1003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BD6AF-3653-F445-0851-3D8935AA2E13}"/>
              </a:ext>
            </a:extLst>
          </p:cNvPr>
          <p:cNvSpPr txBox="1"/>
          <p:nvPr/>
        </p:nvSpPr>
        <p:spPr>
          <a:xfrm>
            <a:off x="595641" y="3892532"/>
            <a:ext cx="196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Reason/Type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C1750-12EF-8ECF-4B3B-10821178D454}"/>
              </a:ext>
            </a:extLst>
          </p:cNvPr>
          <p:cNvSpPr txBox="1"/>
          <p:nvPr/>
        </p:nvSpPr>
        <p:spPr>
          <a:xfrm>
            <a:off x="828115" y="4717650"/>
            <a:ext cx="27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out Message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7E14D-9B6A-C4A4-CB16-162456E81ECD}"/>
              </a:ext>
            </a:extLst>
          </p:cNvPr>
          <p:cNvSpPr txBox="1"/>
          <p:nvPr/>
        </p:nvSpPr>
        <p:spPr>
          <a:xfrm>
            <a:off x="1016253" y="6012363"/>
            <a:ext cx="34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 your custom Message</a:t>
            </a:r>
          </a:p>
        </p:txBody>
      </p:sp>
      <p:pic>
        <p:nvPicPr>
          <p:cNvPr id="22" name="Picture 2" descr="Arrow down sign to navigate ">
            <a:extLst>
              <a:ext uri="{FF2B5EF4-FFF2-40B4-BE49-F238E27FC236}">
                <a16:creationId xmlns:a16="http://schemas.microsoft.com/office/drawing/2014/main" id="{2A3C97C5-B16C-DFDF-05FC-B72AA3BD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3459366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row down sign to navigate ">
            <a:extLst>
              <a:ext uri="{FF2B5EF4-FFF2-40B4-BE49-F238E27FC236}">
                <a16:creationId xmlns:a16="http://schemas.microsoft.com/office/drawing/2014/main" id="{2A57CDEB-9B2E-82E0-E645-13F4C76E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4279949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F65658-C939-FBC5-72FE-E72D80683084}"/>
              </a:ext>
            </a:extLst>
          </p:cNvPr>
          <p:cNvSpPr/>
          <p:nvPr/>
        </p:nvSpPr>
        <p:spPr>
          <a:xfrm>
            <a:off x="4950950" y="6974237"/>
            <a:ext cx="2037781" cy="395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Notification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9147A5-4ED0-AC7F-5C62-1F7FF356B94D}"/>
              </a:ext>
            </a:extLst>
          </p:cNvPr>
          <p:cNvSpPr/>
          <p:nvPr/>
        </p:nvSpPr>
        <p:spPr>
          <a:xfrm>
            <a:off x="828115" y="5108135"/>
            <a:ext cx="4498631" cy="6694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Since your team’s match has concluded, we kindly inform you that your final checkout date at the hotel will be: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0284D9-0E01-3745-E533-309CF2096930}"/>
              </a:ext>
            </a:extLst>
          </p:cNvPr>
          <p:cNvSpPr/>
          <p:nvPr/>
        </p:nvSpPr>
        <p:spPr>
          <a:xfrm>
            <a:off x="5552512" y="5195384"/>
            <a:ext cx="2990972" cy="5263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19/07/2025 11:00 AM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F373CF-0916-1AFE-EA18-CE686F27A492}"/>
              </a:ext>
            </a:extLst>
          </p:cNvPr>
          <p:cNvSpPr/>
          <p:nvPr/>
        </p:nvSpPr>
        <p:spPr>
          <a:xfrm>
            <a:off x="4425880" y="1379293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</p:spTree>
    <p:extLst>
      <p:ext uri="{BB962C8B-B14F-4D97-AF65-F5344CB8AC3E}">
        <p14:creationId xmlns:p14="http://schemas.microsoft.com/office/powerpoint/2010/main" val="240390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6884-FDEE-D8ED-5C2D-E1512398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B50CBF-4CB9-EB3D-9648-9450B9C0E750}"/>
              </a:ext>
            </a:extLst>
          </p:cNvPr>
          <p:cNvSpPr/>
          <p:nvPr/>
        </p:nvSpPr>
        <p:spPr>
          <a:xfrm>
            <a:off x="163774" y="2154264"/>
            <a:ext cx="9205993" cy="5610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C5A9-63A7-E51B-E92A-4351194AC5E4}"/>
              </a:ext>
            </a:extLst>
          </p:cNvPr>
          <p:cNvSpPr txBox="1"/>
          <p:nvPr/>
        </p:nvSpPr>
        <p:spPr>
          <a:xfrm>
            <a:off x="241395" y="2309247"/>
            <a:ext cx="489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Send Notifications to Team Leaders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DA785-4A8E-25C5-1E8C-B6603904266A}"/>
              </a:ext>
            </a:extLst>
          </p:cNvPr>
          <p:cNvGrpSpPr/>
          <p:nvPr/>
        </p:nvGrpSpPr>
        <p:grpSpPr>
          <a:xfrm>
            <a:off x="0" y="445749"/>
            <a:ext cx="9601200" cy="1352635"/>
            <a:chOff x="0" y="941696"/>
            <a:chExt cx="9601200" cy="13526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BB92B-3CD6-DEF3-E536-9AB09D0E16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0B0E05-3F3F-2BDD-B486-56450DBF1A9C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28A051-A985-C137-5445-A33609CF5315}"/>
                </a:ext>
              </a:extLst>
            </p:cNvPr>
            <p:cNvSpPr/>
            <p:nvPr/>
          </p:nvSpPr>
          <p:spPr>
            <a:xfrm>
              <a:off x="4212040" y="1186124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3164D6-2A32-09B2-D78F-FE96D9B6A941}"/>
                </a:ext>
              </a:extLst>
            </p:cNvPr>
            <p:cNvSpPr/>
            <p:nvPr/>
          </p:nvSpPr>
          <p:spPr>
            <a:xfrm>
              <a:off x="6873784" y="1167218"/>
              <a:ext cx="2094929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View/Edit Team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F4357E-EAA0-B153-65B8-A6F12F16A35A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E2664C-12F6-586E-1A6B-D82FDD4C8263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62FABA-06B5-9F62-D22C-A042FB9D9652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B7AEEA-B7E4-9431-3D91-F5EB7F90501A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Send Notification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26BFC0F-F221-A3C3-1084-82F51380B60A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BFD308-506B-9A2A-E3E4-D622AFFD8968}"/>
              </a:ext>
            </a:extLst>
          </p:cNvPr>
          <p:cNvSpPr/>
          <p:nvPr/>
        </p:nvSpPr>
        <p:spPr>
          <a:xfrm>
            <a:off x="371959" y="2882684"/>
            <a:ext cx="8756543" cy="4549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7DBB0-1780-E586-C7C6-8AB26440E00F}"/>
              </a:ext>
            </a:extLst>
          </p:cNvPr>
          <p:cNvSpPr txBox="1"/>
          <p:nvPr/>
        </p:nvSpPr>
        <p:spPr>
          <a:xfrm>
            <a:off x="595643" y="3029700"/>
            <a:ext cx="196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CE3126-EFFA-FCAA-DDE3-94B189C79723}"/>
              </a:ext>
            </a:extLst>
          </p:cNvPr>
          <p:cNvSpPr/>
          <p:nvPr/>
        </p:nvSpPr>
        <p:spPr>
          <a:xfrm>
            <a:off x="696034" y="4266200"/>
            <a:ext cx="8137999" cy="3693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B09A93-57BA-8CD9-4F2F-E249CA21FF19}"/>
              </a:ext>
            </a:extLst>
          </p:cNvPr>
          <p:cNvSpPr/>
          <p:nvPr/>
        </p:nvSpPr>
        <p:spPr>
          <a:xfrm>
            <a:off x="696035" y="3459366"/>
            <a:ext cx="8137999" cy="359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Dindugal Volleyball Team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18A8A0-6F99-9928-9F13-54F032BBD026}"/>
              </a:ext>
            </a:extLst>
          </p:cNvPr>
          <p:cNvSpPr/>
          <p:nvPr/>
        </p:nvSpPr>
        <p:spPr>
          <a:xfrm>
            <a:off x="812616" y="5198755"/>
            <a:ext cx="7730867" cy="16824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CCEF7-FA5E-5E74-F3B8-E9B8ECEFDF44}"/>
              </a:ext>
            </a:extLst>
          </p:cNvPr>
          <p:cNvSpPr txBox="1"/>
          <p:nvPr/>
        </p:nvSpPr>
        <p:spPr>
          <a:xfrm>
            <a:off x="595641" y="3892532"/>
            <a:ext cx="196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Reason/Type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F72AD-0792-E254-7C04-E4A48470A73A}"/>
              </a:ext>
            </a:extLst>
          </p:cNvPr>
          <p:cNvSpPr txBox="1"/>
          <p:nvPr/>
        </p:nvSpPr>
        <p:spPr>
          <a:xfrm>
            <a:off x="828115" y="4717650"/>
            <a:ext cx="27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Message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A2146-1E4B-2664-8ECE-BD0A09B10023}"/>
              </a:ext>
            </a:extLst>
          </p:cNvPr>
          <p:cNvSpPr txBox="1"/>
          <p:nvPr/>
        </p:nvSpPr>
        <p:spPr>
          <a:xfrm>
            <a:off x="997965" y="5372283"/>
            <a:ext cx="34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 your custom Message</a:t>
            </a:r>
          </a:p>
        </p:txBody>
      </p:sp>
      <p:pic>
        <p:nvPicPr>
          <p:cNvPr id="22" name="Picture 2" descr="Arrow down sign to navigate ">
            <a:extLst>
              <a:ext uri="{FF2B5EF4-FFF2-40B4-BE49-F238E27FC236}">
                <a16:creationId xmlns:a16="http://schemas.microsoft.com/office/drawing/2014/main" id="{4FC68405-A7FA-BF4F-DEFC-09C9390A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3459366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row down sign to navigate ">
            <a:extLst>
              <a:ext uri="{FF2B5EF4-FFF2-40B4-BE49-F238E27FC236}">
                <a16:creationId xmlns:a16="http://schemas.microsoft.com/office/drawing/2014/main" id="{BBCC5F0F-DF59-2DE5-58FD-6C2EB68A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4279949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CD2215-2964-2596-26DD-F49200D641BA}"/>
              </a:ext>
            </a:extLst>
          </p:cNvPr>
          <p:cNvSpPr/>
          <p:nvPr/>
        </p:nvSpPr>
        <p:spPr>
          <a:xfrm>
            <a:off x="4950950" y="6974237"/>
            <a:ext cx="2037781" cy="395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85896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740EB0B-A260-632A-8C57-FF1440177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EDC56-99D3-2A63-428E-ABB528E7291C}"/>
              </a:ext>
            </a:extLst>
          </p:cNvPr>
          <p:cNvSpPr/>
          <p:nvPr/>
        </p:nvSpPr>
        <p:spPr>
          <a:xfrm>
            <a:off x="163774" y="2154264"/>
            <a:ext cx="9205993" cy="5610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94280-D562-61F2-B40E-A410F4E8644E}"/>
              </a:ext>
            </a:extLst>
          </p:cNvPr>
          <p:cNvSpPr txBox="1"/>
          <p:nvPr/>
        </p:nvSpPr>
        <p:spPr>
          <a:xfrm>
            <a:off x="241395" y="2309247"/>
            <a:ext cx="489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Send Notifications to Team Leaders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B78260-E22A-C891-222F-E1234C837D65}"/>
              </a:ext>
            </a:extLst>
          </p:cNvPr>
          <p:cNvGrpSpPr/>
          <p:nvPr/>
        </p:nvGrpSpPr>
        <p:grpSpPr>
          <a:xfrm>
            <a:off x="0" y="445749"/>
            <a:ext cx="9601200" cy="1352635"/>
            <a:chOff x="0" y="941696"/>
            <a:chExt cx="9601200" cy="13526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EBE4EF-E0BD-CAE2-DCC6-8936CBC5DA5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B51F8F-A734-F62F-C9D9-668DDFDEC1F1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F5C0A0B-71C3-3A6D-8D0B-6A919BBCA580}"/>
                </a:ext>
              </a:extLst>
            </p:cNvPr>
            <p:cNvSpPr/>
            <p:nvPr/>
          </p:nvSpPr>
          <p:spPr>
            <a:xfrm>
              <a:off x="4102647" y="1198849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EC4C2EB-6781-808E-B7C7-9E552606E088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ABAB36-92C7-B683-BC0B-988466572D4C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21739CC-8BA2-F57D-AEF5-2052A4819B32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DF090E6-0F5C-32E1-7342-4213C3860D7F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Send Notification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9F9F3F-8ECB-4C0D-E632-C49246F99DC1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198B7-B1B0-68E9-B2A1-E4C4A83A901D}"/>
              </a:ext>
            </a:extLst>
          </p:cNvPr>
          <p:cNvSpPr/>
          <p:nvPr/>
        </p:nvSpPr>
        <p:spPr>
          <a:xfrm>
            <a:off x="371959" y="2882684"/>
            <a:ext cx="8756543" cy="4549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51F86-7C2F-7F3E-3A77-CF82E5BFC7B1}"/>
              </a:ext>
            </a:extLst>
          </p:cNvPr>
          <p:cNvSpPr txBox="1"/>
          <p:nvPr/>
        </p:nvSpPr>
        <p:spPr>
          <a:xfrm>
            <a:off x="595643" y="3029700"/>
            <a:ext cx="196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94B162-E82F-8A1A-254B-02E699EEC949}"/>
              </a:ext>
            </a:extLst>
          </p:cNvPr>
          <p:cNvSpPr/>
          <p:nvPr/>
        </p:nvSpPr>
        <p:spPr>
          <a:xfrm>
            <a:off x="696034" y="4266200"/>
            <a:ext cx="8137999" cy="3693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Extension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4B00E7-A307-21D3-97C3-2230806370E7}"/>
              </a:ext>
            </a:extLst>
          </p:cNvPr>
          <p:cNvSpPr/>
          <p:nvPr/>
        </p:nvSpPr>
        <p:spPr>
          <a:xfrm>
            <a:off x="696035" y="3459366"/>
            <a:ext cx="8137999" cy="359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Dindugal Volleyball Team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18B177-5432-28FE-951B-3F9115A39C02}"/>
              </a:ext>
            </a:extLst>
          </p:cNvPr>
          <p:cNvSpPr/>
          <p:nvPr/>
        </p:nvSpPr>
        <p:spPr>
          <a:xfrm>
            <a:off x="812616" y="5198755"/>
            <a:ext cx="7730867" cy="16824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67DE1-8FBB-9B6D-FEDB-83F5653FA0F4}"/>
              </a:ext>
            </a:extLst>
          </p:cNvPr>
          <p:cNvSpPr txBox="1"/>
          <p:nvPr/>
        </p:nvSpPr>
        <p:spPr>
          <a:xfrm>
            <a:off x="595641" y="3892532"/>
            <a:ext cx="196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Reason/Type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1C16B-A6E9-BC57-E57C-242F1F5BFA1E}"/>
              </a:ext>
            </a:extLst>
          </p:cNvPr>
          <p:cNvSpPr txBox="1"/>
          <p:nvPr/>
        </p:nvSpPr>
        <p:spPr>
          <a:xfrm>
            <a:off x="828115" y="4717650"/>
            <a:ext cx="27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Message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0AF63-56A1-EB95-C0B3-0AB0FBCA7DC1}"/>
              </a:ext>
            </a:extLst>
          </p:cNvPr>
          <p:cNvSpPr txBox="1"/>
          <p:nvPr/>
        </p:nvSpPr>
        <p:spPr>
          <a:xfrm>
            <a:off x="997965" y="5372283"/>
            <a:ext cx="34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 your custom Message</a:t>
            </a:r>
          </a:p>
        </p:txBody>
      </p:sp>
      <p:pic>
        <p:nvPicPr>
          <p:cNvPr id="22" name="Picture 2" descr="Arrow down sign to navigate ">
            <a:extLst>
              <a:ext uri="{FF2B5EF4-FFF2-40B4-BE49-F238E27FC236}">
                <a16:creationId xmlns:a16="http://schemas.microsoft.com/office/drawing/2014/main" id="{7CF6697F-C0F6-2897-6369-4B1672B4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3459366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row down sign to navigate ">
            <a:extLst>
              <a:ext uri="{FF2B5EF4-FFF2-40B4-BE49-F238E27FC236}">
                <a16:creationId xmlns:a16="http://schemas.microsoft.com/office/drawing/2014/main" id="{E4EAF4C2-0E5C-81F9-81FA-6AC2BDBB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15" y="4279949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37A3C7-E030-C7D9-FEF5-047BEB0EB941}"/>
              </a:ext>
            </a:extLst>
          </p:cNvPr>
          <p:cNvSpPr/>
          <p:nvPr/>
        </p:nvSpPr>
        <p:spPr>
          <a:xfrm>
            <a:off x="4950950" y="6974237"/>
            <a:ext cx="2037781" cy="395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Notification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B96279-0BBD-457B-3717-CB1DD71E59AD}"/>
              </a:ext>
            </a:extLst>
          </p:cNvPr>
          <p:cNvSpPr/>
          <p:nvPr/>
        </p:nvSpPr>
        <p:spPr>
          <a:xfrm>
            <a:off x="6873784" y="671271"/>
            <a:ext cx="2094929" cy="368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View/Edit Team </a:t>
            </a:r>
          </a:p>
        </p:txBody>
      </p:sp>
    </p:spTree>
    <p:extLst>
      <p:ext uri="{BB962C8B-B14F-4D97-AF65-F5344CB8AC3E}">
        <p14:creationId xmlns:p14="http://schemas.microsoft.com/office/powerpoint/2010/main" val="91469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0B185D-824F-FB22-9449-1427C8C8A925}"/>
              </a:ext>
            </a:extLst>
          </p:cNvPr>
          <p:cNvGrpSpPr/>
          <p:nvPr/>
        </p:nvGrpSpPr>
        <p:grpSpPr>
          <a:xfrm>
            <a:off x="163774" y="413567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69B803-9155-7CBD-FB6C-F0EABACF2D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5DE449-5362-A804-9916-0A03B53744B7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CC2CC-CF0D-813C-0E54-1EB61096C16E}"/>
                </a:ext>
              </a:extLst>
            </p:cNvPr>
            <p:cNvSpPr/>
            <p:nvPr/>
          </p:nvSpPr>
          <p:spPr>
            <a:xfrm>
              <a:off x="4071468" y="1199110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7B5A2D6-0573-D3A2-B344-E6AD7AE10F06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857274-CE7A-C201-F9FF-1CAC8EBD22E5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FF115BE-7074-059B-B45A-5F998961F15B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3B4259-5766-68A3-69E2-5BEE732FD5CA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E65052-50D2-678D-F114-C36366FDA8F6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Excel Upload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09F4A-A20A-08C1-6BDC-3086188DD1BF}"/>
              </a:ext>
            </a:extLst>
          </p:cNvPr>
          <p:cNvSpPr/>
          <p:nvPr/>
        </p:nvSpPr>
        <p:spPr>
          <a:xfrm>
            <a:off x="163774" y="2169763"/>
            <a:ext cx="9243697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18F76-BF04-3D02-F744-E7AF728721BB}"/>
              </a:ext>
            </a:extLst>
          </p:cNvPr>
          <p:cNvSpPr txBox="1"/>
          <p:nvPr/>
        </p:nvSpPr>
        <p:spPr>
          <a:xfrm>
            <a:off x="303086" y="2309247"/>
            <a:ext cx="368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 File Upload Simulation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000C74-581F-5DE4-CBD6-57EA12C0D7F8}"/>
              </a:ext>
            </a:extLst>
          </p:cNvPr>
          <p:cNvSpPr/>
          <p:nvPr/>
        </p:nvSpPr>
        <p:spPr>
          <a:xfrm>
            <a:off x="387458" y="3037668"/>
            <a:ext cx="8865030" cy="201477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24764-50AD-E577-7CE3-56E8DC22345A}"/>
              </a:ext>
            </a:extLst>
          </p:cNvPr>
          <p:cNvSpPr txBox="1"/>
          <p:nvPr/>
        </p:nvSpPr>
        <p:spPr>
          <a:xfrm>
            <a:off x="2119349" y="3193224"/>
            <a:ext cx="533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 Team/Player Data</a:t>
            </a:r>
          </a:p>
          <a:p>
            <a:pPr algn="ctr"/>
            <a:r>
              <a:rPr lang="en-US" dirty="0"/>
              <a:t>Upload Excel files to bulk create teams and players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BAF16D-675E-C03F-1F6C-EDB9F9659C9A}"/>
              </a:ext>
            </a:extLst>
          </p:cNvPr>
          <p:cNvSpPr/>
          <p:nvPr/>
        </p:nvSpPr>
        <p:spPr>
          <a:xfrm>
            <a:off x="1007390" y="4045057"/>
            <a:ext cx="7981627" cy="3564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          No File Chosen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03F31E-8272-B31A-814C-E2D98F0E3979}"/>
              </a:ext>
            </a:extLst>
          </p:cNvPr>
          <p:cNvSpPr/>
          <p:nvPr/>
        </p:nvSpPr>
        <p:spPr>
          <a:xfrm>
            <a:off x="1007390" y="4045057"/>
            <a:ext cx="1298242" cy="3683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Choose 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2AEC6A-670E-DDDD-731A-E3212FC7EC64}"/>
              </a:ext>
            </a:extLst>
          </p:cNvPr>
          <p:cNvSpPr/>
          <p:nvPr/>
        </p:nvSpPr>
        <p:spPr>
          <a:xfrm>
            <a:off x="3349483" y="4594666"/>
            <a:ext cx="2748578" cy="3564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Upload &amp; Process 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B6F080-78CD-06B9-378F-E1ECFE69CD88}"/>
              </a:ext>
            </a:extLst>
          </p:cNvPr>
          <p:cNvCxnSpPr/>
          <p:nvPr/>
        </p:nvCxnSpPr>
        <p:spPr>
          <a:xfrm>
            <a:off x="387458" y="5486400"/>
            <a:ext cx="8741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D2C57F-D220-662E-B4AC-A2ECAEBD3D4F}"/>
              </a:ext>
            </a:extLst>
          </p:cNvPr>
          <p:cNvSpPr txBox="1"/>
          <p:nvPr/>
        </p:nvSpPr>
        <p:spPr>
          <a:xfrm>
            <a:off x="303086" y="5690504"/>
            <a:ext cx="5490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Templates</a:t>
            </a:r>
          </a:p>
          <a:p>
            <a:r>
              <a:rPr lang="en-US" dirty="0"/>
              <a:t>Download sample templates for proper data format: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C7C1C-E201-C81A-FAEF-7992D1285FF1}"/>
              </a:ext>
            </a:extLst>
          </p:cNvPr>
          <p:cNvSpPr/>
          <p:nvPr/>
        </p:nvSpPr>
        <p:spPr>
          <a:xfrm>
            <a:off x="534835" y="6512687"/>
            <a:ext cx="2814647" cy="3524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Download Teams Template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FC5888-5FF5-D7C3-3407-45CD5E039A19}"/>
              </a:ext>
            </a:extLst>
          </p:cNvPr>
          <p:cNvSpPr/>
          <p:nvPr/>
        </p:nvSpPr>
        <p:spPr>
          <a:xfrm>
            <a:off x="3663946" y="6512688"/>
            <a:ext cx="2814646" cy="3524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Download Hotel Template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B14BCC-FC5B-6E53-AC69-5104057AD298}"/>
              </a:ext>
            </a:extLst>
          </p:cNvPr>
          <p:cNvSpPr/>
          <p:nvPr/>
        </p:nvSpPr>
        <p:spPr>
          <a:xfrm>
            <a:off x="4212040" y="2374926"/>
            <a:ext cx="2266552" cy="4308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Upload Teams</a:t>
            </a:r>
          </a:p>
        </p:txBody>
      </p:sp>
      <p:pic>
        <p:nvPicPr>
          <p:cNvPr id="25" name="Picture 2" descr="Arrow down sign to navigate ">
            <a:extLst>
              <a:ext uri="{FF2B5EF4-FFF2-40B4-BE49-F238E27FC236}">
                <a16:creationId xmlns:a16="http://schemas.microsoft.com/office/drawing/2014/main" id="{6C0B9CE4-E215-FC25-53CC-219E0D11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78" y="2405267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A9C92C-4140-A8FE-E314-DF2AA3FFC194}"/>
              </a:ext>
            </a:extLst>
          </p:cNvPr>
          <p:cNvSpPr/>
          <p:nvPr/>
        </p:nvSpPr>
        <p:spPr>
          <a:xfrm>
            <a:off x="4594178" y="1356058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A7796B-2773-D6CE-ABA3-B9961C6E1A28}"/>
              </a:ext>
            </a:extLst>
          </p:cNvPr>
          <p:cNvSpPr/>
          <p:nvPr/>
        </p:nvSpPr>
        <p:spPr>
          <a:xfrm>
            <a:off x="6873784" y="671271"/>
            <a:ext cx="2094929" cy="368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View/Edit Team </a:t>
            </a:r>
          </a:p>
        </p:txBody>
      </p:sp>
    </p:spTree>
    <p:extLst>
      <p:ext uri="{BB962C8B-B14F-4D97-AF65-F5344CB8AC3E}">
        <p14:creationId xmlns:p14="http://schemas.microsoft.com/office/powerpoint/2010/main" val="423860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D3F02-1F46-81D7-3574-F180B6C2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8FF04D-B908-F551-C15B-A3DD0DA9A06F}"/>
              </a:ext>
            </a:extLst>
          </p:cNvPr>
          <p:cNvGrpSpPr/>
          <p:nvPr/>
        </p:nvGrpSpPr>
        <p:grpSpPr>
          <a:xfrm>
            <a:off x="0" y="445749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984F0D6-8810-E569-7338-BFFF52261F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6D0F72-74AD-EFBD-8819-BF6C4BA2820E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11A738-3467-F2DE-7C90-42A46A81711C}"/>
                </a:ext>
              </a:extLst>
            </p:cNvPr>
            <p:cNvSpPr/>
            <p:nvPr/>
          </p:nvSpPr>
          <p:spPr>
            <a:xfrm>
              <a:off x="4145636" y="1196006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56B833A-C54B-FD98-1B06-80A33C202228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1AA4B3-772C-B0CC-E545-96D80FA78284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6575FB-F2E5-CF70-CC59-8882BBDFDFD9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D6B88E-0746-A9B6-BA44-3922E998F80A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D010A0-252A-3A8B-DF2C-99F9653EBFF5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6B2D22-EC1B-9642-3CBC-C680A4BBBDE5}"/>
              </a:ext>
            </a:extLst>
          </p:cNvPr>
          <p:cNvSpPr/>
          <p:nvPr/>
        </p:nvSpPr>
        <p:spPr>
          <a:xfrm>
            <a:off x="4594178" y="1372799"/>
            <a:ext cx="2243350" cy="3524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Reassignment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9EBE15-931D-88CC-F024-46FA8D2FEC28}"/>
              </a:ext>
            </a:extLst>
          </p:cNvPr>
          <p:cNvSpPr/>
          <p:nvPr/>
        </p:nvSpPr>
        <p:spPr>
          <a:xfrm>
            <a:off x="163775" y="2182091"/>
            <a:ext cx="9224412" cy="10785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C9956-49C8-D01C-79AB-A96069AC9E27}"/>
              </a:ext>
            </a:extLst>
          </p:cNvPr>
          <p:cNvSpPr txBox="1"/>
          <p:nvPr/>
        </p:nvSpPr>
        <p:spPr>
          <a:xfrm>
            <a:off x="2279176" y="2456122"/>
            <a:ext cx="521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Transit Hotel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04A7D-CE38-57EE-353C-4DD1C1A88F9C}"/>
              </a:ext>
            </a:extLst>
          </p:cNvPr>
          <p:cNvSpPr txBox="1"/>
          <p:nvPr/>
        </p:nvSpPr>
        <p:spPr>
          <a:xfrm>
            <a:off x="552984" y="3393969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473EA-BC8B-63FA-526B-554F18BCA7FA}"/>
              </a:ext>
            </a:extLst>
          </p:cNvPr>
          <p:cNvSpPr/>
          <p:nvPr/>
        </p:nvSpPr>
        <p:spPr>
          <a:xfrm>
            <a:off x="1561978" y="3317683"/>
            <a:ext cx="2726580" cy="46166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Team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A8EAE-7607-05DD-0804-D5BF4B3EF70F}"/>
              </a:ext>
            </a:extLst>
          </p:cNvPr>
          <p:cNvSpPr txBox="1"/>
          <p:nvPr/>
        </p:nvSpPr>
        <p:spPr>
          <a:xfrm>
            <a:off x="378802" y="8037716"/>
            <a:ext cx="2546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SEARCH TRANS HOTEL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7284E-5A09-7AF6-8E00-63F0372704F5}"/>
              </a:ext>
            </a:extLst>
          </p:cNvPr>
          <p:cNvSpPr txBox="1"/>
          <p:nvPr/>
        </p:nvSpPr>
        <p:spPr>
          <a:xfrm>
            <a:off x="7375560" y="9073489"/>
            <a:ext cx="151948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SUBMIT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71FEE06-3292-0E17-388C-0ABF3D9C8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55919"/>
              </p:ext>
            </p:extLst>
          </p:nvPr>
        </p:nvGraphicFramePr>
        <p:xfrm>
          <a:off x="468394" y="9676580"/>
          <a:ext cx="8719234" cy="230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06">
                  <a:extLst>
                    <a:ext uri="{9D8B030D-6E8A-4147-A177-3AD203B41FA5}">
                      <a16:colId xmlns:a16="http://schemas.microsoft.com/office/drawing/2014/main" val="594758424"/>
                    </a:ext>
                  </a:extLst>
                </a:gridCol>
                <a:gridCol w="995182">
                  <a:extLst>
                    <a:ext uri="{9D8B030D-6E8A-4147-A177-3AD203B41FA5}">
                      <a16:colId xmlns:a16="http://schemas.microsoft.com/office/drawing/2014/main" val="3210927172"/>
                    </a:ext>
                  </a:extLst>
                </a:gridCol>
                <a:gridCol w="941196">
                  <a:extLst>
                    <a:ext uri="{9D8B030D-6E8A-4147-A177-3AD203B41FA5}">
                      <a16:colId xmlns:a16="http://schemas.microsoft.com/office/drawing/2014/main" val="1497518601"/>
                    </a:ext>
                  </a:extLst>
                </a:gridCol>
                <a:gridCol w="1168732">
                  <a:extLst>
                    <a:ext uri="{9D8B030D-6E8A-4147-A177-3AD203B41FA5}">
                      <a16:colId xmlns:a16="http://schemas.microsoft.com/office/drawing/2014/main" val="1103344671"/>
                    </a:ext>
                  </a:extLst>
                </a:gridCol>
                <a:gridCol w="1168732">
                  <a:extLst>
                    <a:ext uri="{9D8B030D-6E8A-4147-A177-3AD203B41FA5}">
                      <a16:colId xmlns:a16="http://schemas.microsoft.com/office/drawing/2014/main" val="1937017674"/>
                    </a:ext>
                  </a:extLst>
                </a:gridCol>
                <a:gridCol w="923360">
                  <a:extLst>
                    <a:ext uri="{9D8B030D-6E8A-4147-A177-3AD203B41FA5}">
                      <a16:colId xmlns:a16="http://schemas.microsoft.com/office/drawing/2014/main" val="1555406521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663675687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117660926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198103535"/>
                    </a:ext>
                  </a:extLst>
                </a:gridCol>
              </a:tblGrid>
              <a:tr h="990574">
                <a:tc>
                  <a:txBody>
                    <a:bodyPr/>
                    <a:lstStyle/>
                    <a:p>
                      <a:pPr algn="ctr" fontAlgn="t" latinLnBrk="0"/>
                      <a:endParaRPr lang="en-US" sz="1800" b="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District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Total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Occupied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Available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Occupancy Rate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673453"/>
                  </a:ext>
                </a:extLst>
              </a:tr>
              <a:tr h="1311662">
                <a:tc>
                  <a:txBody>
                    <a:bodyPr/>
                    <a:lstStyle/>
                    <a:p>
                      <a:pPr algn="ctr" fontAlgn="base" latinLnBrk="0"/>
                      <a:endParaRPr lang="en-US" sz="18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TRANSHOTEL002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Madurai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054890288"/>
                  </a:ext>
                </a:extLst>
              </a:tr>
            </a:tbl>
          </a:graphicData>
        </a:graphic>
      </p:graphicFrame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BDB7DBF-FC44-15AC-12BA-21142CD27A8A}"/>
              </a:ext>
            </a:extLst>
          </p:cNvPr>
          <p:cNvSpPr/>
          <p:nvPr/>
        </p:nvSpPr>
        <p:spPr>
          <a:xfrm>
            <a:off x="4946735" y="12085469"/>
            <a:ext cx="3781585" cy="75895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TRANSIT HOTEL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2DCF57C-42CB-484A-4900-10041491C09A}"/>
              </a:ext>
            </a:extLst>
          </p:cNvPr>
          <p:cNvSpPr/>
          <p:nvPr/>
        </p:nvSpPr>
        <p:spPr>
          <a:xfrm>
            <a:off x="541622" y="11156625"/>
            <a:ext cx="271273" cy="29061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8E7B7B5-1135-E27D-AC1B-FEF397B87DD6}"/>
              </a:ext>
            </a:extLst>
          </p:cNvPr>
          <p:cNvSpPr/>
          <p:nvPr/>
        </p:nvSpPr>
        <p:spPr>
          <a:xfrm>
            <a:off x="6800113" y="703154"/>
            <a:ext cx="2094929" cy="368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View/Edit Team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3AE6ED-BC99-3D37-7684-05E697DAF7EF}"/>
              </a:ext>
            </a:extLst>
          </p:cNvPr>
          <p:cNvSpPr/>
          <p:nvPr/>
        </p:nvSpPr>
        <p:spPr>
          <a:xfrm>
            <a:off x="710785" y="8440054"/>
            <a:ext cx="3136782" cy="461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TRANSHOTEL002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SEARCH BY 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62598C-17FC-9F45-B83A-58537B27CAC1}"/>
              </a:ext>
            </a:extLst>
          </p:cNvPr>
          <p:cNvSpPr/>
          <p:nvPr/>
        </p:nvSpPr>
        <p:spPr>
          <a:xfrm>
            <a:off x="684094" y="9014815"/>
            <a:ext cx="2761965" cy="35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Royal Inn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SEARCH BY NAME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2DADFAC-412A-8436-8826-EA7611E79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86089"/>
              </p:ext>
            </p:extLst>
          </p:nvPr>
        </p:nvGraphicFramePr>
        <p:xfrm>
          <a:off x="710785" y="4741739"/>
          <a:ext cx="8476843" cy="30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75">
                  <a:extLst>
                    <a:ext uri="{9D8B030D-6E8A-4147-A177-3AD203B41FA5}">
                      <a16:colId xmlns:a16="http://schemas.microsoft.com/office/drawing/2014/main" val="2171786569"/>
                    </a:ext>
                  </a:extLst>
                </a:gridCol>
                <a:gridCol w="789891">
                  <a:extLst>
                    <a:ext uri="{9D8B030D-6E8A-4147-A177-3AD203B41FA5}">
                      <a16:colId xmlns:a16="http://schemas.microsoft.com/office/drawing/2014/main" val="602859712"/>
                    </a:ext>
                  </a:extLst>
                </a:gridCol>
                <a:gridCol w="605489">
                  <a:extLst>
                    <a:ext uri="{9D8B030D-6E8A-4147-A177-3AD203B41FA5}">
                      <a16:colId xmlns:a16="http://schemas.microsoft.com/office/drawing/2014/main" val="1700173768"/>
                    </a:ext>
                  </a:extLst>
                </a:gridCol>
                <a:gridCol w="1210977">
                  <a:extLst>
                    <a:ext uri="{9D8B030D-6E8A-4147-A177-3AD203B41FA5}">
                      <a16:colId xmlns:a16="http://schemas.microsoft.com/office/drawing/2014/main" val="2045703005"/>
                    </a:ext>
                  </a:extLst>
                </a:gridCol>
                <a:gridCol w="1210977">
                  <a:extLst>
                    <a:ext uri="{9D8B030D-6E8A-4147-A177-3AD203B41FA5}">
                      <a16:colId xmlns:a16="http://schemas.microsoft.com/office/drawing/2014/main" val="2117227570"/>
                    </a:ext>
                  </a:extLst>
                </a:gridCol>
                <a:gridCol w="1140764">
                  <a:extLst>
                    <a:ext uri="{9D8B030D-6E8A-4147-A177-3AD203B41FA5}">
                      <a16:colId xmlns:a16="http://schemas.microsoft.com/office/drawing/2014/main" val="525933737"/>
                    </a:ext>
                  </a:extLst>
                </a:gridCol>
                <a:gridCol w="1303976">
                  <a:extLst>
                    <a:ext uri="{9D8B030D-6E8A-4147-A177-3AD203B41FA5}">
                      <a16:colId xmlns:a16="http://schemas.microsoft.com/office/drawing/2014/main" val="509735561"/>
                    </a:ext>
                  </a:extLst>
                </a:gridCol>
                <a:gridCol w="1188194">
                  <a:extLst>
                    <a:ext uri="{9D8B030D-6E8A-4147-A177-3AD203B41FA5}">
                      <a16:colId xmlns:a16="http://schemas.microsoft.com/office/drawing/2014/main" val="605894776"/>
                    </a:ext>
                  </a:extLst>
                </a:gridCol>
              </a:tblGrid>
              <a:tr h="69262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Coach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Role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Sports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Phone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Hotel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District</a:t>
                      </a:r>
                    </a:p>
                    <a:p>
                      <a:pPr algn="ctr" fontAlgn="t" latinLnBrk="0"/>
                      <a:endParaRPr lang="en-US" sz="1800" b="0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44282289"/>
                  </a:ext>
                </a:extLst>
              </a:tr>
              <a:tr h="673446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Murugan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NA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Coach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Basketball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9876543210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Grand Hotel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T. Nagar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Chennai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4217709235"/>
                  </a:ext>
                </a:extLst>
              </a:tr>
              <a:tr h="741157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Murugan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Player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Football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9123456789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Madurai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880107888"/>
                  </a:ext>
                </a:extLst>
              </a:tr>
              <a:tr h="89297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Charlie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Murugan </a:t>
                      </a:r>
                      <a:endParaRPr lang="en-US" sz="1400" dirty="0"/>
                    </a:p>
                    <a:p>
                      <a:pPr algn="ctr" fontAlgn="base" latinLnBrk="0"/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Player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Volleyball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>
                          <a:effectLst/>
                        </a:rPr>
                        <a:t>9555666777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Sports Lodge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effectLst/>
                        </a:rPr>
                        <a:t>Coimbatore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88975715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504B4AA-6212-2B44-7502-255B7FCD3D6B}"/>
              </a:ext>
            </a:extLst>
          </p:cNvPr>
          <p:cNvSpPr txBox="1"/>
          <p:nvPr/>
        </p:nvSpPr>
        <p:spPr>
          <a:xfrm>
            <a:off x="7497351" y="4090937"/>
            <a:ext cx="151948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348F5-A955-1EBE-36F2-6FDC1D75A2F4}"/>
              </a:ext>
            </a:extLst>
          </p:cNvPr>
          <p:cNvSpPr txBox="1"/>
          <p:nvPr/>
        </p:nvSpPr>
        <p:spPr>
          <a:xfrm>
            <a:off x="4507070" y="3393969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COACH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D8A57-A63E-92BE-6874-79AFC67D55A9}"/>
              </a:ext>
            </a:extLst>
          </p:cNvPr>
          <p:cNvSpPr/>
          <p:nvPr/>
        </p:nvSpPr>
        <p:spPr>
          <a:xfrm>
            <a:off x="6134061" y="3347802"/>
            <a:ext cx="2726580" cy="46166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Coach Name</a:t>
            </a:r>
          </a:p>
        </p:txBody>
      </p:sp>
    </p:spTree>
    <p:extLst>
      <p:ext uri="{BB962C8B-B14F-4D97-AF65-F5344CB8AC3E}">
        <p14:creationId xmlns:p14="http://schemas.microsoft.com/office/powerpoint/2010/main" val="353490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6210DF-3173-7E02-E8C4-4DB995D9BEAE}"/>
              </a:ext>
            </a:extLst>
          </p:cNvPr>
          <p:cNvGrpSpPr/>
          <p:nvPr/>
        </p:nvGrpSpPr>
        <p:grpSpPr>
          <a:xfrm>
            <a:off x="0" y="445749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9A5C0BB-32EE-C47E-1081-6CA716DF05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69256C-82E5-E379-BE51-C72964B1ED40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CFE903-F4C9-8DEB-013F-EDE0D693E937}"/>
                </a:ext>
              </a:extLst>
            </p:cNvPr>
            <p:cNvSpPr/>
            <p:nvPr/>
          </p:nvSpPr>
          <p:spPr>
            <a:xfrm>
              <a:off x="4145636" y="1196006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1E1018-7BD4-22C4-5657-00C97DD2A87D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2E712A-19E2-7F3A-F736-402B95FE35F9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56288C-2D78-563A-9A40-E88616ECC6A0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D41706-E98C-9D21-5264-066C1F252072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112CF1-E99C-5F09-A376-92E51E77F825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1E397E-06B9-4BD0-1956-8C3473DF4D2D}"/>
              </a:ext>
            </a:extLst>
          </p:cNvPr>
          <p:cNvSpPr/>
          <p:nvPr/>
        </p:nvSpPr>
        <p:spPr>
          <a:xfrm>
            <a:off x="4594178" y="1372799"/>
            <a:ext cx="2243350" cy="3524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Reassignment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DDD95-E976-A728-F09A-E26789285022}"/>
              </a:ext>
            </a:extLst>
          </p:cNvPr>
          <p:cNvSpPr/>
          <p:nvPr/>
        </p:nvSpPr>
        <p:spPr>
          <a:xfrm>
            <a:off x="163775" y="2182091"/>
            <a:ext cx="9224412" cy="10785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9E381-DD4B-621D-1C10-7A996939117D}"/>
              </a:ext>
            </a:extLst>
          </p:cNvPr>
          <p:cNvSpPr txBox="1"/>
          <p:nvPr/>
        </p:nvSpPr>
        <p:spPr>
          <a:xfrm>
            <a:off x="2201815" y="2182091"/>
            <a:ext cx="521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Hotel Reassignment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70809-AE22-3A96-0828-4CA9157F8372}"/>
              </a:ext>
            </a:extLst>
          </p:cNvPr>
          <p:cNvSpPr txBox="1"/>
          <p:nvPr/>
        </p:nvSpPr>
        <p:spPr>
          <a:xfrm>
            <a:off x="791800" y="339448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BOOKING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888A8-8324-D922-959A-5F836656ED9E}"/>
              </a:ext>
            </a:extLst>
          </p:cNvPr>
          <p:cNvSpPr/>
          <p:nvPr/>
        </p:nvSpPr>
        <p:spPr>
          <a:xfrm>
            <a:off x="2407318" y="3281194"/>
            <a:ext cx="2726580" cy="46166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Team Booking id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8CF583-D951-03D2-C62C-BA953441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3"/>
              </p:ext>
            </p:extLst>
          </p:nvPr>
        </p:nvGraphicFramePr>
        <p:xfrm>
          <a:off x="812895" y="4207090"/>
          <a:ext cx="8019378" cy="109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26">
                  <a:extLst>
                    <a:ext uri="{9D8B030D-6E8A-4147-A177-3AD203B41FA5}">
                      <a16:colId xmlns:a16="http://schemas.microsoft.com/office/drawing/2014/main" val="3267492351"/>
                    </a:ext>
                  </a:extLst>
                </a:gridCol>
                <a:gridCol w="2673126">
                  <a:extLst>
                    <a:ext uri="{9D8B030D-6E8A-4147-A177-3AD203B41FA5}">
                      <a16:colId xmlns:a16="http://schemas.microsoft.com/office/drawing/2014/main" val="3809050854"/>
                    </a:ext>
                  </a:extLst>
                </a:gridCol>
                <a:gridCol w="2673126">
                  <a:extLst>
                    <a:ext uri="{9D8B030D-6E8A-4147-A177-3AD203B41FA5}">
                      <a16:colId xmlns:a16="http://schemas.microsoft.com/office/drawing/2014/main" val="2814453284"/>
                    </a:ext>
                  </a:extLst>
                </a:gridCol>
              </a:tblGrid>
              <a:tr h="55335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>
                          <a:effectLst/>
                        </a:rPr>
                        <a:t>Team/Player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Current Hotel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Reassignment Date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88360035"/>
                  </a:ext>
                </a:extLst>
              </a:tr>
              <a:tr h="538922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Team Alpha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Grand Hotel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03/08/2025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65700463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84C8B66D-14EA-C83C-31C3-CC87C5F8CD3B}"/>
              </a:ext>
            </a:extLst>
          </p:cNvPr>
          <p:cNvGrpSpPr/>
          <p:nvPr/>
        </p:nvGrpSpPr>
        <p:grpSpPr>
          <a:xfrm>
            <a:off x="1165986" y="5701696"/>
            <a:ext cx="5634127" cy="513834"/>
            <a:chOff x="1165986" y="5701696"/>
            <a:chExt cx="5634127" cy="513834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CAD93AF2-1EAF-5D58-1CD3-545995DB6872}"/>
                </a:ext>
              </a:extLst>
            </p:cNvPr>
            <p:cNvSpPr/>
            <p:nvPr/>
          </p:nvSpPr>
          <p:spPr>
            <a:xfrm>
              <a:off x="1165986" y="5815793"/>
              <a:ext cx="271273" cy="2906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C95DC-0C1A-F83E-43D6-76C6FAF6B838}"/>
                </a:ext>
              </a:extLst>
            </p:cNvPr>
            <p:cNvSpPr txBox="1"/>
            <p:nvPr/>
          </p:nvSpPr>
          <p:spPr>
            <a:xfrm>
              <a:off x="1478046" y="5701696"/>
              <a:ext cx="190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Entire Team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A07378-6E5B-BB69-CE13-1FEAC1A93D36}"/>
                </a:ext>
              </a:extLst>
            </p:cNvPr>
            <p:cNvSpPr txBox="1"/>
            <p:nvPr/>
          </p:nvSpPr>
          <p:spPr>
            <a:xfrm>
              <a:off x="4307691" y="5753865"/>
              <a:ext cx="249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Selected Teams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18F26C-B036-4910-43A3-695BEA8C73AE}"/>
              </a:ext>
            </a:extLst>
          </p:cNvPr>
          <p:cNvSpPr txBox="1"/>
          <p:nvPr/>
        </p:nvSpPr>
        <p:spPr>
          <a:xfrm>
            <a:off x="743595" y="6565694"/>
            <a:ext cx="1458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HOTEL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0B201-7A21-B444-1DFC-767E48BFFF4D}"/>
              </a:ext>
            </a:extLst>
          </p:cNvPr>
          <p:cNvSpPr txBox="1"/>
          <p:nvPr/>
        </p:nvSpPr>
        <p:spPr>
          <a:xfrm>
            <a:off x="6837528" y="7884487"/>
            <a:ext cx="151948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SUBMIT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B7F3AF0-9C74-BA48-7EEF-81F0BD0A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28875"/>
              </p:ext>
            </p:extLst>
          </p:nvPr>
        </p:nvGraphicFramePr>
        <p:xfrm>
          <a:off x="477982" y="8536707"/>
          <a:ext cx="8719234" cy="230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94">
                  <a:extLst>
                    <a:ext uri="{9D8B030D-6E8A-4147-A177-3AD203B41FA5}">
                      <a16:colId xmlns:a16="http://schemas.microsoft.com/office/drawing/2014/main" val="594758424"/>
                    </a:ext>
                  </a:extLst>
                </a:gridCol>
                <a:gridCol w="720594">
                  <a:extLst>
                    <a:ext uri="{9D8B030D-6E8A-4147-A177-3AD203B41FA5}">
                      <a16:colId xmlns:a16="http://schemas.microsoft.com/office/drawing/2014/main" val="3210927172"/>
                    </a:ext>
                  </a:extLst>
                </a:gridCol>
                <a:gridCol w="941196">
                  <a:extLst>
                    <a:ext uri="{9D8B030D-6E8A-4147-A177-3AD203B41FA5}">
                      <a16:colId xmlns:a16="http://schemas.microsoft.com/office/drawing/2014/main" val="1497518601"/>
                    </a:ext>
                  </a:extLst>
                </a:gridCol>
                <a:gridCol w="1168732">
                  <a:extLst>
                    <a:ext uri="{9D8B030D-6E8A-4147-A177-3AD203B41FA5}">
                      <a16:colId xmlns:a16="http://schemas.microsoft.com/office/drawing/2014/main" val="1103344671"/>
                    </a:ext>
                  </a:extLst>
                </a:gridCol>
                <a:gridCol w="1168732">
                  <a:extLst>
                    <a:ext uri="{9D8B030D-6E8A-4147-A177-3AD203B41FA5}">
                      <a16:colId xmlns:a16="http://schemas.microsoft.com/office/drawing/2014/main" val="1937017674"/>
                    </a:ext>
                  </a:extLst>
                </a:gridCol>
                <a:gridCol w="923360">
                  <a:extLst>
                    <a:ext uri="{9D8B030D-6E8A-4147-A177-3AD203B41FA5}">
                      <a16:colId xmlns:a16="http://schemas.microsoft.com/office/drawing/2014/main" val="1555406521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663675687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117660926"/>
                    </a:ext>
                  </a:extLst>
                </a:gridCol>
                <a:gridCol w="1025342">
                  <a:extLst>
                    <a:ext uri="{9D8B030D-6E8A-4147-A177-3AD203B41FA5}">
                      <a16:colId xmlns:a16="http://schemas.microsoft.com/office/drawing/2014/main" val="3198103535"/>
                    </a:ext>
                  </a:extLst>
                </a:gridCol>
              </a:tblGrid>
              <a:tr h="990574">
                <a:tc>
                  <a:txBody>
                    <a:bodyPr/>
                    <a:lstStyle/>
                    <a:p>
                      <a:pPr algn="ctr" fontAlgn="t" latinLnBrk="0"/>
                      <a:endParaRPr lang="en-US" sz="1800" b="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District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Total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Occupied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Available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Occupancy Rate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673453"/>
                  </a:ext>
                </a:extLst>
              </a:tr>
              <a:tr h="1311662">
                <a:tc>
                  <a:txBody>
                    <a:bodyPr/>
                    <a:lstStyle/>
                    <a:p>
                      <a:pPr algn="ctr" fontAlgn="base" latinLnBrk="0"/>
                      <a:endParaRPr lang="en-US" sz="18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HOTEL002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Madurai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054890288"/>
                  </a:ext>
                </a:extLst>
              </a:tr>
            </a:tbl>
          </a:graphicData>
        </a:graphic>
      </p:graphicFrame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AB96A828-7441-91C4-CFF4-3733FE49072E}"/>
              </a:ext>
            </a:extLst>
          </p:cNvPr>
          <p:cNvSpPr/>
          <p:nvPr/>
        </p:nvSpPr>
        <p:spPr>
          <a:xfrm>
            <a:off x="5267311" y="11371377"/>
            <a:ext cx="3781585" cy="75895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NEW HOTEL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36EEC3E-C7FB-ECB5-7407-C0CE97C740E0}"/>
              </a:ext>
            </a:extLst>
          </p:cNvPr>
          <p:cNvSpPr/>
          <p:nvPr/>
        </p:nvSpPr>
        <p:spPr>
          <a:xfrm>
            <a:off x="3937484" y="5822015"/>
            <a:ext cx="271273" cy="29061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2F23C2F-501F-3CF4-864F-403D845B5AE2}"/>
              </a:ext>
            </a:extLst>
          </p:cNvPr>
          <p:cNvSpPr/>
          <p:nvPr/>
        </p:nvSpPr>
        <p:spPr>
          <a:xfrm>
            <a:off x="791800" y="10063565"/>
            <a:ext cx="271273" cy="29061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3890CB-452E-F87C-E51B-94733AB00F31}"/>
              </a:ext>
            </a:extLst>
          </p:cNvPr>
          <p:cNvSpPr/>
          <p:nvPr/>
        </p:nvSpPr>
        <p:spPr>
          <a:xfrm>
            <a:off x="6800113" y="703154"/>
            <a:ext cx="2094929" cy="368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View/Edit Team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DB4984-F137-C2E0-CCE8-2217418A4CCA}"/>
              </a:ext>
            </a:extLst>
          </p:cNvPr>
          <p:cNvSpPr/>
          <p:nvPr/>
        </p:nvSpPr>
        <p:spPr>
          <a:xfrm>
            <a:off x="800702" y="7076506"/>
            <a:ext cx="2814646" cy="35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HOTEL002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SEARCH BY 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5FCD4B-B0BD-776A-292D-D853FE3128DF}"/>
              </a:ext>
            </a:extLst>
          </p:cNvPr>
          <p:cNvSpPr/>
          <p:nvPr/>
        </p:nvSpPr>
        <p:spPr>
          <a:xfrm>
            <a:off x="812895" y="7646839"/>
            <a:ext cx="2761965" cy="35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Royal Inn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SEARCH BY NAME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4548E-7625-ACE7-CDF0-B174AB48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6903A6-3F6B-3027-437A-E7B5D3CC4D7A}"/>
              </a:ext>
            </a:extLst>
          </p:cNvPr>
          <p:cNvGrpSpPr/>
          <p:nvPr/>
        </p:nvGrpSpPr>
        <p:grpSpPr>
          <a:xfrm>
            <a:off x="54423" y="81931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3E1BB7-F8BF-19B5-D36D-049927E2915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566F6B2-B75F-B09C-C67E-83A478F3CF45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307929-ACA3-3323-AC79-A73FB7DFFE6C}"/>
                </a:ext>
              </a:extLst>
            </p:cNvPr>
            <p:cNvSpPr/>
            <p:nvPr/>
          </p:nvSpPr>
          <p:spPr>
            <a:xfrm>
              <a:off x="4212040" y="1183062"/>
              <a:ext cx="2243350" cy="35248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97111F-2D43-D289-10EF-71A320C7CAA1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959DF5C-41DF-5DB7-9412-1E9D4757C66C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30B874E-BA4C-595C-292A-E50D86C51FD0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A6A4881-4DD8-3442-5416-669496DBB2B9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8E93EE-FC16-1B3D-9BDE-64942976EFCD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C59277-CE95-7AEB-32B8-4996D8147094}"/>
              </a:ext>
            </a:extLst>
          </p:cNvPr>
          <p:cNvSpPr/>
          <p:nvPr/>
        </p:nvSpPr>
        <p:spPr>
          <a:xfrm>
            <a:off x="4556763" y="1000599"/>
            <a:ext cx="2243350" cy="3524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Hotel Reassignment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C2C6CA-108E-66E2-F19A-A37DB839477B}"/>
              </a:ext>
            </a:extLst>
          </p:cNvPr>
          <p:cNvSpPr/>
          <p:nvPr/>
        </p:nvSpPr>
        <p:spPr>
          <a:xfrm>
            <a:off x="188394" y="1750561"/>
            <a:ext cx="9224412" cy="10937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94C5-DD6F-1EE0-D39D-961123E73C92}"/>
              </a:ext>
            </a:extLst>
          </p:cNvPr>
          <p:cNvSpPr txBox="1"/>
          <p:nvPr/>
        </p:nvSpPr>
        <p:spPr>
          <a:xfrm>
            <a:off x="2431141" y="1748867"/>
            <a:ext cx="521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Hotel Reassignment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E98B1-2830-1CCE-930D-2E20C9D4FE26}"/>
              </a:ext>
            </a:extLst>
          </p:cNvPr>
          <p:cNvSpPr txBox="1"/>
          <p:nvPr/>
        </p:nvSpPr>
        <p:spPr>
          <a:xfrm>
            <a:off x="786459" y="237304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BOOKING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6D01C-ABB7-462F-539D-C1AD4B142B03}"/>
              </a:ext>
            </a:extLst>
          </p:cNvPr>
          <p:cNvSpPr/>
          <p:nvPr/>
        </p:nvSpPr>
        <p:spPr>
          <a:xfrm>
            <a:off x="2286289" y="2344898"/>
            <a:ext cx="2406540" cy="40981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Team Booking id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C1FBBB-292A-9BD5-72F8-74AD4C4AE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5528"/>
              </p:ext>
            </p:extLst>
          </p:nvPr>
        </p:nvGraphicFramePr>
        <p:xfrm>
          <a:off x="849893" y="3058372"/>
          <a:ext cx="8019378" cy="109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26">
                  <a:extLst>
                    <a:ext uri="{9D8B030D-6E8A-4147-A177-3AD203B41FA5}">
                      <a16:colId xmlns:a16="http://schemas.microsoft.com/office/drawing/2014/main" val="3267492351"/>
                    </a:ext>
                  </a:extLst>
                </a:gridCol>
                <a:gridCol w="2673126">
                  <a:extLst>
                    <a:ext uri="{9D8B030D-6E8A-4147-A177-3AD203B41FA5}">
                      <a16:colId xmlns:a16="http://schemas.microsoft.com/office/drawing/2014/main" val="3809050854"/>
                    </a:ext>
                  </a:extLst>
                </a:gridCol>
                <a:gridCol w="2673126">
                  <a:extLst>
                    <a:ext uri="{9D8B030D-6E8A-4147-A177-3AD203B41FA5}">
                      <a16:colId xmlns:a16="http://schemas.microsoft.com/office/drawing/2014/main" val="2814453284"/>
                    </a:ext>
                  </a:extLst>
                </a:gridCol>
              </a:tblGrid>
              <a:tr h="55335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>
                          <a:effectLst/>
                        </a:rPr>
                        <a:t>Team/Player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Current Hotel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>
                          <a:effectLst/>
                        </a:rPr>
                        <a:t>Reassignment Date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88360035"/>
                  </a:ext>
                </a:extLst>
              </a:tr>
              <a:tr h="538922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Team Alpha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Grand Hotel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03/08/2025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65700463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A2D514AA-FA89-C6F6-79FE-498FC6B4CEAB}"/>
              </a:ext>
            </a:extLst>
          </p:cNvPr>
          <p:cNvGrpSpPr/>
          <p:nvPr/>
        </p:nvGrpSpPr>
        <p:grpSpPr>
          <a:xfrm>
            <a:off x="2200729" y="4287680"/>
            <a:ext cx="5322067" cy="483354"/>
            <a:chOff x="1478046" y="5701696"/>
            <a:chExt cx="5322067" cy="4833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E45839-EB2E-1122-56D7-844FBEDB178F}"/>
                </a:ext>
              </a:extLst>
            </p:cNvPr>
            <p:cNvSpPr txBox="1"/>
            <p:nvPr/>
          </p:nvSpPr>
          <p:spPr>
            <a:xfrm>
              <a:off x="1478046" y="5701696"/>
              <a:ext cx="190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Entire Team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E509F-9975-AD12-AD5E-BCCD58E6B8E5}"/>
                </a:ext>
              </a:extLst>
            </p:cNvPr>
            <p:cNvSpPr txBox="1"/>
            <p:nvPr/>
          </p:nvSpPr>
          <p:spPr>
            <a:xfrm>
              <a:off x="4307691" y="5723385"/>
              <a:ext cx="249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Selected Players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0B0693-FC21-490E-DC8B-0AB0DFE7C39B}"/>
              </a:ext>
            </a:extLst>
          </p:cNvPr>
          <p:cNvSpPr txBox="1"/>
          <p:nvPr/>
        </p:nvSpPr>
        <p:spPr>
          <a:xfrm>
            <a:off x="375585" y="7525881"/>
            <a:ext cx="1458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NEW HOTEL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6F7C4-336D-E238-8D8B-AC76B69421C5}"/>
              </a:ext>
            </a:extLst>
          </p:cNvPr>
          <p:cNvSpPr txBox="1"/>
          <p:nvPr/>
        </p:nvSpPr>
        <p:spPr>
          <a:xfrm>
            <a:off x="6911920" y="8568773"/>
            <a:ext cx="151948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SUBMIT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A8060CA-F30D-E7C3-7BE2-9D5E9357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13375"/>
              </p:ext>
            </p:extLst>
          </p:nvPr>
        </p:nvGraphicFramePr>
        <p:xfrm>
          <a:off x="477981" y="9252085"/>
          <a:ext cx="8719233" cy="230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2">
                  <a:extLst>
                    <a:ext uri="{9D8B030D-6E8A-4147-A177-3AD203B41FA5}">
                      <a16:colId xmlns:a16="http://schemas.microsoft.com/office/drawing/2014/main" val="594758424"/>
                    </a:ext>
                  </a:extLst>
                </a:gridCol>
                <a:gridCol w="727692">
                  <a:extLst>
                    <a:ext uri="{9D8B030D-6E8A-4147-A177-3AD203B41FA5}">
                      <a16:colId xmlns:a16="http://schemas.microsoft.com/office/drawing/2014/main" val="3210927172"/>
                    </a:ext>
                  </a:extLst>
                </a:gridCol>
                <a:gridCol w="950466">
                  <a:extLst>
                    <a:ext uri="{9D8B030D-6E8A-4147-A177-3AD203B41FA5}">
                      <a16:colId xmlns:a16="http://schemas.microsoft.com/office/drawing/2014/main" val="1497518601"/>
                    </a:ext>
                  </a:extLst>
                </a:gridCol>
                <a:gridCol w="1094361">
                  <a:extLst>
                    <a:ext uri="{9D8B030D-6E8A-4147-A177-3AD203B41FA5}">
                      <a16:colId xmlns:a16="http://schemas.microsoft.com/office/drawing/2014/main" val="1103344671"/>
                    </a:ext>
                  </a:extLst>
                </a:gridCol>
                <a:gridCol w="1094361">
                  <a:extLst>
                    <a:ext uri="{9D8B030D-6E8A-4147-A177-3AD203B41FA5}">
                      <a16:colId xmlns:a16="http://schemas.microsoft.com/office/drawing/2014/main" val="493938849"/>
                    </a:ext>
                  </a:extLst>
                </a:gridCol>
                <a:gridCol w="1018338">
                  <a:extLst>
                    <a:ext uri="{9D8B030D-6E8A-4147-A177-3AD203B41FA5}">
                      <a16:colId xmlns:a16="http://schemas.microsoft.com/office/drawing/2014/main" val="1555406521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3663675687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3117660926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3198103535"/>
                    </a:ext>
                  </a:extLst>
                </a:gridCol>
              </a:tblGrid>
              <a:tr h="990574">
                <a:tc>
                  <a:txBody>
                    <a:bodyPr/>
                    <a:lstStyle/>
                    <a:p>
                      <a:pPr algn="ctr" fontAlgn="t" latinLnBrk="0"/>
                      <a:endParaRPr lang="en-US" sz="1800" b="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Hotel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District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Total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 dirty="0">
                          <a:effectLst/>
                        </a:rPr>
                        <a:t>Occupied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Available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b="0">
                          <a:effectLst/>
                        </a:rPr>
                        <a:t>Occupancy Rate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673453"/>
                  </a:ext>
                </a:extLst>
              </a:tr>
              <a:tr h="1311662">
                <a:tc>
                  <a:txBody>
                    <a:bodyPr/>
                    <a:lstStyle/>
                    <a:p>
                      <a:pPr algn="ctr" fontAlgn="base" latinLnBrk="0"/>
                      <a:endParaRPr lang="en-US" sz="18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HOTEL002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Madurai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054890288"/>
                  </a:ext>
                </a:extLst>
              </a:tr>
            </a:tbl>
          </a:graphicData>
        </a:graphic>
      </p:graphicFrame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32CC42D6-1D89-FE45-2E2D-FB299F2E2EB6}"/>
              </a:ext>
            </a:extLst>
          </p:cNvPr>
          <p:cNvSpPr/>
          <p:nvPr/>
        </p:nvSpPr>
        <p:spPr>
          <a:xfrm>
            <a:off x="5087686" y="11759875"/>
            <a:ext cx="3781585" cy="758952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NEW HOTEL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4B39EC-35E9-C6D9-CCD7-99D72426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82675"/>
              </p:ext>
            </p:extLst>
          </p:nvPr>
        </p:nvGraphicFramePr>
        <p:xfrm>
          <a:off x="1102316" y="4838020"/>
          <a:ext cx="739656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58">
                  <a:extLst>
                    <a:ext uri="{9D8B030D-6E8A-4147-A177-3AD203B41FA5}">
                      <a16:colId xmlns:a16="http://schemas.microsoft.com/office/drawing/2014/main" val="732363566"/>
                    </a:ext>
                  </a:extLst>
                </a:gridCol>
                <a:gridCol w="1335658">
                  <a:extLst>
                    <a:ext uri="{9D8B030D-6E8A-4147-A177-3AD203B41FA5}">
                      <a16:colId xmlns:a16="http://schemas.microsoft.com/office/drawing/2014/main" val="3248055651"/>
                    </a:ext>
                  </a:extLst>
                </a:gridCol>
                <a:gridCol w="1136656">
                  <a:extLst>
                    <a:ext uri="{9D8B030D-6E8A-4147-A177-3AD203B41FA5}">
                      <a16:colId xmlns:a16="http://schemas.microsoft.com/office/drawing/2014/main" val="4294094029"/>
                    </a:ext>
                  </a:extLst>
                </a:gridCol>
                <a:gridCol w="943685">
                  <a:extLst>
                    <a:ext uri="{9D8B030D-6E8A-4147-A177-3AD203B41FA5}">
                      <a16:colId xmlns:a16="http://schemas.microsoft.com/office/drawing/2014/main" val="3919918112"/>
                    </a:ext>
                  </a:extLst>
                </a:gridCol>
                <a:gridCol w="1377101">
                  <a:extLst>
                    <a:ext uri="{9D8B030D-6E8A-4147-A177-3AD203B41FA5}">
                      <a16:colId xmlns:a16="http://schemas.microsoft.com/office/drawing/2014/main" val="2148641753"/>
                    </a:ext>
                  </a:extLst>
                </a:gridCol>
                <a:gridCol w="1267809">
                  <a:extLst>
                    <a:ext uri="{9D8B030D-6E8A-4147-A177-3AD203B41FA5}">
                      <a16:colId xmlns:a16="http://schemas.microsoft.com/office/drawing/2014/main" val="1839376099"/>
                    </a:ext>
                  </a:extLst>
                </a:gridCol>
              </a:tblGrid>
              <a:tr h="45064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solidFill>
                            <a:srgbClr val="13343B"/>
                          </a:solidFill>
                          <a:effectLst/>
                        </a:rPr>
                        <a:t>Player Name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solidFill>
                            <a:srgbClr val="13343B"/>
                          </a:solidFill>
                          <a:effectLst/>
                        </a:rPr>
                        <a:t>Team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Sports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solidFill>
                            <a:srgbClr val="13343B"/>
                          </a:solidFill>
                          <a:effectLst/>
                        </a:rPr>
                        <a:t>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dirty="0">
                          <a:solidFill>
                            <a:srgbClr val="13343B"/>
                          </a:solidFill>
                          <a:effectLst/>
                        </a:rPr>
                        <a:t>Phone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885774760"/>
                  </a:ext>
                </a:extLst>
              </a:tr>
              <a:tr h="45064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John Smith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9001234567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50726117"/>
                  </a:ext>
                </a:extLst>
              </a:tr>
              <a:tr h="45064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Mike Johnson</a:t>
                      </a:r>
                      <a:endParaRPr lang="en-US" sz="14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9001234568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772206311"/>
                  </a:ext>
                </a:extLst>
              </a:tr>
              <a:tr h="45064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David Wilson</a:t>
                      </a:r>
                      <a:endParaRPr lang="en-US" sz="14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Team Alpha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Basketball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Grand Hotel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9001234569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4007221826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D9DBBF2-988B-6F85-9E22-629D72848662}"/>
              </a:ext>
            </a:extLst>
          </p:cNvPr>
          <p:cNvSpPr/>
          <p:nvPr/>
        </p:nvSpPr>
        <p:spPr>
          <a:xfrm>
            <a:off x="1718655" y="4984846"/>
            <a:ext cx="230299" cy="17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A11B8FD-E0C5-3EBB-DEBC-83D6B2D84BB1}"/>
              </a:ext>
            </a:extLst>
          </p:cNvPr>
          <p:cNvSpPr/>
          <p:nvPr/>
        </p:nvSpPr>
        <p:spPr>
          <a:xfrm>
            <a:off x="790309" y="10769436"/>
            <a:ext cx="324388" cy="32016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34410A-2A13-DD2D-B96F-EC0BD85E3C54}"/>
              </a:ext>
            </a:extLst>
          </p:cNvPr>
          <p:cNvSpPr/>
          <p:nvPr/>
        </p:nvSpPr>
        <p:spPr>
          <a:xfrm>
            <a:off x="1691057" y="6162614"/>
            <a:ext cx="230299" cy="17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4E635-C4BD-A7D8-AD38-10910071383A}"/>
              </a:ext>
            </a:extLst>
          </p:cNvPr>
          <p:cNvSpPr/>
          <p:nvPr/>
        </p:nvSpPr>
        <p:spPr>
          <a:xfrm>
            <a:off x="1691056" y="5585072"/>
            <a:ext cx="230299" cy="17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6BCF82-995A-5C57-39E0-81D383BA73AF}"/>
              </a:ext>
            </a:extLst>
          </p:cNvPr>
          <p:cNvSpPr/>
          <p:nvPr/>
        </p:nvSpPr>
        <p:spPr>
          <a:xfrm>
            <a:off x="1691058" y="6740156"/>
            <a:ext cx="230299" cy="17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FFB048-4AB8-E659-4BF8-420AE55CACF9}"/>
              </a:ext>
            </a:extLst>
          </p:cNvPr>
          <p:cNvSpPr/>
          <p:nvPr/>
        </p:nvSpPr>
        <p:spPr>
          <a:xfrm>
            <a:off x="6774342" y="334049"/>
            <a:ext cx="2094929" cy="368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View/Edit Team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88E5E6E-67AB-94EE-B1FA-5D29A4069157}"/>
              </a:ext>
            </a:extLst>
          </p:cNvPr>
          <p:cNvSpPr/>
          <p:nvPr/>
        </p:nvSpPr>
        <p:spPr>
          <a:xfrm>
            <a:off x="583943" y="8603127"/>
            <a:ext cx="2761965" cy="35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Royal Inn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SEARCH BY NAME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FA9403-ABA4-6D58-3850-A19B259FCFBF}"/>
              </a:ext>
            </a:extLst>
          </p:cNvPr>
          <p:cNvSpPr/>
          <p:nvPr/>
        </p:nvSpPr>
        <p:spPr>
          <a:xfrm>
            <a:off x="588676" y="8001062"/>
            <a:ext cx="2814646" cy="3524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HOTEL002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SEARCH BY ID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939EDC9-777F-92EF-EB75-616D688C6BBD}"/>
              </a:ext>
            </a:extLst>
          </p:cNvPr>
          <p:cNvSpPr/>
          <p:nvPr/>
        </p:nvSpPr>
        <p:spPr>
          <a:xfrm>
            <a:off x="1939909" y="4400230"/>
            <a:ext cx="276989" cy="26285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5E3350E1-84D2-03DF-97F0-2781B52A0A34}"/>
              </a:ext>
            </a:extLst>
          </p:cNvPr>
          <p:cNvSpPr/>
          <p:nvPr/>
        </p:nvSpPr>
        <p:spPr>
          <a:xfrm>
            <a:off x="4774935" y="4433026"/>
            <a:ext cx="276989" cy="26285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E9B73-BE16-87AF-364C-A8CE38516BBB}"/>
              </a:ext>
            </a:extLst>
          </p:cNvPr>
          <p:cNvSpPr txBox="1"/>
          <p:nvPr/>
        </p:nvSpPr>
        <p:spPr>
          <a:xfrm>
            <a:off x="914400" y="4587240"/>
            <a:ext cx="798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TEAM LEADER DASHBOARD</a:t>
            </a:r>
          </a:p>
        </p:txBody>
      </p:sp>
    </p:spTree>
    <p:extLst>
      <p:ext uri="{BB962C8B-B14F-4D97-AF65-F5344CB8AC3E}">
        <p14:creationId xmlns:p14="http://schemas.microsoft.com/office/powerpoint/2010/main" val="38448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C93EFB-CFA8-6842-F4E9-DE83BFD75BB6}"/>
              </a:ext>
            </a:extLst>
          </p:cNvPr>
          <p:cNvSpPr/>
          <p:nvPr/>
        </p:nvSpPr>
        <p:spPr>
          <a:xfrm>
            <a:off x="1541911" y="2168255"/>
            <a:ext cx="6810233" cy="5136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390E0-4BF8-19F4-1CEF-A5FB43060D41}"/>
              </a:ext>
            </a:extLst>
          </p:cNvPr>
          <p:cNvSpPr txBox="1"/>
          <p:nvPr/>
        </p:nvSpPr>
        <p:spPr>
          <a:xfrm>
            <a:off x="3203374" y="2465967"/>
            <a:ext cx="45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	OTP 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8C8F5-5A62-E486-224C-D8577C7BB7D6}"/>
              </a:ext>
            </a:extLst>
          </p:cNvPr>
          <p:cNvSpPr txBox="1"/>
          <p:nvPr/>
        </p:nvSpPr>
        <p:spPr>
          <a:xfrm>
            <a:off x="2138187" y="3148677"/>
            <a:ext cx="607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Enter 6-digit OTP sent to your registered mobile/email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EF20C6-68C4-0828-34CE-44940BC19F1C}"/>
              </a:ext>
            </a:extLst>
          </p:cNvPr>
          <p:cNvGrpSpPr/>
          <p:nvPr/>
        </p:nvGrpSpPr>
        <p:grpSpPr>
          <a:xfrm>
            <a:off x="2517920" y="4019691"/>
            <a:ext cx="4087320" cy="446051"/>
            <a:chOff x="2161081" y="4564563"/>
            <a:chExt cx="4087320" cy="4460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AD0EB8-B35A-28B2-6666-E1D7419240E5}"/>
                </a:ext>
              </a:extLst>
            </p:cNvPr>
            <p:cNvSpPr/>
            <p:nvPr/>
          </p:nvSpPr>
          <p:spPr>
            <a:xfrm>
              <a:off x="2161081" y="4564563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DED42F-9337-D499-597D-5FA19F692BB5}"/>
                </a:ext>
              </a:extLst>
            </p:cNvPr>
            <p:cNvSpPr/>
            <p:nvPr/>
          </p:nvSpPr>
          <p:spPr>
            <a:xfrm>
              <a:off x="2882194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0C0D86-990B-209C-9AB2-35F1F1CA3F35}"/>
                </a:ext>
              </a:extLst>
            </p:cNvPr>
            <p:cNvSpPr/>
            <p:nvPr/>
          </p:nvSpPr>
          <p:spPr>
            <a:xfrm>
              <a:off x="3581399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78A550-4415-0192-6622-1621B7C7473A}"/>
                </a:ext>
              </a:extLst>
            </p:cNvPr>
            <p:cNvSpPr/>
            <p:nvPr/>
          </p:nvSpPr>
          <p:spPr>
            <a:xfrm>
              <a:off x="4281277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E14FEE-362B-6ED4-356B-DE2A292029D0}"/>
                </a:ext>
              </a:extLst>
            </p:cNvPr>
            <p:cNvSpPr/>
            <p:nvPr/>
          </p:nvSpPr>
          <p:spPr>
            <a:xfrm>
              <a:off x="5002390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83E882-B108-370D-980B-E6443786C40B}"/>
                </a:ext>
              </a:extLst>
            </p:cNvPr>
            <p:cNvSpPr/>
            <p:nvPr/>
          </p:nvSpPr>
          <p:spPr>
            <a:xfrm>
              <a:off x="5679688" y="4564565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793D1D-12DD-398E-8915-D983AD95B285}"/>
              </a:ext>
            </a:extLst>
          </p:cNvPr>
          <p:cNvSpPr txBox="1"/>
          <p:nvPr/>
        </p:nvSpPr>
        <p:spPr>
          <a:xfrm>
            <a:off x="2352136" y="4736589"/>
            <a:ext cx="489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Didn’t receive the OTP? </a:t>
            </a:r>
            <a:r>
              <a:rPr lang="en-US" sz="2000" b="1" dirty="0"/>
              <a:t>: </a:t>
            </a:r>
            <a:r>
              <a:rPr lang="en-US" sz="2000" b="1" u="sng" dirty="0">
                <a:solidFill>
                  <a:schemeClr val="accent1"/>
                </a:solidFill>
              </a:rPr>
              <a:t>Resend</a:t>
            </a:r>
            <a:r>
              <a:rPr lang="en-US" sz="2000" b="1" u="sng" dirty="0"/>
              <a:t> </a:t>
            </a:r>
            <a:r>
              <a:rPr lang="en-US" sz="2000" b="1" dirty="0"/>
              <a:t>OTP in 3:00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53215-9593-7483-4CA6-90DDB792E31B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802277" y="4019691"/>
            <a:ext cx="0" cy="44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EDE5C1-82E8-AB78-87DE-BB7A85363C2A}"/>
              </a:ext>
            </a:extLst>
          </p:cNvPr>
          <p:cNvSpPr txBox="1"/>
          <p:nvPr/>
        </p:nvSpPr>
        <p:spPr>
          <a:xfrm>
            <a:off x="3239033" y="6775487"/>
            <a:ext cx="341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Didn’t get OTP? </a:t>
            </a:r>
            <a:r>
              <a:rPr lang="en-US" i="1" u="sng" dirty="0">
                <a:solidFill>
                  <a:schemeClr val="accent1"/>
                </a:solidFill>
              </a:rPr>
              <a:t>Contact support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8B6B0-6AD1-D498-B833-B3A29BEA658E}"/>
              </a:ext>
            </a:extLst>
          </p:cNvPr>
          <p:cNvSpPr txBox="1"/>
          <p:nvPr/>
        </p:nvSpPr>
        <p:spPr>
          <a:xfrm>
            <a:off x="3052727" y="5468876"/>
            <a:ext cx="37394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Verify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E1999A-B8DA-FCD4-3791-85D0F5433576}"/>
              </a:ext>
            </a:extLst>
          </p:cNvPr>
          <p:cNvSpPr/>
          <p:nvPr/>
        </p:nvSpPr>
        <p:spPr>
          <a:xfrm>
            <a:off x="6534041" y="6170385"/>
            <a:ext cx="2932771" cy="562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 Verified! Redirecting…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DF73DC-3645-087F-1B01-2C9E2DBDA988}"/>
              </a:ext>
            </a:extLst>
          </p:cNvPr>
          <p:cNvSpPr/>
          <p:nvPr/>
        </p:nvSpPr>
        <p:spPr>
          <a:xfrm>
            <a:off x="6605240" y="7183116"/>
            <a:ext cx="2932771" cy="5625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OTP. Please try again.</a:t>
            </a:r>
          </a:p>
        </p:txBody>
      </p:sp>
    </p:spTree>
    <p:extLst>
      <p:ext uri="{BB962C8B-B14F-4D97-AF65-F5344CB8AC3E}">
        <p14:creationId xmlns:p14="http://schemas.microsoft.com/office/powerpoint/2010/main" val="5228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47F01A-B7A1-CBC9-C0C3-7E5580CE76F8}"/>
              </a:ext>
            </a:extLst>
          </p:cNvPr>
          <p:cNvGrpSpPr/>
          <p:nvPr/>
        </p:nvGrpSpPr>
        <p:grpSpPr>
          <a:xfrm>
            <a:off x="247973" y="526958"/>
            <a:ext cx="9128502" cy="1565313"/>
            <a:chOff x="247973" y="526958"/>
            <a:chExt cx="9128502" cy="156531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109EDE-D16F-42DD-237B-705131B58768}"/>
                </a:ext>
              </a:extLst>
            </p:cNvPr>
            <p:cNvSpPr/>
            <p:nvPr/>
          </p:nvSpPr>
          <p:spPr>
            <a:xfrm>
              <a:off x="247973" y="526958"/>
              <a:ext cx="9128502" cy="6199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2FB5BB-1F59-51DC-704E-36DCDCE18EF0}"/>
                </a:ext>
              </a:extLst>
            </p:cNvPr>
            <p:cNvSpPr txBox="1"/>
            <p:nvPr/>
          </p:nvSpPr>
          <p:spPr>
            <a:xfrm>
              <a:off x="371960" y="652251"/>
              <a:ext cx="37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Team Leader Dashboard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77B681-9871-548E-2C3A-5C4781168F72}"/>
                </a:ext>
              </a:extLst>
            </p:cNvPr>
            <p:cNvSpPr txBox="1"/>
            <p:nvPr/>
          </p:nvSpPr>
          <p:spPr>
            <a:xfrm>
              <a:off x="5114441" y="685876"/>
              <a:ext cx="330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Welcome, Alice Team Leader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E85948-1417-B5A3-822E-431B74A3B9CB}"/>
                </a:ext>
              </a:extLst>
            </p:cNvPr>
            <p:cNvSpPr/>
            <p:nvPr/>
          </p:nvSpPr>
          <p:spPr>
            <a:xfrm>
              <a:off x="8152108" y="652251"/>
              <a:ext cx="1077132" cy="3693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783212-4B11-FC8A-421B-14D06296F388}"/>
                </a:ext>
              </a:extLst>
            </p:cNvPr>
            <p:cNvSpPr/>
            <p:nvPr/>
          </p:nvSpPr>
          <p:spPr>
            <a:xfrm>
              <a:off x="247973" y="1503780"/>
              <a:ext cx="1298242" cy="3683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 Team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392312-C0F9-F448-2BF4-E8631CC51738}"/>
                </a:ext>
              </a:extLst>
            </p:cNvPr>
            <p:cNvSpPr/>
            <p:nvPr/>
          </p:nvSpPr>
          <p:spPr>
            <a:xfrm>
              <a:off x="4579231" y="1503779"/>
              <a:ext cx="1298242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Message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4756F8-7FBD-A8D3-0808-3B2ADE528AA9}"/>
                </a:ext>
              </a:extLst>
            </p:cNvPr>
            <p:cNvSpPr/>
            <p:nvPr/>
          </p:nvSpPr>
          <p:spPr>
            <a:xfrm>
              <a:off x="1971900" y="1503779"/>
              <a:ext cx="2181646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Check-in/Check-Out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F398EB-88A8-FD16-4F22-056056D804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973" y="2092271"/>
              <a:ext cx="8981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E138AE-F98E-3C50-67A1-53D9D8D3CCAB}"/>
              </a:ext>
            </a:extLst>
          </p:cNvPr>
          <p:cNvSpPr txBox="1"/>
          <p:nvPr/>
        </p:nvSpPr>
        <p:spPr>
          <a:xfrm>
            <a:off x="247973" y="2340445"/>
            <a:ext cx="5920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Alpha</a:t>
            </a:r>
          </a:p>
          <a:p>
            <a:r>
              <a:rPr lang="en-US" b="1" dirty="0"/>
              <a:t>Hotel:</a:t>
            </a:r>
            <a:r>
              <a:rPr lang="en-US" dirty="0"/>
              <a:t> Grand Hotel</a:t>
            </a:r>
          </a:p>
          <a:p>
            <a:r>
              <a:rPr lang="en-US" b="1" dirty="0"/>
              <a:t>Leader:</a:t>
            </a:r>
            <a:r>
              <a:rPr lang="en-US" dirty="0"/>
              <a:t> Alice Team Leader (9876543210)</a:t>
            </a:r>
          </a:p>
          <a:p>
            <a:r>
              <a:rPr lang="en-US" b="1" dirty="0"/>
              <a:t>Booking id :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6AE71-C27E-4755-9EB3-C99A6EA03B27}"/>
              </a:ext>
            </a:extLst>
          </p:cNvPr>
          <p:cNvCxnSpPr>
            <a:cxnSpLocks/>
          </p:cNvCxnSpPr>
          <p:nvPr/>
        </p:nvCxnSpPr>
        <p:spPr>
          <a:xfrm>
            <a:off x="247973" y="3732508"/>
            <a:ext cx="8981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57DD88-B3D0-7E21-3365-6214DAA5E111}"/>
              </a:ext>
            </a:extLst>
          </p:cNvPr>
          <p:cNvSpPr/>
          <p:nvPr/>
        </p:nvSpPr>
        <p:spPr>
          <a:xfrm>
            <a:off x="247973" y="3939892"/>
            <a:ext cx="1534824" cy="731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Players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D2A067-D710-63F1-4BC7-285D431A2A85}"/>
              </a:ext>
            </a:extLst>
          </p:cNvPr>
          <p:cNvSpPr/>
          <p:nvPr/>
        </p:nvSpPr>
        <p:spPr>
          <a:xfrm>
            <a:off x="2108242" y="3933010"/>
            <a:ext cx="1534824" cy="731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Check-in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F67909-BF5D-56CA-CF7D-E6FA8D351BF5}"/>
              </a:ext>
            </a:extLst>
          </p:cNvPr>
          <p:cNvSpPr/>
          <p:nvPr/>
        </p:nvSpPr>
        <p:spPr>
          <a:xfrm>
            <a:off x="3928788" y="3933009"/>
            <a:ext cx="1534824" cy="731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Check-out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8CBAFA-5DCA-4268-C653-D9EE5391BD92}"/>
              </a:ext>
            </a:extLst>
          </p:cNvPr>
          <p:cNvSpPr/>
          <p:nvPr/>
        </p:nvSpPr>
        <p:spPr>
          <a:xfrm>
            <a:off x="7593128" y="3939892"/>
            <a:ext cx="1783347" cy="7928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Check-out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C4C701-50E9-4A5D-725E-8E4067FE69B2}"/>
              </a:ext>
            </a:extLst>
          </p:cNvPr>
          <p:cNvSpPr/>
          <p:nvPr/>
        </p:nvSpPr>
        <p:spPr>
          <a:xfrm>
            <a:off x="5749334" y="3933008"/>
            <a:ext cx="1534824" cy="7314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Check-in</a:t>
            </a:r>
          </a:p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603AD1-A346-524B-7880-00A3E06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45243"/>
              </p:ext>
            </p:extLst>
          </p:nvPr>
        </p:nvGraphicFramePr>
        <p:xfrm>
          <a:off x="1717864" y="6034810"/>
          <a:ext cx="6972810" cy="460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94">
                  <a:extLst>
                    <a:ext uri="{9D8B030D-6E8A-4147-A177-3AD203B41FA5}">
                      <a16:colId xmlns:a16="http://schemas.microsoft.com/office/drawing/2014/main" val="2597093635"/>
                    </a:ext>
                  </a:extLst>
                </a:gridCol>
                <a:gridCol w="833894">
                  <a:extLst>
                    <a:ext uri="{9D8B030D-6E8A-4147-A177-3AD203B41FA5}">
                      <a16:colId xmlns:a16="http://schemas.microsoft.com/office/drawing/2014/main" val="1691985909"/>
                    </a:ext>
                  </a:extLst>
                </a:gridCol>
                <a:gridCol w="1385525">
                  <a:extLst>
                    <a:ext uri="{9D8B030D-6E8A-4147-A177-3AD203B41FA5}">
                      <a16:colId xmlns:a16="http://schemas.microsoft.com/office/drawing/2014/main" val="2288729594"/>
                    </a:ext>
                  </a:extLst>
                </a:gridCol>
                <a:gridCol w="2251709">
                  <a:extLst>
                    <a:ext uri="{9D8B030D-6E8A-4147-A177-3AD203B41FA5}">
                      <a16:colId xmlns:a16="http://schemas.microsoft.com/office/drawing/2014/main" val="3624406796"/>
                    </a:ext>
                  </a:extLst>
                </a:gridCol>
                <a:gridCol w="1667788">
                  <a:extLst>
                    <a:ext uri="{9D8B030D-6E8A-4147-A177-3AD203B41FA5}">
                      <a16:colId xmlns:a16="http://schemas.microsoft.com/office/drawing/2014/main" val="2465934205"/>
                    </a:ext>
                  </a:extLst>
                </a:gridCol>
              </a:tblGrid>
              <a:tr h="729773">
                <a:tc>
                  <a:txBody>
                    <a:bodyPr/>
                    <a:lstStyle/>
                    <a:p>
                      <a:pPr algn="l"/>
                      <a:endParaRPr lang="en-US" sz="1600" b="0" cap="all" dirty="0">
                        <a:solidFill>
                          <a:srgbClr val="13343B"/>
                        </a:solidFill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Player Name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cap="all">
                          <a:solidFill>
                            <a:srgbClr val="13343B"/>
                          </a:solidFill>
                          <a:effectLst/>
                        </a:rPr>
                        <a:t>Phone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Allocated</a:t>
                      </a:r>
                    </a:p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Date with time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4178327823"/>
                  </a:ext>
                </a:extLst>
              </a:tr>
              <a:tr h="72977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John Smith</a:t>
                      </a:r>
                      <a:endParaRPr lang="en-US" sz="14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9001234567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29/07/2025 02:00 pm  up to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all" dirty="0">
                          <a:solidFill>
                            <a:srgbClr val="21808D"/>
                          </a:solidFill>
                          <a:effectLst/>
                        </a:rPr>
                        <a:t>NOT checked in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299200555"/>
                  </a:ext>
                </a:extLst>
              </a:tr>
              <a:tr h="72977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Mike Johnson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9001234568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29/07/2025 02:00 pm  up to 03/08/2025 11 am</a:t>
                      </a: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all" dirty="0">
                          <a:solidFill>
                            <a:srgbClr val="21808D"/>
                          </a:solidFill>
                          <a:effectLst/>
                        </a:rPr>
                        <a:t>NOT checked in</a:t>
                      </a:r>
                      <a:endParaRPr lang="en-US" sz="1400" dirty="0">
                        <a:effectLst/>
                      </a:endParaRP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69064920"/>
                  </a:ext>
                </a:extLst>
              </a:tr>
              <a:tr h="72977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David Wilson</a:t>
                      </a:r>
                      <a:endParaRPr lang="en-US" sz="14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9001234569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29/07/2025 02:00 pm  up to 03/08/2025 11 am</a:t>
                      </a:r>
                    </a:p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all" dirty="0">
                          <a:solidFill>
                            <a:srgbClr val="21808D"/>
                          </a:solidFill>
                          <a:effectLst/>
                        </a:rPr>
                        <a:t>NOT checked in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9631212"/>
                  </a:ext>
                </a:extLst>
              </a:tr>
              <a:tr h="72977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Chris Brown</a:t>
                      </a:r>
                      <a:endParaRPr lang="en-US" sz="140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9001234570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29/07/2025 02:00 pm  up to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all" dirty="0">
                          <a:solidFill>
                            <a:srgbClr val="21808D"/>
                          </a:solidFill>
                          <a:effectLst/>
                        </a:rPr>
                        <a:t>NOT checked in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587172997"/>
                  </a:ext>
                </a:extLst>
              </a:tr>
              <a:tr h="729773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James Davis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9001234571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29/07/2025 02:00 pm  up to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cap="all" dirty="0">
                          <a:solidFill>
                            <a:srgbClr val="21808D"/>
                          </a:solidFill>
                          <a:effectLst/>
                        </a:rPr>
                        <a:t>NOT checked in</a:t>
                      </a:r>
                      <a:endParaRPr lang="en-US" sz="1400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30787493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4F8AAA-D6C6-EFEB-0431-4F90CEAC356E}"/>
              </a:ext>
            </a:extLst>
          </p:cNvPr>
          <p:cNvSpPr/>
          <p:nvPr/>
        </p:nvSpPr>
        <p:spPr>
          <a:xfrm>
            <a:off x="1446687" y="3267998"/>
            <a:ext cx="1475954" cy="215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T100-2079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0B9D49-D581-17CA-A296-B5ABABE594AE}"/>
              </a:ext>
            </a:extLst>
          </p:cNvPr>
          <p:cNvGrpSpPr/>
          <p:nvPr/>
        </p:nvGrpSpPr>
        <p:grpSpPr>
          <a:xfrm>
            <a:off x="5749334" y="5185778"/>
            <a:ext cx="3186449" cy="466786"/>
            <a:chOff x="5713452" y="3676463"/>
            <a:chExt cx="3186449" cy="4667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0D7E25E-282D-C353-3B6D-E57C17C22DF9}"/>
                </a:ext>
              </a:extLst>
            </p:cNvPr>
            <p:cNvSpPr/>
            <p:nvPr/>
          </p:nvSpPr>
          <p:spPr>
            <a:xfrm>
              <a:off x="5713452" y="3676463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Previous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7FE1210-0835-BA5F-2BBD-C55A56D83697}"/>
                </a:ext>
              </a:extLst>
            </p:cNvPr>
            <p:cNvSpPr/>
            <p:nvPr/>
          </p:nvSpPr>
          <p:spPr>
            <a:xfrm>
              <a:off x="7404315" y="3683304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290AA8-5E8B-B7AB-8BE5-E52DBCD1D3EE}"/>
              </a:ext>
            </a:extLst>
          </p:cNvPr>
          <p:cNvSpPr txBox="1"/>
          <p:nvPr/>
        </p:nvSpPr>
        <p:spPr>
          <a:xfrm>
            <a:off x="319491" y="4839128"/>
            <a:ext cx="408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Check-in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FDF7C-CA56-B938-FA5E-B72C2A51DFEE}"/>
              </a:ext>
            </a:extLst>
          </p:cNvPr>
          <p:cNvSpPr/>
          <p:nvPr/>
        </p:nvSpPr>
        <p:spPr>
          <a:xfrm>
            <a:off x="2039532" y="6966736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ACDE5-61BB-C061-8A52-4016EF7983B5}"/>
              </a:ext>
            </a:extLst>
          </p:cNvPr>
          <p:cNvSpPr/>
          <p:nvPr/>
        </p:nvSpPr>
        <p:spPr>
          <a:xfrm>
            <a:off x="2039532" y="7898662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25E0C-C4DB-2331-993D-4D3579F78C4D}"/>
              </a:ext>
            </a:extLst>
          </p:cNvPr>
          <p:cNvSpPr/>
          <p:nvPr/>
        </p:nvSpPr>
        <p:spPr>
          <a:xfrm>
            <a:off x="2039532" y="8713614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2A695-FB26-42F8-FCFD-F502F0CBA565}"/>
              </a:ext>
            </a:extLst>
          </p:cNvPr>
          <p:cNvSpPr/>
          <p:nvPr/>
        </p:nvSpPr>
        <p:spPr>
          <a:xfrm>
            <a:off x="2039532" y="9425803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4BF9C-04C1-A1BD-E196-A34174C49210}"/>
              </a:ext>
            </a:extLst>
          </p:cNvPr>
          <p:cNvSpPr/>
          <p:nvPr/>
        </p:nvSpPr>
        <p:spPr>
          <a:xfrm>
            <a:off x="2039532" y="10130292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CA123-63BD-ED31-B9E2-C5F89EBAE407}"/>
              </a:ext>
            </a:extLst>
          </p:cNvPr>
          <p:cNvSpPr/>
          <p:nvPr/>
        </p:nvSpPr>
        <p:spPr>
          <a:xfrm>
            <a:off x="2079128" y="6304003"/>
            <a:ext cx="183625" cy="196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23443E-A40D-F8E4-3FD6-7929F23339AA}"/>
              </a:ext>
            </a:extLst>
          </p:cNvPr>
          <p:cNvSpPr/>
          <p:nvPr/>
        </p:nvSpPr>
        <p:spPr>
          <a:xfrm>
            <a:off x="2793725" y="5304232"/>
            <a:ext cx="2258618" cy="5736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Check-out Selected Players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16A72E-D839-319B-6634-2D8A83D4E70E}"/>
              </a:ext>
            </a:extLst>
          </p:cNvPr>
          <p:cNvSpPr/>
          <p:nvPr/>
        </p:nvSpPr>
        <p:spPr>
          <a:xfrm>
            <a:off x="313737" y="5304232"/>
            <a:ext cx="2258618" cy="54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Check-in Selected Players</a:t>
            </a:r>
          </a:p>
        </p:txBody>
      </p:sp>
    </p:spTree>
    <p:extLst>
      <p:ext uri="{BB962C8B-B14F-4D97-AF65-F5344CB8AC3E}">
        <p14:creationId xmlns:p14="http://schemas.microsoft.com/office/powerpoint/2010/main" val="422156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8FAA81-C9E3-726F-3A15-11A3F23D6DCE}"/>
              </a:ext>
            </a:extLst>
          </p:cNvPr>
          <p:cNvGrpSpPr/>
          <p:nvPr/>
        </p:nvGrpSpPr>
        <p:grpSpPr>
          <a:xfrm>
            <a:off x="247973" y="526958"/>
            <a:ext cx="9128502" cy="1565313"/>
            <a:chOff x="247973" y="526958"/>
            <a:chExt cx="9128502" cy="1565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3DDB8D1-1C76-1FE2-20FD-4DE941007F5E}"/>
                </a:ext>
              </a:extLst>
            </p:cNvPr>
            <p:cNvSpPr/>
            <p:nvPr/>
          </p:nvSpPr>
          <p:spPr>
            <a:xfrm>
              <a:off x="247973" y="526958"/>
              <a:ext cx="9128502" cy="6199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66AB2-D815-E1A0-DC5D-38FEE9BCEB9F}"/>
                </a:ext>
              </a:extLst>
            </p:cNvPr>
            <p:cNvSpPr txBox="1"/>
            <p:nvPr/>
          </p:nvSpPr>
          <p:spPr>
            <a:xfrm>
              <a:off x="371960" y="652251"/>
              <a:ext cx="37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Team Coach Dashboard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967ABF-74F0-5F27-BE0B-B36076C6812A}"/>
                </a:ext>
              </a:extLst>
            </p:cNvPr>
            <p:cNvSpPr txBox="1"/>
            <p:nvPr/>
          </p:nvSpPr>
          <p:spPr>
            <a:xfrm>
              <a:off x="5114441" y="685876"/>
              <a:ext cx="330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Welcome, Alice Team Leader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0A74FAF-79FD-EC5A-6F25-9FE2DB844932}"/>
                </a:ext>
              </a:extLst>
            </p:cNvPr>
            <p:cNvSpPr/>
            <p:nvPr/>
          </p:nvSpPr>
          <p:spPr>
            <a:xfrm>
              <a:off x="8152108" y="652251"/>
              <a:ext cx="1077132" cy="3693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DC5621-BB6B-076C-CC8F-21C1E490A080}"/>
                </a:ext>
              </a:extLst>
            </p:cNvPr>
            <p:cNvSpPr/>
            <p:nvPr/>
          </p:nvSpPr>
          <p:spPr>
            <a:xfrm>
              <a:off x="247973" y="1503780"/>
              <a:ext cx="1298242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My Team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F0860A-2FD6-B285-7F62-5AD116F930FF}"/>
                </a:ext>
              </a:extLst>
            </p:cNvPr>
            <p:cNvSpPr/>
            <p:nvPr/>
          </p:nvSpPr>
          <p:spPr>
            <a:xfrm>
              <a:off x="4579231" y="1503779"/>
              <a:ext cx="1298242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Message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F34DF0-4A2D-938D-1B76-2D3A302E9E0A}"/>
                </a:ext>
              </a:extLst>
            </p:cNvPr>
            <p:cNvSpPr/>
            <p:nvPr/>
          </p:nvSpPr>
          <p:spPr>
            <a:xfrm>
              <a:off x="1971900" y="1503779"/>
              <a:ext cx="2181646" cy="36832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Check-in/Check-Out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78178C-C189-7C36-50A1-32F0CE5BD8CA}"/>
                </a:ext>
              </a:extLst>
            </p:cNvPr>
            <p:cNvCxnSpPr>
              <a:cxnSpLocks/>
            </p:cNvCxnSpPr>
            <p:nvPr/>
          </p:nvCxnSpPr>
          <p:spPr>
            <a:xfrm>
              <a:off x="247973" y="2092271"/>
              <a:ext cx="8981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ACBDD0-B525-8A28-B417-3427B4A6C1C7}"/>
              </a:ext>
            </a:extLst>
          </p:cNvPr>
          <p:cNvSpPr txBox="1"/>
          <p:nvPr/>
        </p:nvSpPr>
        <p:spPr>
          <a:xfrm>
            <a:off x="80331" y="2265779"/>
            <a:ext cx="408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Check-out Management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5F5B2-33C2-7D7D-3C87-6ED13788A832}"/>
              </a:ext>
            </a:extLst>
          </p:cNvPr>
          <p:cNvSpPr/>
          <p:nvPr/>
        </p:nvSpPr>
        <p:spPr>
          <a:xfrm>
            <a:off x="2851948" y="2889509"/>
            <a:ext cx="2258618" cy="573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Check-out Selected Players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BF05C3-F5B0-E36C-7F44-C1592209FE32}"/>
              </a:ext>
            </a:extLst>
          </p:cNvPr>
          <p:cNvSpPr/>
          <p:nvPr/>
        </p:nvSpPr>
        <p:spPr>
          <a:xfrm>
            <a:off x="371960" y="2889509"/>
            <a:ext cx="2258618" cy="5426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Check-in Selected Players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8C1628-0B93-5F28-290F-68197169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45328"/>
              </p:ext>
            </p:extLst>
          </p:nvPr>
        </p:nvGraphicFramePr>
        <p:xfrm>
          <a:off x="904702" y="3834546"/>
          <a:ext cx="7545817" cy="433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186249071"/>
                    </a:ext>
                  </a:extLst>
                </a:gridCol>
                <a:gridCol w="2415877">
                  <a:extLst>
                    <a:ext uri="{9D8B030D-6E8A-4147-A177-3AD203B41FA5}">
                      <a16:colId xmlns:a16="http://schemas.microsoft.com/office/drawing/2014/main" val="275416784"/>
                    </a:ext>
                  </a:extLst>
                </a:gridCol>
                <a:gridCol w="1742010">
                  <a:extLst>
                    <a:ext uri="{9D8B030D-6E8A-4147-A177-3AD203B41FA5}">
                      <a16:colId xmlns:a16="http://schemas.microsoft.com/office/drawing/2014/main" val="2038791623"/>
                    </a:ext>
                  </a:extLst>
                </a:gridCol>
                <a:gridCol w="1742010">
                  <a:extLst>
                    <a:ext uri="{9D8B030D-6E8A-4147-A177-3AD203B41FA5}">
                      <a16:colId xmlns:a16="http://schemas.microsoft.com/office/drawing/2014/main" val="1949204235"/>
                    </a:ext>
                  </a:extLst>
                </a:gridCol>
              </a:tblGrid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0" cap="all">
                          <a:solidFill>
                            <a:srgbClr val="13343B"/>
                          </a:solidFill>
                          <a:effectLst/>
                        </a:rPr>
                        <a:t>Player Name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Allocated</a:t>
                      </a:r>
                    </a:p>
                    <a:p>
                      <a:pPr algn="l"/>
                      <a:r>
                        <a:rPr lang="en-US" sz="1600" b="0" cap="all" dirty="0">
                          <a:solidFill>
                            <a:srgbClr val="13343B"/>
                          </a:solidFill>
                          <a:effectLst/>
                        </a:rPr>
                        <a:t>Date with time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 dirty="0">
                          <a:solidFill>
                            <a:srgbClr val="13343B"/>
                          </a:solidFill>
                          <a:effectLst/>
                        </a:rPr>
                        <a:t>Current Status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 dirty="0">
                          <a:solidFill>
                            <a:srgbClr val="13343B"/>
                          </a:solidFill>
                          <a:effectLst/>
                        </a:rPr>
                        <a:t>Last Action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831166474"/>
                  </a:ext>
                </a:extLst>
              </a:tr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John Smith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29/07/2025 02:00 pm  </a:t>
                      </a:r>
                      <a:r>
                        <a:rPr lang="en-US" sz="1600" dirty="0" err="1">
                          <a:effectLst/>
                        </a:rPr>
                        <a:t>upto</a:t>
                      </a:r>
                      <a:r>
                        <a:rPr lang="en-US" sz="1600" dirty="0">
                          <a:effectLst/>
                        </a:rPr>
                        <a:t>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</a:rPr>
                        <a:t>Jul 29, 2025, 01:48 PM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811886959"/>
                  </a:ext>
                </a:extLst>
              </a:tr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Mike Johnson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29/07/2025 02:00 pm  </a:t>
                      </a:r>
                      <a:r>
                        <a:rPr lang="en-US" sz="1600" dirty="0" err="1">
                          <a:effectLst/>
                        </a:rPr>
                        <a:t>upto</a:t>
                      </a:r>
                      <a:r>
                        <a:rPr lang="en-US" sz="1600" dirty="0">
                          <a:effectLst/>
                        </a:rPr>
                        <a:t>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</a:rPr>
                        <a:t>Jul 29, 2025, 01:48 PM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112206704"/>
                  </a:ext>
                </a:extLst>
              </a:tr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David Wilson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29/07/2025 02:00 pm  </a:t>
                      </a:r>
                      <a:r>
                        <a:rPr lang="en-US" sz="1600" dirty="0" err="1">
                          <a:effectLst/>
                        </a:rPr>
                        <a:t>upto</a:t>
                      </a:r>
                      <a:r>
                        <a:rPr lang="en-US" sz="1600" dirty="0">
                          <a:effectLst/>
                        </a:rPr>
                        <a:t>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</a:rPr>
                        <a:t>Jul 29, 2025, 01:24 PM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1745657948"/>
                  </a:ext>
                </a:extLst>
              </a:tr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Chris Brown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29/07/2025 02:00 pm  </a:t>
                      </a:r>
                      <a:r>
                        <a:rPr lang="en-US" sz="1600" dirty="0" err="1">
                          <a:effectLst/>
                        </a:rPr>
                        <a:t>upto</a:t>
                      </a:r>
                      <a:r>
                        <a:rPr lang="en-US" sz="1600" dirty="0">
                          <a:effectLst/>
                        </a:rPr>
                        <a:t>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>
                          <a:effectLst/>
                        </a:rPr>
                        <a:t>Jul 29, 2025, 01:24 PM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779337593"/>
                  </a:ext>
                </a:extLst>
              </a:tr>
              <a:tr h="7120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James Davis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29/07/2025 02:00 pm  </a:t>
                      </a:r>
                      <a:r>
                        <a:rPr lang="en-US" sz="1600" dirty="0" err="1">
                          <a:effectLst/>
                        </a:rPr>
                        <a:t>upto</a:t>
                      </a:r>
                      <a:r>
                        <a:rPr lang="en-US" sz="1600" dirty="0">
                          <a:effectLst/>
                        </a:rPr>
                        <a:t> 03/08/2025 11 am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all" dirty="0">
                          <a:solidFill>
                            <a:srgbClr val="21808D"/>
                          </a:solidFill>
                          <a:effectLst/>
                        </a:rPr>
                        <a:t>checked in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b-NO" sz="1600" dirty="0">
                          <a:effectLst/>
                        </a:rPr>
                        <a:t>Jul 29, 2025, 01:24 PM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144188830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9B6F14-0250-7685-F360-33023B0400FB}"/>
              </a:ext>
            </a:extLst>
          </p:cNvPr>
          <p:cNvSpPr/>
          <p:nvPr/>
        </p:nvSpPr>
        <p:spPr>
          <a:xfrm>
            <a:off x="3896534" y="2216223"/>
            <a:ext cx="5479941" cy="45994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              There is a Notification From Admin Regarding Your Check-out 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75FC8A6-0D07-6AA0-5D11-0519BFAD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75" y="2145281"/>
            <a:ext cx="579488" cy="6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BE6F627-9C52-A8E8-A11A-02971C3CB7E3}"/>
              </a:ext>
            </a:extLst>
          </p:cNvPr>
          <p:cNvGrpSpPr/>
          <p:nvPr/>
        </p:nvGrpSpPr>
        <p:grpSpPr>
          <a:xfrm>
            <a:off x="5331936" y="2908964"/>
            <a:ext cx="3186449" cy="466786"/>
            <a:chOff x="5713452" y="3676463"/>
            <a:chExt cx="3186449" cy="4667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E832A6-F545-C7EA-5844-90E4B723ACA7}"/>
                </a:ext>
              </a:extLst>
            </p:cNvPr>
            <p:cNvSpPr/>
            <p:nvPr/>
          </p:nvSpPr>
          <p:spPr>
            <a:xfrm>
              <a:off x="5713452" y="3676463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Previous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F099095-23A3-75DE-C90F-CF43D8D59A30}"/>
                </a:ext>
              </a:extLst>
            </p:cNvPr>
            <p:cNvSpPr/>
            <p:nvPr/>
          </p:nvSpPr>
          <p:spPr>
            <a:xfrm>
              <a:off x="7404315" y="3683304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41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60A19-219C-1737-47CA-00F18E198A50}"/>
              </a:ext>
            </a:extLst>
          </p:cNvPr>
          <p:cNvGrpSpPr/>
          <p:nvPr/>
        </p:nvGrpSpPr>
        <p:grpSpPr>
          <a:xfrm>
            <a:off x="247973" y="526958"/>
            <a:ext cx="9128502" cy="1565313"/>
            <a:chOff x="247973" y="526958"/>
            <a:chExt cx="9128502" cy="1565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1E41AB-99AB-D50D-8B24-42020E6C7E2B}"/>
                </a:ext>
              </a:extLst>
            </p:cNvPr>
            <p:cNvSpPr/>
            <p:nvPr/>
          </p:nvSpPr>
          <p:spPr>
            <a:xfrm>
              <a:off x="247973" y="526958"/>
              <a:ext cx="9128502" cy="6199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7C70AA-7B2A-58A4-C4B7-3DF54A4A7FC1}"/>
                </a:ext>
              </a:extLst>
            </p:cNvPr>
            <p:cNvSpPr txBox="1"/>
            <p:nvPr/>
          </p:nvSpPr>
          <p:spPr>
            <a:xfrm>
              <a:off x="371960" y="652251"/>
              <a:ext cx="37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Team Leader Dashboard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995B8B-542A-675D-8620-B76A9940B10F}"/>
                </a:ext>
              </a:extLst>
            </p:cNvPr>
            <p:cNvSpPr txBox="1"/>
            <p:nvPr/>
          </p:nvSpPr>
          <p:spPr>
            <a:xfrm>
              <a:off x="5114441" y="685876"/>
              <a:ext cx="330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Welcome, Alice Team Leader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836485-842B-2C0D-5605-5559AAB3119C}"/>
                </a:ext>
              </a:extLst>
            </p:cNvPr>
            <p:cNvSpPr/>
            <p:nvPr/>
          </p:nvSpPr>
          <p:spPr>
            <a:xfrm>
              <a:off x="8152108" y="652251"/>
              <a:ext cx="1077132" cy="3693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DDB70F-0FFB-E9F0-A885-271BFD5AF3DB}"/>
                </a:ext>
              </a:extLst>
            </p:cNvPr>
            <p:cNvSpPr/>
            <p:nvPr/>
          </p:nvSpPr>
          <p:spPr>
            <a:xfrm>
              <a:off x="247973" y="1503780"/>
              <a:ext cx="1298242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My Team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5079E6-C1B7-B3A4-3628-B2013CF71EB1}"/>
                </a:ext>
              </a:extLst>
            </p:cNvPr>
            <p:cNvSpPr/>
            <p:nvPr/>
          </p:nvSpPr>
          <p:spPr>
            <a:xfrm>
              <a:off x="4579231" y="1503779"/>
              <a:ext cx="1298242" cy="36832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Message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E5B032-8191-F579-E85B-C2CBDDB5DB70}"/>
                </a:ext>
              </a:extLst>
            </p:cNvPr>
            <p:cNvSpPr/>
            <p:nvPr/>
          </p:nvSpPr>
          <p:spPr>
            <a:xfrm>
              <a:off x="1971900" y="1503779"/>
              <a:ext cx="2181646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Check-in/Check-Out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D3ECDF-67D1-60A2-A65D-F25363A6B33B}"/>
                </a:ext>
              </a:extLst>
            </p:cNvPr>
            <p:cNvCxnSpPr>
              <a:cxnSpLocks/>
            </p:cNvCxnSpPr>
            <p:nvPr/>
          </p:nvCxnSpPr>
          <p:spPr>
            <a:xfrm>
              <a:off x="247973" y="2092271"/>
              <a:ext cx="8981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2214F-3D85-D632-E67A-CC4589FED58D}"/>
              </a:ext>
            </a:extLst>
          </p:cNvPr>
          <p:cNvSpPr/>
          <p:nvPr/>
        </p:nvSpPr>
        <p:spPr>
          <a:xfrm>
            <a:off x="247974" y="2574032"/>
            <a:ext cx="9128501" cy="260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83F57-6710-4ED1-0ED8-1B2864F6BED4}"/>
              </a:ext>
            </a:extLst>
          </p:cNvPr>
          <p:cNvSpPr txBox="1"/>
          <p:nvPr/>
        </p:nvSpPr>
        <p:spPr>
          <a:xfrm>
            <a:off x="371960" y="2817499"/>
            <a:ext cx="297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Messages from Admin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A00A3F-9D68-59A1-2D80-358635162BE9}"/>
              </a:ext>
            </a:extLst>
          </p:cNvPr>
          <p:cNvSpPr/>
          <p:nvPr/>
        </p:nvSpPr>
        <p:spPr>
          <a:xfrm>
            <a:off x="1146875" y="3456122"/>
            <a:ext cx="7113722" cy="1332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messages</a:t>
            </a:r>
          </a:p>
          <a:p>
            <a:pPr algn="ctr"/>
            <a:r>
              <a:rPr lang="en-US" dirty="0"/>
              <a:t>Messages from admin will appear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0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DA54-9C4D-02C8-635C-25EBBCA65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E5A426-D2A6-A8E5-530D-F20FBDCCA4BF}"/>
              </a:ext>
            </a:extLst>
          </p:cNvPr>
          <p:cNvGrpSpPr/>
          <p:nvPr/>
        </p:nvGrpSpPr>
        <p:grpSpPr>
          <a:xfrm>
            <a:off x="247973" y="526958"/>
            <a:ext cx="9128502" cy="1565313"/>
            <a:chOff x="247973" y="526958"/>
            <a:chExt cx="9128502" cy="1565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6A5D25F-15A8-8BDD-81BA-B2FBED91C2B5}"/>
                </a:ext>
              </a:extLst>
            </p:cNvPr>
            <p:cNvSpPr/>
            <p:nvPr/>
          </p:nvSpPr>
          <p:spPr>
            <a:xfrm>
              <a:off x="247973" y="526958"/>
              <a:ext cx="9128502" cy="6199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BA8DD0-469B-86EA-64D3-BC6A45C53BE5}"/>
                </a:ext>
              </a:extLst>
            </p:cNvPr>
            <p:cNvSpPr txBox="1"/>
            <p:nvPr/>
          </p:nvSpPr>
          <p:spPr>
            <a:xfrm>
              <a:off x="371960" y="652251"/>
              <a:ext cx="37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Team Leader Dashboard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4D55A4-406C-F717-EA00-48237A044414}"/>
                </a:ext>
              </a:extLst>
            </p:cNvPr>
            <p:cNvSpPr txBox="1"/>
            <p:nvPr/>
          </p:nvSpPr>
          <p:spPr>
            <a:xfrm>
              <a:off x="5114441" y="685876"/>
              <a:ext cx="330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Welcome, Alice Team Leader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5D820-409B-DD79-6EE3-2B92000E2DEA}"/>
                </a:ext>
              </a:extLst>
            </p:cNvPr>
            <p:cNvSpPr/>
            <p:nvPr/>
          </p:nvSpPr>
          <p:spPr>
            <a:xfrm>
              <a:off x="8152108" y="652251"/>
              <a:ext cx="1077132" cy="36933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CFBB82-DFFD-AD8B-8DB0-D7466CD833A7}"/>
                </a:ext>
              </a:extLst>
            </p:cNvPr>
            <p:cNvSpPr/>
            <p:nvPr/>
          </p:nvSpPr>
          <p:spPr>
            <a:xfrm>
              <a:off x="247973" y="1503780"/>
              <a:ext cx="1298242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My Team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C29AE0-BBD4-1DC0-A3F7-686EAC418BEC}"/>
                </a:ext>
              </a:extLst>
            </p:cNvPr>
            <p:cNvSpPr/>
            <p:nvPr/>
          </p:nvSpPr>
          <p:spPr>
            <a:xfrm>
              <a:off x="4579231" y="1503779"/>
              <a:ext cx="1298242" cy="36832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Message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4607FA-D67C-B995-A2B5-839F1AB2B50B}"/>
                </a:ext>
              </a:extLst>
            </p:cNvPr>
            <p:cNvSpPr/>
            <p:nvPr/>
          </p:nvSpPr>
          <p:spPr>
            <a:xfrm>
              <a:off x="1971900" y="1503779"/>
              <a:ext cx="2181646" cy="368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Check-in/Check-Out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A249B1-4F84-B9AF-734B-44F1E079AE9F}"/>
                </a:ext>
              </a:extLst>
            </p:cNvPr>
            <p:cNvCxnSpPr>
              <a:cxnSpLocks/>
            </p:cNvCxnSpPr>
            <p:nvPr/>
          </p:nvCxnSpPr>
          <p:spPr>
            <a:xfrm>
              <a:off x="247973" y="2092271"/>
              <a:ext cx="8981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25313-9B7D-1F69-AEEF-68A1FE6E7DCE}"/>
              </a:ext>
            </a:extLst>
          </p:cNvPr>
          <p:cNvSpPr/>
          <p:nvPr/>
        </p:nvSpPr>
        <p:spPr>
          <a:xfrm>
            <a:off x="247974" y="2574032"/>
            <a:ext cx="9128501" cy="260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CE4D7-5965-9022-7DF0-A5A3840680C5}"/>
              </a:ext>
            </a:extLst>
          </p:cNvPr>
          <p:cNvSpPr txBox="1"/>
          <p:nvPr/>
        </p:nvSpPr>
        <p:spPr>
          <a:xfrm>
            <a:off x="371960" y="2817499"/>
            <a:ext cx="297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Messages from Admin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458EB1-B1D3-6D3E-5C29-3BF4C031C153}"/>
              </a:ext>
            </a:extLst>
          </p:cNvPr>
          <p:cNvSpPr/>
          <p:nvPr/>
        </p:nvSpPr>
        <p:spPr>
          <a:xfrm>
            <a:off x="1146875" y="3456122"/>
            <a:ext cx="7113722" cy="13328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your match has concluded, please ensure that you check out of your hotel room by 29th July 2025 at 11:00 AM.</a:t>
            </a:r>
          </a:p>
          <a:p>
            <a:pPr algn="ctr"/>
            <a:r>
              <a:rPr lang="en-US" sz="1400" dirty="0"/>
              <a:t>Kindly vacate your rooms before this time. Please be aware that any stay beyond the scheduled check-out time without prior permission may result in you being responsible for any additional hotel charges.</a:t>
            </a:r>
          </a:p>
          <a:p>
            <a:pPr algn="ctr"/>
            <a:r>
              <a:rPr lang="en-US" sz="1400" dirty="0"/>
              <a:t>Thank you for your cooperation.</a:t>
            </a:r>
          </a:p>
        </p:txBody>
      </p:sp>
    </p:spTree>
    <p:extLst>
      <p:ext uri="{BB962C8B-B14F-4D97-AF65-F5344CB8AC3E}">
        <p14:creationId xmlns:p14="http://schemas.microsoft.com/office/powerpoint/2010/main" val="115703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33B8-C3BB-2028-AD41-B4F81091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324589-6D4B-E6FC-FD9B-EB0113E690D2}"/>
              </a:ext>
            </a:extLst>
          </p:cNvPr>
          <p:cNvSpPr/>
          <p:nvPr/>
        </p:nvSpPr>
        <p:spPr>
          <a:xfrm>
            <a:off x="1624082" y="988864"/>
            <a:ext cx="6810233" cy="7608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2CF8-DAE1-3396-D5EE-B7CA737A5684}"/>
              </a:ext>
            </a:extLst>
          </p:cNvPr>
          <p:cNvSpPr txBox="1"/>
          <p:nvPr/>
        </p:nvSpPr>
        <p:spPr>
          <a:xfrm>
            <a:off x="2770493" y="1240282"/>
            <a:ext cx="451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Sports Event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1B3-65C0-21F5-9D4D-7185586843AC}"/>
              </a:ext>
            </a:extLst>
          </p:cNvPr>
          <p:cNvSpPr txBox="1"/>
          <p:nvPr/>
        </p:nvSpPr>
        <p:spPr>
          <a:xfrm>
            <a:off x="2930856" y="2396529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3E5F6-8CF4-18AB-E089-90B730B0397F}"/>
              </a:ext>
            </a:extLst>
          </p:cNvPr>
          <p:cNvSpPr txBox="1"/>
          <p:nvPr/>
        </p:nvSpPr>
        <p:spPr>
          <a:xfrm>
            <a:off x="2930856" y="3460443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088F5-090B-BDC4-4102-EB7B83F36CDA}"/>
              </a:ext>
            </a:extLst>
          </p:cNvPr>
          <p:cNvSpPr txBox="1"/>
          <p:nvPr/>
        </p:nvSpPr>
        <p:spPr>
          <a:xfrm>
            <a:off x="2930855" y="4706599"/>
            <a:ext cx="37394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F4730A-5B06-DA48-1D6E-630BA7968461}"/>
              </a:ext>
            </a:extLst>
          </p:cNvPr>
          <p:cNvSpPr/>
          <p:nvPr/>
        </p:nvSpPr>
        <p:spPr>
          <a:xfrm>
            <a:off x="2930856" y="2945053"/>
            <a:ext cx="363030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Team Coach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2896ED-CB7B-3DC3-414D-9F0FC155092A}"/>
              </a:ext>
            </a:extLst>
          </p:cNvPr>
          <p:cNvSpPr/>
          <p:nvPr/>
        </p:nvSpPr>
        <p:spPr>
          <a:xfrm>
            <a:off x="2930855" y="3906577"/>
            <a:ext cx="363030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Enter Your Phone No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D56CA-98AA-4432-F6C9-0C2612204D83}"/>
              </a:ext>
            </a:extLst>
          </p:cNvPr>
          <p:cNvCxnSpPr/>
          <p:nvPr/>
        </p:nvCxnSpPr>
        <p:spPr>
          <a:xfrm>
            <a:off x="1760561" y="6673755"/>
            <a:ext cx="6496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row down sign to navigate ">
            <a:extLst>
              <a:ext uri="{FF2B5EF4-FFF2-40B4-BE49-F238E27FC236}">
                <a16:creationId xmlns:a16="http://schemas.microsoft.com/office/drawing/2014/main" id="{DD0F7764-F34D-3E48-6110-7F0462F0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32" y="2965083"/>
            <a:ext cx="365645" cy="3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5DBD026-B4BE-93CE-767F-32CE674AD319}"/>
              </a:ext>
            </a:extLst>
          </p:cNvPr>
          <p:cNvSpPr/>
          <p:nvPr/>
        </p:nvSpPr>
        <p:spPr>
          <a:xfrm>
            <a:off x="1760561" y="8801583"/>
            <a:ext cx="6810233" cy="329413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Note: Two-factor authentication (2FA) will not be implemented. </a:t>
            </a:r>
            <a:r>
              <a:rPr lang="en-US" sz="2800" b="1" dirty="0"/>
              <a:t>In light of the team coaches' literacy levels and the low information risk, single-level authentication will be applied.</a:t>
            </a:r>
            <a:endParaRPr lang="en-US" sz="6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8914A2-F8E9-D5D4-685D-07EBDEFF75E9}"/>
              </a:ext>
            </a:extLst>
          </p:cNvPr>
          <p:cNvGrpSpPr/>
          <p:nvPr/>
        </p:nvGrpSpPr>
        <p:grpSpPr>
          <a:xfrm>
            <a:off x="2120133" y="6878269"/>
            <a:ext cx="5360930" cy="1358750"/>
            <a:chOff x="1987954" y="6504867"/>
            <a:chExt cx="5360930" cy="1358750"/>
          </a:xfrm>
        </p:grpSpPr>
        <p:pic>
          <p:nvPicPr>
            <p:cNvPr id="14" name="Picture 2" descr="Cm Trophy Tamil Nadu by SFA Sporting Services Private Limited">
              <a:extLst>
                <a:ext uri="{FF2B5EF4-FFF2-40B4-BE49-F238E27FC236}">
                  <a16:creationId xmlns:a16="http://schemas.microsoft.com/office/drawing/2014/main" id="{5B35B734-F97B-0926-9487-6F4DEA4E6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954" y="6504867"/>
              <a:ext cx="1358750" cy="13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434C9-15A6-5252-6DB7-CFE6B5064E0A}"/>
                </a:ext>
              </a:extLst>
            </p:cNvPr>
            <p:cNvSpPr txBox="1"/>
            <p:nvPr/>
          </p:nvSpPr>
          <p:spPr>
            <a:xfrm>
              <a:off x="3461922" y="6680901"/>
              <a:ext cx="3886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CHIEF MINISTER TROPHY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FD0FA-5114-3970-CCF7-A42A53664917}"/>
                </a:ext>
              </a:extLst>
            </p:cNvPr>
            <p:cNvSpPr txBox="1"/>
            <p:nvPr/>
          </p:nvSpPr>
          <p:spPr>
            <a:xfrm>
              <a:off x="3632610" y="7272213"/>
              <a:ext cx="1863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</a:rPr>
                <a:t>Tamil Nadu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228BB0-789E-053C-B0B0-B941500FCB72}"/>
              </a:ext>
            </a:extLst>
          </p:cNvPr>
          <p:cNvSpPr txBox="1"/>
          <p:nvPr/>
        </p:nvSpPr>
        <p:spPr>
          <a:xfrm>
            <a:off x="3259218" y="5535358"/>
            <a:ext cx="531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6-digit OTP has been sent to your  mobile!!</a:t>
            </a:r>
          </a:p>
        </p:txBody>
      </p:sp>
    </p:spTree>
    <p:extLst>
      <p:ext uri="{BB962C8B-B14F-4D97-AF65-F5344CB8AC3E}">
        <p14:creationId xmlns:p14="http://schemas.microsoft.com/office/powerpoint/2010/main" val="27594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306C-48B0-0207-81C1-57C078E0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4A35DC-E35F-EEB7-F461-68DEDC2C9DD5}"/>
              </a:ext>
            </a:extLst>
          </p:cNvPr>
          <p:cNvSpPr/>
          <p:nvPr/>
        </p:nvSpPr>
        <p:spPr>
          <a:xfrm>
            <a:off x="1541911" y="2168255"/>
            <a:ext cx="6810233" cy="5136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CC410-9665-DBFE-F79F-2A3FEFA266F1}"/>
              </a:ext>
            </a:extLst>
          </p:cNvPr>
          <p:cNvSpPr txBox="1"/>
          <p:nvPr/>
        </p:nvSpPr>
        <p:spPr>
          <a:xfrm>
            <a:off x="3203374" y="2465967"/>
            <a:ext cx="45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	OTP Verification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75898-D2CB-AF9D-BF7A-33F07E808356}"/>
              </a:ext>
            </a:extLst>
          </p:cNvPr>
          <p:cNvSpPr txBox="1"/>
          <p:nvPr/>
        </p:nvSpPr>
        <p:spPr>
          <a:xfrm>
            <a:off x="2138187" y="3148677"/>
            <a:ext cx="607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Enter 6-digit OTP sent to your registered mobile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B54FFC-B546-DFF0-0536-6944E3066A74}"/>
              </a:ext>
            </a:extLst>
          </p:cNvPr>
          <p:cNvGrpSpPr/>
          <p:nvPr/>
        </p:nvGrpSpPr>
        <p:grpSpPr>
          <a:xfrm>
            <a:off x="2517920" y="4019691"/>
            <a:ext cx="4087320" cy="446051"/>
            <a:chOff x="2161081" y="4564563"/>
            <a:chExt cx="4087320" cy="4460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CB2453-DDF2-8515-7E6A-14492B0737A2}"/>
                </a:ext>
              </a:extLst>
            </p:cNvPr>
            <p:cNvSpPr/>
            <p:nvPr/>
          </p:nvSpPr>
          <p:spPr>
            <a:xfrm>
              <a:off x="2161081" y="4564563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886FFA-3EDD-EDD5-024B-4DEE6F6812A7}"/>
                </a:ext>
              </a:extLst>
            </p:cNvPr>
            <p:cNvSpPr/>
            <p:nvPr/>
          </p:nvSpPr>
          <p:spPr>
            <a:xfrm>
              <a:off x="2882194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23262E-C4C7-4A45-6714-02E7B9F683B1}"/>
                </a:ext>
              </a:extLst>
            </p:cNvPr>
            <p:cNvSpPr/>
            <p:nvPr/>
          </p:nvSpPr>
          <p:spPr>
            <a:xfrm>
              <a:off x="3581399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E6A005-C863-6D96-813E-4E799351273A}"/>
                </a:ext>
              </a:extLst>
            </p:cNvPr>
            <p:cNvSpPr/>
            <p:nvPr/>
          </p:nvSpPr>
          <p:spPr>
            <a:xfrm>
              <a:off x="4281277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83ABCB-4496-20AA-DD9F-20E5AF284173}"/>
                </a:ext>
              </a:extLst>
            </p:cNvPr>
            <p:cNvSpPr/>
            <p:nvPr/>
          </p:nvSpPr>
          <p:spPr>
            <a:xfrm>
              <a:off x="5002390" y="4564564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43335D-370E-BF23-78E1-51D5B2116004}"/>
                </a:ext>
              </a:extLst>
            </p:cNvPr>
            <p:cNvSpPr/>
            <p:nvPr/>
          </p:nvSpPr>
          <p:spPr>
            <a:xfrm>
              <a:off x="5679688" y="4564565"/>
              <a:ext cx="568713" cy="446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5D36C93-5D1C-D01F-7593-26577FD348B5}"/>
              </a:ext>
            </a:extLst>
          </p:cNvPr>
          <p:cNvSpPr txBox="1"/>
          <p:nvPr/>
        </p:nvSpPr>
        <p:spPr>
          <a:xfrm>
            <a:off x="2352136" y="4736589"/>
            <a:ext cx="489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Didn’t receive the OTP? </a:t>
            </a:r>
            <a:r>
              <a:rPr lang="en-US" sz="2000" b="1" dirty="0"/>
              <a:t>: </a:t>
            </a:r>
            <a:r>
              <a:rPr lang="en-US" sz="2000" b="1" u="sng" dirty="0">
                <a:solidFill>
                  <a:schemeClr val="accent1"/>
                </a:solidFill>
              </a:rPr>
              <a:t>Resend</a:t>
            </a:r>
            <a:r>
              <a:rPr lang="en-US" sz="2000" b="1" dirty="0"/>
              <a:t> OTP in 3:00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403CA-766D-080A-B01C-134830063419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802277" y="4019691"/>
            <a:ext cx="0" cy="44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25003-4DBA-9648-2832-69CA8371328C}"/>
              </a:ext>
            </a:extLst>
          </p:cNvPr>
          <p:cNvSpPr txBox="1"/>
          <p:nvPr/>
        </p:nvSpPr>
        <p:spPr>
          <a:xfrm>
            <a:off x="3239033" y="6775487"/>
            <a:ext cx="341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Didn’t get OTP? </a:t>
            </a:r>
            <a:r>
              <a:rPr lang="en-US" i="1" u="sng" dirty="0">
                <a:solidFill>
                  <a:schemeClr val="accent1"/>
                </a:solidFill>
              </a:rPr>
              <a:t>Contact support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7F900-A6F3-5401-6E02-3D35A91F38C6}"/>
              </a:ext>
            </a:extLst>
          </p:cNvPr>
          <p:cNvSpPr txBox="1"/>
          <p:nvPr/>
        </p:nvSpPr>
        <p:spPr>
          <a:xfrm>
            <a:off x="3052727" y="5468876"/>
            <a:ext cx="373948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Verify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94CE2-87CB-63C6-73BA-878143F97187}"/>
              </a:ext>
            </a:extLst>
          </p:cNvPr>
          <p:cNvSpPr/>
          <p:nvPr/>
        </p:nvSpPr>
        <p:spPr>
          <a:xfrm>
            <a:off x="6534041" y="6170385"/>
            <a:ext cx="2932771" cy="562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 Verified! Redirecting…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3E20D-D122-E0DC-FBDC-9DF835905959}"/>
              </a:ext>
            </a:extLst>
          </p:cNvPr>
          <p:cNvSpPr/>
          <p:nvPr/>
        </p:nvSpPr>
        <p:spPr>
          <a:xfrm>
            <a:off x="6605240" y="7183116"/>
            <a:ext cx="2932771" cy="5625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OTP. Please try again.</a:t>
            </a:r>
          </a:p>
        </p:txBody>
      </p:sp>
    </p:spTree>
    <p:extLst>
      <p:ext uri="{BB962C8B-B14F-4D97-AF65-F5344CB8AC3E}">
        <p14:creationId xmlns:p14="http://schemas.microsoft.com/office/powerpoint/2010/main" val="17541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9DC0C-967E-12D3-576F-D1D4E50C797B}"/>
              </a:ext>
            </a:extLst>
          </p:cNvPr>
          <p:cNvSpPr txBox="1"/>
          <p:nvPr/>
        </p:nvSpPr>
        <p:spPr>
          <a:xfrm>
            <a:off x="0" y="352526"/>
            <a:ext cx="442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Admin 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CBEE-8590-3F9B-F013-D1EB3324EA2E}"/>
              </a:ext>
            </a:extLst>
          </p:cNvPr>
          <p:cNvSpPr txBox="1"/>
          <p:nvPr/>
        </p:nvSpPr>
        <p:spPr>
          <a:xfrm>
            <a:off x="6100550" y="423081"/>
            <a:ext cx="21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Admin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1A7B1A-0250-341B-F095-C2B61EECFBEB}"/>
              </a:ext>
            </a:extLst>
          </p:cNvPr>
          <p:cNvSpPr/>
          <p:nvPr/>
        </p:nvSpPr>
        <p:spPr>
          <a:xfrm>
            <a:off x="7983941" y="373712"/>
            <a:ext cx="114299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DE1B64-0D28-BDBB-E8CC-5BDB065CB29F}"/>
              </a:ext>
            </a:extLst>
          </p:cNvPr>
          <p:cNvGrpSpPr/>
          <p:nvPr/>
        </p:nvGrpSpPr>
        <p:grpSpPr>
          <a:xfrm>
            <a:off x="0" y="941696"/>
            <a:ext cx="9601200" cy="1352635"/>
            <a:chOff x="0" y="941696"/>
            <a:chExt cx="9601200" cy="135263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BA0FC8-9721-510F-2B91-3B5AAF3C95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21DA3F-A4CA-8FD9-DE79-ACA49E2DC7DA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2BF0EB8-2734-C950-FFD9-E1C7CE2EA630}"/>
                </a:ext>
              </a:extLst>
            </p:cNvPr>
            <p:cNvSpPr/>
            <p:nvPr/>
          </p:nvSpPr>
          <p:spPr>
            <a:xfrm>
              <a:off x="6364123" y="1183062"/>
              <a:ext cx="2243350" cy="3524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B5BF058-88F6-929C-C1E9-CC727857FE2A}"/>
                </a:ext>
              </a:extLst>
            </p:cNvPr>
            <p:cNvSpPr/>
            <p:nvPr/>
          </p:nvSpPr>
          <p:spPr>
            <a:xfrm>
              <a:off x="3922027" y="1183062"/>
              <a:ext cx="2094929" cy="3524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Team  Management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AB6A15D-0616-71ED-B03D-B58FDD0FB87C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Hotel Inventory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56BC43-9CB4-CDCD-D606-DAEF8D1ADD12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14ADC5-844F-E39C-8635-AA828E7380F5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6979A0-2FA8-500A-3DE4-291D9DEA1F4B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D46C0B-11E4-B210-2CC7-1B729DB337B9}"/>
                </a:ext>
              </a:extLst>
            </p:cNvPr>
            <p:cNvSpPr/>
            <p:nvPr/>
          </p:nvSpPr>
          <p:spPr>
            <a:xfrm>
              <a:off x="2589663" y="1869544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75FBB8-F2BC-EED1-D2DE-7E63025D2010}"/>
              </a:ext>
            </a:extLst>
          </p:cNvPr>
          <p:cNvGrpSpPr/>
          <p:nvPr/>
        </p:nvGrpSpPr>
        <p:grpSpPr>
          <a:xfrm>
            <a:off x="368346" y="2884584"/>
            <a:ext cx="8187094" cy="4292055"/>
            <a:chOff x="54591" y="2590121"/>
            <a:chExt cx="8515362" cy="41000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8543F7-C192-5226-66CD-042BD9C7190F}"/>
                </a:ext>
              </a:extLst>
            </p:cNvPr>
            <p:cNvSpPr txBox="1"/>
            <p:nvPr/>
          </p:nvSpPr>
          <p:spPr>
            <a:xfrm>
              <a:off x="54591" y="2590121"/>
              <a:ext cx="284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System Overview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BA2C393-A3B7-5DB0-5967-1EDC049732CD}"/>
                </a:ext>
              </a:extLst>
            </p:cNvPr>
            <p:cNvSpPr/>
            <p:nvPr/>
          </p:nvSpPr>
          <p:spPr>
            <a:xfrm>
              <a:off x="306089" y="3277111"/>
              <a:ext cx="2091520" cy="1296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8D4D26-3223-37AA-3418-D78E5A40C423}"/>
                </a:ext>
              </a:extLst>
            </p:cNvPr>
            <p:cNvSpPr txBox="1"/>
            <p:nvPr/>
          </p:nvSpPr>
          <p:spPr>
            <a:xfrm>
              <a:off x="773526" y="3472433"/>
              <a:ext cx="1624083" cy="88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Hotels</a:t>
              </a:r>
            </a:p>
            <a:p>
              <a:r>
                <a:rPr lang="en-US" dirty="0"/>
                <a:t>         </a:t>
              </a:r>
            </a:p>
            <a:p>
              <a:r>
                <a:rPr lang="en-US" dirty="0"/>
                <a:t>        300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9F2AF5E-A0B9-73B2-ECDC-082831E0F29A}"/>
                </a:ext>
              </a:extLst>
            </p:cNvPr>
            <p:cNvSpPr/>
            <p:nvPr/>
          </p:nvSpPr>
          <p:spPr>
            <a:xfrm>
              <a:off x="469591" y="5393587"/>
              <a:ext cx="2091520" cy="1296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Players Check-in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12875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DE87073-9749-1712-9358-BA4114137159}"/>
                </a:ext>
              </a:extLst>
            </p:cNvPr>
            <p:cNvSpPr/>
            <p:nvPr/>
          </p:nvSpPr>
          <p:spPr>
            <a:xfrm>
              <a:off x="3402227" y="3297536"/>
              <a:ext cx="2091520" cy="1296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Teams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400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CE0DBDF-E379-8047-D882-32A577A81978}"/>
                </a:ext>
              </a:extLst>
            </p:cNvPr>
            <p:cNvSpPr/>
            <p:nvPr/>
          </p:nvSpPr>
          <p:spPr>
            <a:xfrm>
              <a:off x="6478431" y="3246892"/>
              <a:ext cx="2091522" cy="1296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Players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15000</a:t>
              </a: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D486C4-4B98-07DB-F44F-992464F86766}"/>
              </a:ext>
            </a:extLst>
          </p:cNvPr>
          <p:cNvSpPr/>
          <p:nvPr/>
        </p:nvSpPr>
        <p:spPr>
          <a:xfrm>
            <a:off x="3593680" y="5819370"/>
            <a:ext cx="2010892" cy="13572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Players Check-out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6702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F4D8DF7-0932-0557-E26F-19D2DCD55CC1}"/>
              </a:ext>
            </a:extLst>
          </p:cNvPr>
          <p:cNvSpPr/>
          <p:nvPr/>
        </p:nvSpPr>
        <p:spPr>
          <a:xfrm>
            <a:off x="4421874" y="1875741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</p:spTree>
    <p:extLst>
      <p:ext uri="{BB962C8B-B14F-4D97-AF65-F5344CB8AC3E}">
        <p14:creationId xmlns:p14="http://schemas.microsoft.com/office/powerpoint/2010/main" val="12766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3B30DF-576B-8381-5545-6E3B91BAB6B5}"/>
              </a:ext>
            </a:extLst>
          </p:cNvPr>
          <p:cNvGrpSpPr/>
          <p:nvPr/>
        </p:nvGrpSpPr>
        <p:grpSpPr>
          <a:xfrm>
            <a:off x="0" y="941696"/>
            <a:ext cx="9601200" cy="1352635"/>
            <a:chOff x="0" y="941696"/>
            <a:chExt cx="9601200" cy="13526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256386B-A7F5-45EE-3E04-900CFDBB27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1696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8256F4-EC43-F957-10B0-1C81D4B0A6E8}"/>
                </a:ext>
              </a:extLst>
            </p:cNvPr>
            <p:cNvSpPr/>
            <p:nvPr/>
          </p:nvSpPr>
          <p:spPr>
            <a:xfrm>
              <a:off x="54591" y="1085755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B97744-D4F8-AFA3-9617-100C36B35BFC}"/>
                </a:ext>
              </a:extLst>
            </p:cNvPr>
            <p:cNvSpPr/>
            <p:nvPr/>
          </p:nvSpPr>
          <p:spPr>
            <a:xfrm>
              <a:off x="6364123" y="1183062"/>
              <a:ext cx="2243350" cy="3524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Player Status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42E7AC-1783-D350-A877-5FBCF6820378}"/>
                </a:ext>
              </a:extLst>
            </p:cNvPr>
            <p:cNvSpPr/>
            <p:nvPr/>
          </p:nvSpPr>
          <p:spPr>
            <a:xfrm>
              <a:off x="3922027" y="1183062"/>
              <a:ext cx="2094929" cy="3524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Team  Management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565546B-56AF-FC40-56C2-91120AB4C8A9}"/>
                </a:ext>
              </a:extLst>
            </p:cNvPr>
            <p:cNvSpPr/>
            <p:nvPr/>
          </p:nvSpPr>
          <p:spPr>
            <a:xfrm>
              <a:off x="1785298" y="1167218"/>
              <a:ext cx="1789562" cy="36832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Hotel Inventory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F14EA-0089-7A79-D3C5-3338FCC55B8F}"/>
                </a:ext>
              </a:extLst>
            </p:cNvPr>
            <p:cNvSpPr/>
            <p:nvPr/>
          </p:nvSpPr>
          <p:spPr>
            <a:xfrm>
              <a:off x="163774" y="1167218"/>
              <a:ext cx="1298242" cy="36832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Dashboard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CDF21B-B671-8212-4102-7FD1420CA8D7}"/>
                </a:ext>
              </a:extLst>
            </p:cNvPr>
            <p:cNvSpPr/>
            <p:nvPr/>
          </p:nvSpPr>
          <p:spPr>
            <a:xfrm>
              <a:off x="54591" y="1762072"/>
              <a:ext cx="9492018" cy="5322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7A9856E-7256-AA16-DF08-F8E785A5A485}"/>
                </a:ext>
              </a:extLst>
            </p:cNvPr>
            <p:cNvSpPr/>
            <p:nvPr/>
          </p:nvSpPr>
          <p:spPr>
            <a:xfrm>
              <a:off x="241395" y="1843534"/>
              <a:ext cx="2037781" cy="3953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Send 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95769A-228B-EE41-8F31-EC98C0D43423}"/>
                </a:ext>
              </a:extLst>
            </p:cNvPr>
            <p:cNvSpPr/>
            <p:nvPr/>
          </p:nvSpPr>
          <p:spPr>
            <a:xfrm>
              <a:off x="2680079" y="1835155"/>
              <a:ext cx="1531961" cy="36933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Excel Upload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882B9-32A5-E54E-8EB1-D9FE807A54D8}"/>
              </a:ext>
            </a:extLst>
          </p:cNvPr>
          <p:cNvSpPr/>
          <p:nvPr/>
        </p:nvSpPr>
        <p:spPr>
          <a:xfrm>
            <a:off x="173313" y="2792712"/>
            <a:ext cx="9254573" cy="9844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EE2C0-AB54-931B-BB84-821749B8F33F}"/>
              </a:ext>
            </a:extLst>
          </p:cNvPr>
          <p:cNvSpPr txBox="1"/>
          <p:nvPr/>
        </p:nvSpPr>
        <p:spPr>
          <a:xfrm>
            <a:off x="292556" y="2792713"/>
            <a:ext cx="4279045" cy="48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Hotel Inventory Management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0B6E36-748E-423E-2B48-286DE872EC48}"/>
              </a:ext>
            </a:extLst>
          </p:cNvPr>
          <p:cNvGrpSpPr/>
          <p:nvPr/>
        </p:nvGrpSpPr>
        <p:grpSpPr>
          <a:xfrm>
            <a:off x="369217" y="5083850"/>
            <a:ext cx="8704357" cy="902384"/>
            <a:chOff x="384529" y="3528426"/>
            <a:chExt cx="8704357" cy="90238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666108-41C6-E15B-FA60-60D1BEDB1F3E}"/>
                </a:ext>
              </a:extLst>
            </p:cNvPr>
            <p:cNvSpPr/>
            <p:nvPr/>
          </p:nvSpPr>
          <p:spPr>
            <a:xfrm>
              <a:off x="384529" y="3528426"/>
              <a:ext cx="2018390" cy="9023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Rooms</a:t>
              </a:r>
            </a:p>
            <a:p>
              <a:pPr algn="ctr"/>
              <a:r>
                <a:rPr lang="en-US" dirty="0"/>
                <a:t>8000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AB8A38-E8BA-9130-D0BA-53CB9E349C75}"/>
                </a:ext>
              </a:extLst>
            </p:cNvPr>
            <p:cNvSpPr/>
            <p:nvPr/>
          </p:nvSpPr>
          <p:spPr>
            <a:xfrm>
              <a:off x="7070497" y="3528426"/>
              <a:ext cx="2018389" cy="9023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Occupancy Rate</a:t>
              </a:r>
            </a:p>
            <a:p>
              <a:pPr algn="ctr"/>
              <a:r>
                <a:rPr lang="en-US" dirty="0"/>
                <a:t>15.5%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DBF8266-3343-F70E-31EC-5A3E61937B50}"/>
                </a:ext>
              </a:extLst>
            </p:cNvPr>
            <p:cNvSpPr/>
            <p:nvPr/>
          </p:nvSpPr>
          <p:spPr>
            <a:xfrm>
              <a:off x="4738539" y="3528426"/>
              <a:ext cx="2018389" cy="9023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Available Rooms</a:t>
              </a:r>
            </a:p>
            <a:p>
              <a:pPr algn="ctr"/>
              <a:r>
                <a:rPr lang="en-US" dirty="0"/>
                <a:t>6757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A1A784A-9C35-5781-5C4E-737D589F4CA3}"/>
                </a:ext>
              </a:extLst>
            </p:cNvPr>
            <p:cNvSpPr/>
            <p:nvPr/>
          </p:nvSpPr>
          <p:spPr>
            <a:xfrm>
              <a:off x="2547836" y="3528426"/>
              <a:ext cx="2018390" cy="90238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Occupied Rooms</a:t>
              </a:r>
            </a:p>
            <a:p>
              <a:r>
                <a:rPr lang="en-US" dirty="0"/>
                <a:t>              1243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47BFE19-7E55-B3E2-BC74-0CCBED54F869}"/>
              </a:ext>
            </a:extLst>
          </p:cNvPr>
          <p:cNvSpPr/>
          <p:nvPr/>
        </p:nvSpPr>
        <p:spPr>
          <a:xfrm>
            <a:off x="1855260" y="3537559"/>
            <a:ext cx="1727860" cy="420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27/08/2025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A632A-5572-035D-979E-22983AB15FA6}"/>
              </a:ext>
            </a:extLst>
          </p:cNvPr>
          <p:cNvGrpSpPr/>
          <p:nvPr/>
        </p:nvGrpSpPr>
        <p:grpSpPr>
          <a:xfrm>
            <a:off x="302006" y="3523662"/>
            <a:ext cx="8565693" cy="1070230"/>
            <a:chOff x="292556" y="4735430"/>
            <a:chExt cx="8565693" cy="10702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E16486-DD82-2BCC-E223-1EF2AC6F7B25}"/>
                </a:ext>
              </a:extLst>
            </p:cNvPr>
            <p:cNvSpPr txBox="1"/>
            <p:nvPr/>
          </p:nvSpPr>
          <p:spPr>
            <a:xfrm>
              <a:off x="292556" y="4735430"/>
              <a:ext cx="1531874" cy="42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Select Date 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93F7D-4231-D885-2899-F374052A1097}"/>
                </a:ext>
              </a:extLst>
            </p:cNvPr>
            <p:cNvSpPr txBox="1"/>
            <p:nvPr/>
          </p:nvSpPr>
          <p:spPr>
            <a:xfrm>
              <a:off x="1824430" y="4753054"/>
              <a:ext cx="1531874" cy="42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i="1" dirty="0"/>
            </a:p>
          </p:txBody>
        </p:sp>
        <p:pic>
          <p:nvPicPr>
            <p:cNvPr id="1026" name="Picture 2" descr="Simple Calendar Icon Vector Art, Icons, and Graphics for ...">
              <a:extLst>
                <a:ext uri="{FF2B5EF4-FFF2-40B4-BE49-F238E27FC236}">
                  <a16:creationId xmlns:a16="http://schemas.microsoft.com/office/drawing/2014/main" id="{F7454B58-0C41-3635-E117-3D9903DED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14245" y="4768890"/>
              <a:ext cx="438045" cy="363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C337FEEA-8902-43EC-F60D-4EBDE0682348}"/>
                </a:ext>
              </a:extLst>
            </p:cNvPr>
            <p:cNvGrpSpPr/>
            <p:nvPr/>
          </p:nvGrpSpPr>
          <p:grpSpPr>
            <a:xfrm>
              <a:off x="3813707" y="4741823"/>
              <a:ext cx="5044542" cy="369332"/>
              <a:chOff x="3147368" y="2388005"/>
              <a:chExt cx="5044542" cy="369332"/>
            </a:xfrm>
          </p:grpSpPr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18159AF5-AFC0-0E30-ADB8-18790635B50C}"/>
                  </a:ext>
                </a:extLst>
              </p:cNvPr>
              <p:cNvSpPr txBox="1"/>
              <p:nvPr/>
            </p:nvSpPr>
            <p:spPr>
              <a:xfrm>
                <a:off x="3354024" y="2388005"/>
                <a:ext cx="2442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 By Location: </a:t>
                </a:r>
              </a:p>
            </p:txBody>
          </p:sp>
          <p:pic>
            <p:nvPicPr>
              <p:cNvPr id="1044" name="Picture 2" descr="Filter - Free icons">
                <a:extLst>
                  <a:ext uri="{FF2B5EF4-FFF2-40B4-BE49-F238E27FC236}">
                    <a16:creationId xmlns:a16="http://schemas.microsoft.com/office/drawing/2014/main" id="{87F07A02-01C0-4B15-269C-53E3B3314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368" y="2456145"/>
                <a:ext cx="256696" cy="256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5" name="Flowchart: Terminator 1044">
                <a:extLst>
                  <a:ext uri="{FF2B5EF4-FFF2-40B4-BE49-F238E27FC236}">
                    <a16:creationId xmlns:a16="http://schemas.microsoft.com/office/drawing/2014/main" id="{66D462E7-FB2B-B4C8-F04A-ACBDC17E614A}"/>
                  </a:ext>
                </a:extLst>
              </p:cNvPr>
              <p:cNvSpPr/>
              <p:nvPr/>
            </p:nvSpPr>
            <p:spPr>
              <a:xfrm>
                <a:off x="5749568" y="2410209"/>
                <a:ext cx="2442342" cy="32046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Enter Location</a:t>
                </a:r>
              </a:p>
            </p:txBody>
          </p:sp>
          <p:pic>
            <p:nvPicPr>
              <p:cNvPr id="1046" name="Picture 4" descr="1+ Million Search Icon Royalty-Free Images, Stock Photos &amp; Pictures |  Shutterstock">
                <a:extLst>
                  <a:ext uri="{FF2B5EF4-FFF2-40B4-BE49-F238E27FC236}">
                    <a16:creationId xmlns:a16="http://schemas.microsoft.com/office/drawing/2014/main" id="{F434B4D4-D5E0-768B-68E8-BFBE1E8E09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0823" y="2427944"/>
                <a:ext cx="329203" cy="329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E84FEBF-2A1A-ADC0-FD2C-17FA390E042D}"/>
                </a:ext>
              </a:extLst>
            </p:cNvPr>
            <p:cNvGrpSpPr/>
            <p:nvPr/>
          </p:nvGrpSpPr>
          <p:grpSpPr>
            <a:xfrm>
              <a:off x="453497" y="5436328"/>
              <a:ext cx="4560849" cy="369332"/>
              <a:chOff x="3147368" y="2388005"/>
              <a:chExt cx="4560849" cy="369332"/>
            </a:xfrm>
          </p:grpSpPr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701B5640-06CE-B3D3-6D88-50C95FC0A686}"/>
                  </a:ext>
                </a:extLst>
              </p:cNvPr>
              <p:cNvSpPr txBox="1"/>
              <p:nvPr/>
            </p:nvSpPr>
            <p:spPr>
              <a:xfrm>
                <a:off x="3354024" y="2388005"/>
                <a:ext cx="2442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 By District : </a:t>
                </a:r>
              </a:p>
            </p:txBody>
          </p:sp>
          <p:pic>
            <p:nvPicPr>
              <p:cNvPr id="1054" name="Picture 2" descr="Filter - Free icons">
                <a:extLst>
                  <a:ext uri="{FF2B5EF4-FFF2-40B4-BE49-F238E27FC236}">
                    <a16:creationId xmlns:a16="http://schemas.microsoft.com/office/drawing/2014/main" id="{2E8C0A30-899A-8639-A2E5-137F74403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368" y="2456145"/>
                <a:ext cx="256696" cy="256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5" name="Flowchart: Terminator 1054">
                <a:extLst>
                  <a:ext uri="{FF2B5EF4-FFF2-40B4-BE49-F238E27FC236}">
                    <a16:creationId xmlns:a16="http://schemas.microsoft.com/office/drawing/2014/main" id="{8D7E5E41-BA97-ABA0-5050-6B6E427CA158}"/>
                  </a:ext>
                </a:extLst>
              </p:cNvPr>
              <p:cNvSpPr/>
              <p:nvPr/>
            </p:nvSpPr>
            <p:spPr>
              <a:xfrm>
                <a:off x="5265875" y="2408240"/>
                <a:ext cx="2442342" cy="32046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select District</a:t>
                </a:r>
              </a:p>
            </p:txBody>
          </p:sp>
        </p:grp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8E85C6C-255D-8E1E-29D5-D28EC2CC6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9801"/>
              </p:ext>
            </p:extLst>
          </p:nvPr>
        </p:nvGraphicFramePr>
        <p:xfrm>
          <a:off x="384353" y="6539990"/>
          <a:ext cx="8819053" cy="46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55">
                  <a:extLst>
                    <a:ext uri="{9D8B030D-6E8A-4147-A177-3AD203B41FA5}">
                      <a16:colId xmlns:a16="http://schemas.microsoft.com/office/drawing/2014/main" val="321092717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497518601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110334467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92910666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155540652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663675687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117660926"/>
                    </a:ext>
                  </a:extLst>
                </a:gridCol>
                <a:gridCol w="973806">
                  <a:extLst>
                    <a:ext uri="{9D8B030D-6E8A-4147-A177-3AD203B41FA5}">
                      <a16:colId xmlns:a16="http://schemas.microsoft.com/office/drawing/2014/main" val="3198103535"/>
                    </a:ext>
                  </a:extLst>
                </a:gridCol>
              </a:tblGrid>
              <a:tr h="69056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Hotel 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Hotel ID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Location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District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Total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Occupied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>
                          <a:effectLst/>
                        </a:rPr>
                        <a:t>Available Rooms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0" dirty="0">
                          <a:effectLst/>
                        </a:rPr>
                        <a:t>Occupancy Rate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3673453"/>
                  </a:ext>
                </a:extLst>
              </a:tr>
              <a:tr h="78787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Grand Hotel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HOTEL001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T. Nagar</a:t>
                      </a:r>
                      <a:endParaRPr lang="en-US" sz="18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2000" dirty="0">
                          <a:effectLst/>
                        </a:rPr>
                        <a:t>Chennai</a:t>
                      </a:r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49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1%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641698427"/>
                  </a:ext>
                </a:extLst>
              </a:tr>
              <a:tr h="65909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Royal Inn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HOTEL002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Madurai Junction Area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Madurai</a:t>
                      </a:r>
                      <a:endParaRPr lang="en-US" sz="12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054890288"/>
                  </a:ext>
                </a:extLst>
              </a:tr>
              <a:tr h="53985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Sports Lodge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HOTEL003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Peelamedu</a:t>
                      </a:r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Coimbatore</a:t>
                      </a:r>
                      <a:endParaRPr lang="en-US" sz="1400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0%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3964839386"/>
                  </a:ext>
                </a:extLst>
              </a:tr>
              <a:tr h="17995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Hotel Maran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HOTEL006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Chromepet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Chennai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35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32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8.6%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02141825"/>
                  </a:ext>
                </a:extLst>
              </a:tr>
              <a:tr h="19952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Madurai Residency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HOTEL007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 err="1">
                          <a:effectLst/>
                        </a:rPr>
                        <a:t>Goripalayam</a:t>
                      </a:r>
                      <a:endParaRPr lang="en-US" sz="1800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Madurai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40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12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28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30%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071837935"/>
                  </a:ext>
                </a:extLst>
              </a:tr>
              <a:tr h="17995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Coimbatore Suites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HOTEL008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>
                          <a:effectLst/>
                        </a:rPr>
                        <a:t>Race Course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Coimbatore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60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15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45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800" dirty="0">
                          <a:effectLst/>
                        </a:rPr>
                        <a:t>25%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420063509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52B880-09C4-CF89-F34A-CED0274D7BFF}"/>
              </a:ext>
            </a:extLst>
          </p:cNvPr>
          <p:cNvSpPr/>
          <p:nvPr/>
        </p:nvSpPr>
        <p:spPr>
          <a:xfrm>
            <a:off x="4421874" y="1875741"/>
            <a:ext cx="2243350" cy="35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Hotel Reassignment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D34E2C-C558-4E8A-CE12-D9DA628C603F}"/>
              </a:ext>
            </a:extLst>
          </p:cNvPr>
          <p:cNvGrpSpPr/>
          <p:nvPr/>
        </p:nvGrpSpPr>
        <p:grpSpPr>
          <a:xfrm>
            <a:off x="6016956" y="11822103"/>
            <a:ext cx="3186449" cy="466786"/>
            <a:chOff x="5713452" y="3676463"/>
            <a:chExt cx="3186449" cy="4667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9D6704-92F9-46C6-2FB8-337F8D3C1443}"/>
                </a:ext>
              </a:extLst>
            </p:cNvPr>
            <p:cNvSpPr/>
            <p:nvPr/>
          </p:nvSpPr>
          <p:spPr>
            <a:xfrm>
              <a:off x="5713452" y="3676463"/>
              <a:ext cx="1495586" cy="4599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Previous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2736C3-6A6A-0DF7-6E7A-A6B9138072EB}"/>
                </a:ext>
              </a:extLst>
            </p:cNvPr>
            <p:cNvSpPr/>
            <p:nvPr/>
          </p:nvSpPr>
          <p:spPr>
            <a:xfrm>
              <a:off x="7404315" y="3683304"/>
              <a:ext cx="1495586" cy="45994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Next</a:t>
              </a:r>
            </a:p>
          </p:txBody>
        </p:sp>
      </p:grpSp>
      <p:pic>
        <p:nvPicPr>
          <p:cNvPr id="24" name="Picture 2" descr="Arrow down sign to navigate ">
            <a:extLst>
              <a:ext uri="{FF2B5EF4-FFF2-40B4-BE49-F238E27FC236}">
                <a16:creationId xmlns:a16="http://schemas.microsoft.com/office/drawing/2014/main" id="{43DB85DE-7E8D-F401-2FC8-77AC4615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67" y="4270411"/>
            <a:ext cx="320466" cy="3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4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57F8E4-0B3D-4B3D-A352-4DA1EC0A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8EA1C-5CD1-D0BF-9DAA-B9E824096B0F}"/>
              </a:ext>
            </a:extLst>
          </p:cNvPr>
          <p:cNvSpPr/>
          <p:nvPr/>
        </p:nvSpPr>
        <p:spPr>
          <a:xfrm>
            <a:off x="317072" y="276602"/>
            <a:ext cx="8790710" cy="8535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87A36FD-52F5-9540-948A-05B2B545006C}"/>
              </a:ext>
            </a:extLst>
          </p:cNvPr>
          <p:cNvSpPr/>
          <p:nvPr/>
        </p:nvSpPr>
        <p:spPr>
          <a:xfrm>
            <a:off x="5631597" y="7706357"/>
            <a:ext cx="2223652" cy="597895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8134F-2025-A131-4D19-3E00746C1B4E}"/>
              </a:ext>
            </a:extLst>
          </p:cNvPr>
          <p:cNvSpPr txBox="1"/>
          <p:nvPr/>
        </p:nvSpPr>
        <p:spPr>
          <a:xfrm>
            <a:off x="892789" y="2111197"/>
            <a:ext cx="511565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Hotel ID	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Hotel Name		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Location	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District				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18ED4-052C-C4BA-8BE5-9B9D01F8C65C}"/>
              </a:ext>
            </a:extLst>
          </p:cNvPr>
          <p:cNvSpPr/>
          <p:nvPr/>
        </p:nvSpPr>
        <p:spPr>
          <a:xfrm>
            <a:off x="3589437" y="2295184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13A4E-E35D-2229-D9F1-72BA36950A6A}"/>
              </a:ext>
            </a:extLst>
          </p:cNvPr>
          <p:cNvSpPr/>
          <p:nvPr/>
        </p:nvSpPr>
        <p:spPr>
          <a:xfrm>
            <a:off x="3589437" y="3121313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Radisson Blu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B9530-4014-57FD-580E-4CA41111A44E}"/>
              </a:ext>
            </a:extLst>
          </p:cNvPr>
          <p:cNvSpPr/>
          <p:nvPr/>
        </p:nvSpPr>
        <p:spPr>
          <a:xfrm>
            <a:off x="3589437" y="3846114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 Puram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508995-DC4E-F870-CE1C-FF4D1D2D0708}"/>
              </a:ext>
            </a:extLst>
          </p:cNvPr>
          <p:cNvSpPr/>
          <p:nvPr/>
        </p:nvSpPr>
        <p:spPr>
          <a:xfrm>
            <a:off x="3589437" y="4544495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Coimbatore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FB6064-A06E-62C8-BDF1-887397CC26A3}"/>
              </a:ext>
            </a:extLst>
          </p:cNvPr>
          <p:cNvGrpSpPr/>
          <p:nvPr/>
        </p:nvGrpSpPr>
        <p:grpSpPr>
          <a:xfrm>
            <a:off x="892789" y="5209204"/>
            <a:ext cx="8128692" cy="1834739"/>
            <a:chOff x="892789" y="5209204"/>
            <a:chExt cx="8128692" cy="18347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BFBC8F-47EA-D293-D3D8-908C2EF8096C}"/>
                </a:ext>
              </a:extLst>
            </p:cNvPr>
            <p:cNvSpPr/>
            <p:nvPr/>
          </p:nvSpPr>
          <p:spPr>
            <a:xfrm>
              <a:off x="3589437" y="5255509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9160D9-3478-4A2D-55A6-A1D82EC6F53D}"/>
                </a:ext>
              </a:extLst>
            </p:cNvPr>
            <p:cNvSpPr/>
            <p:nvPr/>
          </p:nvSpPr>
          <p:spPr>
            <a:xfrm>
              <a:off x="3589437" y="5906710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49485E-9568-4FC9-A606-BC1749DE7134}"/>
                </a:ext>
              </a:extLst>
            </p:cNvPr>
            <p:cNvSpPr/>
            <p:nvPr/>
          </p:nvSpPr>
          <p:spPr>
            <a:xfrm>
              <a:off x="3589437" y="6582278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1BB7A-D4BC-59C5-526F-C61314DA0486}"/>
                </a:ext>
              </a:extLst>
            </p:cNvPr>
            <p:cNvSpPr txBox="1"/>
            <p:nvPr/>
          </p:nvSpPr>
          <p:spPr>
            <a:xfrm>
              <a:off x="892789" y="5266709"/>
              <a:ext cx="2614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Rooms            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4F714B-5187-4D98-AE64-8E0E24F63CFA}"/>
                </a:ext>
              </a:extLst>
            </p:cNvPr>
            <p:cNvSpPr txBox="1"/>
            <p:nvPr/>
          </p:nvSpPr>
          <p:spPr>
            <a:xfrm>
              <a:off x="892789" y="5859543"/>
              <a:ext cx="262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Occupied Rooms    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87CEEB-A609-1C4A-4335-1FF5D4C1B465}"/>
                </a:ext>
              </a:extLst>
            </p:cNvPr>
            <p:cNvSpPr txBox="1"/>
            <p:nvPr/>
          </p:nvSpPr>
          <p:spPr>
            <a:xfrm>
              <a:off x="955964" y="6487437"/>
              <a:ext cx="2590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Available Rooms    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AD6D36-085A-0F88-9644-6F2BC2A67982}"/>
                </a:ext>
              </a:extLst>
            </p:cNvPr>
            <p:cNvSpPr txBox="1"/>
            <p:nvPr/>
          </p:nvSpPr>
          <p:spPr>
            <a:xfrm>
              <a:off x="5957733" y="5209204"/>
              <a:ext cx="1531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Start Date 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7AF3B8-8E4F-9B91-C303-9FF07CEA196F}"/>
                </a:ext>
              </a:extLst>
            </p:cNvPr>
            <p:cNvSpPr txBox="1"/>
            <p:nvPr/>
          </p:nvSpPr>
          <p:spPr>
            <a:xfrm>
              <a:off x="7489607" y="5226828"/>
              <a:ext cx="1531874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i="1" dirty="0"/>
                <a:t>27/08/2025</a:t>
              </a:r>
            </a:p>
          </p:txBody>
        </p:sp>
      </p:grpSp>
      <p:pic>
        <p:nvPicPr>
          <p:cNvPr id="24" name="Picture 2" descr="Simple Calendar Icon Vector Art, Icons, and Graphics for ...">
            <a:extLst>
              <a:ext uri="{FF2B5EF4-FFF2-40B4-BE49-F238E27FC236}">
                <a16:creationId xmlns:a16="http://schemas.microsoft.com/office/drawing/2014/main" id="{9A263A07-30CA-90C2-46BE-FC83BAB7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3436" y="5280790"/>
            <a:ext cx="438045" cy="23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586572B-7087-5853-DA77-8DE7A7B8592B}"/>
              </a:ext>
            </a:extLst>
          </p:cNvPr>
          <p:cNvGrpSpPr/>
          <p:nvPr/>
        </p:nvGrpSpPr>
        <p:grpSpPr>
          <a:xfrm>
            <a:off x="1137920" y="716827"/>
            <a:ext cx="7470984" cy="1288874"/>
            <a:chOff x="1137920" y="716827"/>
            <a:chExt cx="7470984" cy="12888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5743FB-2E0D-C6E0-2B63-6369B78BCEE9}"/>
                </a:ext>
              </a:extLst>
            </p:cNvPr>
            <p:cNvGrpSpPr/>
            <p:nvPr/>
          </p:nvGrpSpPr>
          <p:grpSpPr>
            <a:xfrm>
              <a:off x="1232386" y="716827"/>
              <a:ext cx="4174836" cy="655946"/>
              <a:chOff x="1496291" y="1330036"/>
              <a:chExt cx="4281055" cy="54032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996DF20-26DA-7940-AB40-2470F594773E}"/>
                  </a:ext>
                </a:extLst>
              </p:cNvPr>
              <p:cNvSpPr/>
              <p:nvPr/>
            </p:nvSpPr>
            <p:spPr>
              <a:xfrm>
                <a:off x="1496291" y="1330036"/>
                <a:ext cx="3304309" cy="54032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FF10-4477-EA15-9842-092F1403FC44}"/>
                  </a:ext>
                </a:extLst>
              </p:cNvPr>
              <p:cNvSpPr txBox="1"/>
              <p:nvPr/>
            </p:nvSpPr>
            <p:spPr>
              <a:xfrm>
                <a:off x="1641764" y="1408699"/>
                <a:ext cx="4135582" cy="38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ADD NEW HOTEL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46C3C6-5CDD-0237-B4D8-58775058F03C}"/>
                </a:ext>
              </a:extLst>
            </p:cNvPr>
            <p:cNvSpPr/>
            <p:nvPr/>
          </p:nvSpPr>
          <p:spPr>
            <a:xfrm>
              <a:off x="1485266" y="1545172"/>
              <a:ext cx="3265459" cy="418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Hotel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B0DF888-A9EC-2951-3837-B99A8718C5D8}"/>
                </a:ext>
              </a:extLst>
            </p:cNvPr>
            <p:cNvSpPr/>
            <p:nvPr/>
          </p:nvSpPr>
          <p:spPr>
            <a:xfrm>
              <a:off x="5343445" y="1627682"/>
              <a:ext cx="3265459" cy="3780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Transit Hotel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F9DB4A-04DF-2BD2-207B-C1906B5EC322}"/>
                </a:ext>
              </a:extLst>
            </p:cNvPr>
            <p:cNvSpPr/>
            <p:nvPr/>
          </p:nvSpPr>
          <p:spPr>
            <a:xfrm>
              <a:off x="4932890" y="1667279"/>
              <a:ext cx="276371" cy="27313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4020BA-27F1-4D3D-B7F9-63EA52C7BB2D}"/>
                </a:ext>
              </a:extLst>
            </p:cNvPr>
            <p:cNvSpPr/>
            <p:nvPr/>
          </p:nvSpPr>
          <p:spPr>
            <a:xfrm>
              <a:off x="1137920" y="1690547"/>
              <a:ext cx="223398" cy="25442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431CDD-388B-557E-488C-E4722D72F049}"/>
                </a:ext>
              </a:extLst>
            </p:cNvPr>
            <p:cNvSpPr/>
            <p:nvPr/>
          </p:nvSpPr>
          <p:spPr>
            <a:xfrm flipH="1">
              <a:off x="1175051" y="1737540"/>
              <a:ext cx="149135" cy="1524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D0B244-7E75-25BE-A687-5E36E59FF240}"/>
              </a:ext>
            </a:extLst>
          </p:cNvPr>
          <p:cNvSpPr txBox="1"/>
          <p:nvPr/>
        </p:nvSpPr>
        <p:spPr>
          <a:xfrm>
            <a:off x="5962291" y="5915550"/>
            <a:ext cx="153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End Date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4535B-FEC1-45D3-2778-A0616A1D1C50}"/>
              </a:ext>
            </a:extLst>
          </p:cNvPr>
          <p:cNvSpPr txBox="1"/>
          <p:nvPr/>
        </p:nvSpPr>
        <p:spPr>
          <a:xfrm>
            <a:off x="7494165" y="5933174"/>
            <a:ext cx="153187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/>
              <a:t>27/08/2025</a:t>
            </a:r>
          </a:p>
        </p:txBody>
      </p:sp>
      <p:pic>
        <p:nvPicPr>
          <p:cNvPr id="21" name="Picture 2" descr="Simple Calendar Icon Vector Art, Icons, and Graphics for ...">
            <a:extLst>
              <a:ext uri="{FF2B5EF4-FFF2-40B4-BE49-F238E27FC236}">
                <a16:creationId xmlns:a16="http://schemas.microsoft.com/office/drawing/2014/main" id="{F39BC4C6-4538-AE3F-135D-0B789CE1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6487" y="5979331"/>
            <a:ext cx="351942" cy="2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ABB5EB-9BEE-46BC-5CE9-73D48FD2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1289E2-5DE1-7B24-D620-6EEF69C79AA7}"/>
              </a:ext>
            </a:extLst>
          </p:cNvPr>
          <p:cNvSpPr/>
          <p:nvPr/>
        </p:nvSpPr>
        <p:spPr>
          <a:xfrm>
            <a:off x="355370" y="582814"/>
            <a:ext cx="8942742" cy="8535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6D4CAD2-C765-6EAC-3EFB-AE586A4F8F59}"/>
              </a:ext>
            </a:extLst>
          </p:cNvPr>
          <p:cNvSpPr/>
          <p:nvPr/>
        </p:nvSpPr>
        <p:spPr>
          <a:xfrm>
            <a:off x="5631597" y="7706357"/>
            <a:ext cx="2223652" cy="597895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E26D9-FC22-D02B-0A9E-058F7FE23DDC}"/>
              </a:ext>
            </a:extLst>
          </p:cNvPr>
          <p:cNvSpPr txBox="1"/>
          <p:nvPr/>
        </p:nvSpPr>
        <p:spPr>
          <a:xfrm>
            <a:off x="892789" y="2111197"/>
            <a:ext cx="511565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Transit Hotel ID	: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Hotel Name		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Location	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District				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EBEF6-99CA-8D7D-15BA-04AC08E5A663}"/>
              </a:ext>
            </a:extLst>
          </p:cNvPr>
          <p:cNvSpPr/>
          <p:nvPr/>
        </p:nvSpPr>
        <p:spPr>
          <a:xfrm>
            <a:off x="6332243" y="2376659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05171-E0AC-634B-0D7C-5991F10B0CAE}"/>
              </a:ext>
            </a:extLst>
          </p:cNvPr>
          <p:cNvSpPr/>
          <p:nvPr/>
        </p:nvSpPr>
        <p:spPr>
          <a:xfrm>
            <a:off x="3589437" y="3121313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Radisson Blu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A90FF4-AAF2-F7B3-971B-1B389E433CC8}"/>
              </a:ext>
            </a:extLst>
          </p:cNvPr>
          <p:cNvSpPr/>
          <p:nvPr/>
        </p:nvSpPr>
        <p:spPr>
          <a:xfrm>
            <a:off x="3589437" y="3846114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 Puram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D19ABF-0244-0D59-B3F6-E2ACBBE6F088}"/>
              </a:ext>
            </a:extLst>
          </p:cNvPr>
          <p:cNvSpPr/>
          <p:nvPr/>
        </p:nvSpPr>
        <p:spPr>
          <a:xfrm>
            <a:off x="3589437" y="4544495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Coimbatore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C96CAA-077A-EC65-9CAF-733672014D0E}"/>
              </a:ext>
            </a:extLst>
          </p:cNvPr>
          <p:cNvGrpSpPr/>
          <p:nvPr/>
        </p:nvGrpSpPr>
        <p:grpSpPr>
          <a:xfrm>
            <a:off x="892789" y="5209204"/>
            <a:ext cx="8128692" cy="1982968"/>
            <a:chOff x="892789" y="5209204"/>
            <a:chExt cx="8128692" cy="18391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DE342-5BE9-4F67-EEAA-9D246EF89E87}"/>
                </a:ext>
              </a:extLst>
            </p:cNvPr>
            <p:cNvSpPr/>
            <p:nvPr/>
          </p:nvSpPr>
          <p:spPr>
            <a:xfrm>
              <a:off x="3604677" y="5245535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0DD000-38BE-9082-5350-8801D888A161}"/>
                </a:ext>
              </a:extLst>
            </p:cNvPr>
            <p:cNvSpPr/>
            <p:nvPr/>
          </p:nvSpPr>
          <p:spPr>
            <a:xfrm>
              <a:off x="3604677" y="5900855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84776-B864-7922-B16C-5E03E0A436A4}"/>
                </a:ext>
              </a:extLst>
            </p:cNvPr>
            <p:cNvSpPr/>
            <p:nvPr/>
          </p:nvSpPr>
          <p:spPr>
            <a:xfrm>
              <a:off x="3619917" y="6586655"/>
              <a:ext cx="232257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693A21-4DA6-EFB2-89B8-B131B654FC8D}"/>
                </a:ext>
              </a:extLst>
            </p:cNvPr>
            <p:cNvSpPr txBox="1"/>
            <p:nvPr/>
          </p:nvSpPr>
          <p:spPr>
            <a:xfrm>
              <a:off x="892789" y="5266709"/>
              <a:ext cx="2614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Total Rooms            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B9678A-DD22-DC21-BFFB-7C04AC7603E9}"/>
                </a:ext>
              </a:extLst>
            </p:cNvPr>
            <p:cNvSpPr txBox="1"/>
            <p:nvPr/>
          </p:nvSpPr>
          <p:spPr>
            <a:xfrm>
              <a:off x="892789" y="5859543"/>
              <a:ext cx="262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Occupied Rooms    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09D298-68C3-8650-912F-83E31BFFE497}"/>
                </a:ext>
              </a:extLst>
            </p:cNvPr>
            <p:cNvSpPr txBox="1"/>
            <p:nvPr/>
          </p:nvSpPr>
          <p:spPr>
            <a:xfrm>
              <a:off x="955964" y="6487437"/>
              <a:ext cx="2590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Available Rooms    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CD1083-3C44-4C81-1328-168DEAB2ADD7}"/>
                </a:ext>
              </a:extLst>
            </p:cNvPr>
            <p:cNvSpPr txBox="1"/>
            <p:nvPr/>
          </p:nvSpPr>
          <p:spPr>
            <a:xfrm>
              <a:off x="5957733" y="5209204"/>
              <a:ext cx="1531874" cy="37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Start Date 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11CC79-CB5F-96B0-3BC7-02A6BBE13F8E}"/>
                </a:ext>
              </a:extLst>
            </p:cNvPr>
            <p:cNvSpPr txBox="1"/>
            <p:nvPr/>
          </p:nvSpPr>
          <p:spPr>
            <a:xfrm>
              <a:off x="7489607" y="5226828"/>
              <a:ext cx="1531874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i="1" dirty="0"/>
                <a:t>27/08/2025</a:t>
              </a:r>
            </a:p>
          </p:txBody>
        </p:sp>
      </p:grpSp>
      <p:pic>
        <p:nvPicPr>
          <p:cNvPr id="24" name="Picture 2" descr="Simple Calendar Icon Vector Art, Icons, and Graphics for ...">
            <a:extLst>
              <a:ext uri="{FF2B5EF4-FFF2-40B4-BE49-F238E27FC236}">
                <a16:creationId xmlns:a16="http://schemas.microsoft.com/office/drawing/2014/main" id="{BF105CD2-D100-FCE1-5EEF-C694FB58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31884" y="5289682"/>
            <a:ext cx="351942" cy="2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2A3623-1F5F-8356-6FE3-21ADF7077944}"/>
              </a:ext>
            </a:extLst>
          </p:cNvPr>
          <p:cNvSpPr/>
          <p:nvPr/>
        </p:nvSpPr>
        <p:spPr>
          <a:xfrm>
            <a:off x="3642500" y="2367251"/>
            <a:ext cx="232257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TRANS_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594709-5EDC-9BCA-CC9A-68CAF0C1A849}"/>
              </a:ext>
            </a:extLst>
          </p:cNvPr>
          <p:cNvGrpSpPr/>
          <p:nvPr/>
        </p:nvGrpSpPr>
        <p:grpSpPr>
          <a:xfrm>
            <a:off x="1028165" y="861241"/>
            <a:ext cx="7458052" cy="1311088"/>
            <a:chOff x="1150852" y="716827"/>
            <a:chExt cx="7458052" cy="13110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1D8411-B143-3D38-45DB-AC022A22F2BE}"/>
                </a:ext>
              </a:extLst>
            </p:cNvPr>
            <p:cNvGrpSpPr/>
            <p:nvPr/>
          </p:nvGrpSpPr>
          <p:grpSpPr>
            <a:xfrm>
              <a:off x="1232386" y="716827"/>
              <a:ext cx="4174836" cy="655946"/>
              <a:chOff x="1496291" y="1330036"/>
              <a:chExt cx="4281055" cy="54032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8C3A2BC-59E1-DEC2-96A8-44C10A710238}"/>
                  </a:ext>
                </a:extLst>
              </p:cNvPr>
              <p:cNvSpPr/>
              <p:nvPr/>
            </p:nvSpPr>
            <p:spPr>
              <a:xfrm>
                <a:off x="1496291" y="1330036"/>
                <a:ext cx="3304309" cy="540328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A6FC3F-1650-F8A9-5E3C-8331F351E37B}"/>
                  </a:ext>
                </a:extLst>
              </p:cNvPr>
              <p:cNvSpPr txBox="1"/>
              <p:nvPr/>
            </p:nvSpPr>
            <p:spPr>
              <a:xfrm>
                <a:off x="1641764" y="1408699"/>
                <a:ext cx="4135582" cy="38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ADD NEW HOTEL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BDD40CF-AB53-F621-AA18-3E08F83985B4}"/>
                </a:ext>
              </a:extLst>
            </p:cNvPr>
            <p:cNvSpPr/>
            <p:nvPr/>
          </p:nvSpPr>
          <p:spPr>
            <a:xfrm>
              <a:off x="1466119" y="1609343"/>
              <a:ext cx="3265459" cy="418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Hotel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D217843-4894-4C76-AFC2-135D57E260C9}"/>
                </a:ext>
              </a:extLst>
            </p:cNvPr>
            <p:cNvSpPr/>
            <p:nvPr/>
          </p:nvSpPr>
          <p:spPr>
            <a:xfrm>
              <a:off x="5343445" y="1627682"/>
              <a:ext cx="3265459" cy="3780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Transit Hotel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CF7185-348C-2A8C-D01B-19DA9B7336F5}"/>
                </a:ext>
              </a:extLst>
            </p:cNvPr>
            <p:cNvSpPr/>
            <p:nvPr/>
          </p:nvSpPr>
          <p:spPr>
            <a:xfrm>
              <a:off x="4932890" y="1667279"/>
              <a:ext cx="276371" cy="27313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B1FF26-C652-3349-ED59-8FEC2B1FDC8C}"/>
                </a:ext>
              </a:extLst>
            </p:cNvPr>
            <p:cNvSpPr/>
            <p:nvPr/>
          </p:nvSpPr>
          <p:spPr>
            <a:xfrm>
              <a:off x="1150852" y="1689300"/>
              <a:ext cx="223398" cy="25442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CC1268-81F0-1543-F46E-2F55C6DBC7A0}"/>
              </a:ext>
            </a:extLst>
          </p:cNvPr>
          <p:cNvSpPr txBox="1"/>
          <p:nvPr/>
        </p:nvSpPr>
        <p:spPr>
          <a:xfrm>
            <a:off x="6018138" y="5905683"/>
            <a:ext cx="153187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End Date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474B7-E0C2-CA08-0137-FFF162305F0F}"/>
              </a:ext>
            </a:extLst>
          </p:cNvPr>
          <p:cNvSpPr txBox="1"/>
          <p:nvPr/>
        </p:nvSpPr>
        <p:spPr>
          <a:xfrm>
            <a:off x="7489052" y="5924686"/>
            <a:ext cx="1531874" cy="36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/>
              <a:t>27/08/2025</a:t>
            </a:r>
          </a:p>
        </p:txBody>
      </p:sp>
      <p:pic>
        <p:nvPicPr>
          <p:cNvPr id="9" name="Picture 2" descr="Simple Calendar Icon Vector Art, Icons, and Graphics for ...">
            <a:extLst>
              <a:ext uri="{FF2B5EF4-FFF2-40B4-BE49-F238E27FC236}">
                <a16:creationId xmlns:a16="http://schemas.microsoft.com/office/drawing/2014/main" id="{3FC406EF-AAC3-E380-E34D-57BCC956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2086" y="5974434"/>
            <a:ext cx="351942" cy="2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3F69403-CC70-F730-D509-4C5AD849D80F}"/>
              </a:ext>
            </a:extLst>
          </p:cNvPr>
          <p:cNvSpPr/>
          <p:nvPr/>
        </p:nvSpPr>
        <p:spPr>
          <a:xfrm flipH="1">
            <a:off x="4873607" y="1865819"/>
            <a:ext cx="149135" cy="152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08BA1-5F0D-60CF-A28E-8258A4B5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7F4C6-27E8-A5F1-8397-2917802358C0}"/>
              </a:ext>
            </a:extLst>
          </p:cNvPr>
          <p:cNvSpPr/>
          <p:nvPr/>
        </p:nvSpPr>
        <p:spPr>
          <a:xfrm>
            <a:off x="297781" y="649057"/>
            <a:ext cx="8790710" cy="8535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7A88F-300F-0AF9-FA5C-B05567922A1F}"/>
              </a:ext>
            </a:extLst>
          </p:cNvPr>
          <p:cNvGrpSpPr/>
          <p:nvPr/>
        </p:nvGrpSpPr>
        <p:grpSpPr>
          <a:xfrm>
            <a:off x="955964" y="1376102"/>
            <a:ext cx="4823044" cy="655946"/>
            <a:chOff x="1496291" y="1330036"/>
            <a:chExt cx="4281055" cy="54032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E335C1-1E21-A901-6F64-530C923E4394}"/>
                </a:ext>
              </a:extLst>
            </p:cNvPr>
            <p:cNvSpPr/>
            <p:nvPr/>
          </p:nvSpPr>
          <p:spPr>
            <a:xfrm>
              <a:off x="1496291" y="1330036"/>
              <a:ext cx="3304309" cy="540328"/>
            </a:xfrm>
            <a:prstGeom prst="roundRect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B5165-32C2-414E-8DB7-839E7D46A9EE}"/>
                </a:ext>
              </a:extLst>
            </p:cNvPr>
            <p:cNvSpPr txBox="1"/>
            <p:nvPr/>
          </p:nvSpPr>
          <p:spPr>
            <a:xfrm>
              <a:off x="1641764" y="1408699"/>
              <a:ext cx="4135582" cy="380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EDIT HOTEL INVENTORY</a:t>
              </a:r>
            </a:p>
          </p:txBody>
        </p:sp>
      </p:grp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0F18A80-FC6F-6920-1F2F-0AD9E82B3592}"/>
              </a:ext>
            </a:extLst>
          </p:cNvPr>
          <p:cNvSpPr/>
          <p:nvPr/>
        </p:nvSpPr>
        <p:spPr>
          <a:xfrm>
            <a:off x="5611844" y="8262398"/>
            <a:ext cx="2223652" cy="597895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0901A-2050-992A-3ED0-404B4C624F48}"/>
              </a:ext>
            </a:extLst>
          </p:cNvPr>
          <p:cNvSpPr txBox="1"/>
          <p:nvPr/>
        </p:nvSpPr>
        <p:spPr>
          <a:xfrm>
            <a:off x="892789" y="2111197"/>
            <a:ext cx="511565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Hotel ID	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Hotel Name		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Location			: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District				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BF7AD-A3C9-1E96-279F-17FE3428137C}"/>
              </a:ext>
            </a:extLst>
          </p:cNvPr>
          <p:cNvSpPr/>
          <p:nvPr/>
        </p:nvSpPr>
        <p:spPr>
          <a:xfrm>
            <a:off x="3589437" y="2295184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86ABD-9EB5-027D-2775-E5EA78EFA6F7}"/>
              </a:ext>
            </a:extLst>
          </p:cNvPr>
          <p:cNvSpPr/>
          <p:nvPr/>
        </p:nvSpPr>
        <p:spPr>
          <a:xfrm>
            <a:off x="3589437" y="3121313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Radisson Blue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72F56-F266-66F1-DCF1-17C6D7C466FD}"/>
              </a:ext>
            </a:extLst>
          </p:cNvPr>
          <p:cNvSpPr/>
          <p:nvPr/>
        </p:nvSpPr>
        <p:spPr>
          <a:xfrm>
            <a:off x="3589437" y="3846114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 Puram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47087-2B15-EC84-F23D-1E7D499A3DF6}"/>
              </a:ext>
            </a:extLst>
          </p:cNvPr>
          <p:cNvSpPr/>
          <p:nvPr/>
        </p:nvSpPr>
        <p:spPr>
          <a:xfrm>
            <a:off x="3589437" y="4544495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Coimbatore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9324C-1B89-E509-2825-B15B0F32468C}"/>
              </a:ext>
            </a:extLst>
          </p:cNvPr>
          <p:cNvSpPr/>
          <p:nvPr/>
        </p:nvSpPr>
        <p:spPr>
          <a:xfrm>
            <a:off x="3589437" y="5235662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BBB84-8580-7526-05EB-694EF7839965}"/>
              </a:ext>
            </a:extLst>
          </p:cNvPr>
          <p:cNvSpPr/>
          <p:nvPr/>
        </p:nvSpPr>
        <p:spPr>
          <a:xfrm>
            <a:off x="3589437" y="5913766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ECF10-FBFC-A4AF-310B-D747E2C932BB}"/>
              </a:ext>
            </a:extLst>
          </p:cNvPr>
          <p:cNvSpPr/>
          <p:nvPr/>
        </p:nvSpPr>
        <p:spPr>
          <a:xfrm>
            <a:off x="3589437" y="6553525"/>
            <a:ext cx="232257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852A2-B630-1098-4C9A-BB4548CB6F1B}"/>
              </a:ext>
            </a:extLst>
          </p:cNvPr>
          <p:cNvSpPr txBox="1"/>
          <p:nvPr/>
        </p:nvSpPr>
        <p:spPr>
          <a:xfrm>
            <a:off x="892789" y="5266709"/>
            <a:ext cx="261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Rooms           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51856-6D8A-236D-6C86-198A2B4CFAAD}"/>
              </a:ext>
            </a:extLst>
          </p:cNvPr>
          <p:cNvSpPr txBox="1"/>
          <p:nvPr/>
        </p:nvSpPr>
        <p:spPr>
          <a:xfrm>
            <a:off x="892789" y="5859543"/>
            <a:ext cx="262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Occupied Rooms   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79996-A277-0BF3-D5B5-AF6098CDA5E7}"/>
              </a:ext>
            </a:extLst>
          </p:cNvPr>
          <p:cNvSpPr txBox="1"/>
          <p:nvPr/>
        </p:nvSpPr>
        <p:spPr>
          <a:xfrm>
            <a:off x="955964" y="6487437"/>
            <a:ext cx="25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Available Rooms    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AB6E8-773A-89D5-9641-4FD4CE11948B}"/>
              </a:ext>
            </a:extLst>
          </p:cNvPr>
          <p:cNvGrpSpPr/>
          <p:nvPr/>
        </p:nvGrpSpPr>
        <p:grpSpPr>
          <a:xfrm>
            <a:off x="693121" y="7274739"/>
            <a:ext cx="3847615" cy="400110"/>
            <a:chOff x="5645516" y="5211439"/>
            <a:chExt cx="3489185" cy="4001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6CFDF2-4159-ABB4-C962-22694AA24873}"/>
                </a:ext>
              </a:extLst>
            </p:cNvPr>
            <p:cNvSpPr txBox="1"/>
            <p:nvPr/>
          </p:nvSpPr>
          <p:spPr>
            <a:xfrm>
              <a:off x="5645516" y="5211439"/>
              <a:ext cx="2061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Select Date  From 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ED00D-3AFF-5C19-398E-8C03432D6842}"/>
                </a:ext>
              </a:extLst>
            </p:cNvPr>
            <p:cNvSpPr txBox="1"/>
            <p:nvPr/>
          </p:nvSpPr>
          <p:spPr>
            <a:xfrm>
              <a:off x="7602827" y="5218062"/>
              <a:ext cx="1531874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i="1" dirty="0"/>
                <a:t>27/08/2025</a:t>
              </a:r>
            </a:p>
          </p:txBody>
        </p:sp>
        <p:pic>
          <p:nvPicPr>
            <p:cNvPr id="24" name="Picture 2" descr="Simple Calendar Icon Vector Art, Icons, and Graphics for ...">
              <a:extLst>
                <a:ext uri="{FF2B5EF4-FFF2-40B4-BE49-F238E27FC236}">
                  <a16:creationId xmlns:a16="http://schemas.microsoft.com/office/drawing/2014/main" id="{D8F36D09-CA9C-8103-E555-D63916DF8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7247" y="5257942"/>
              <a:ext cx="427454" cy="29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1E60C-CC18-27A3-B40B-0FFE31756160}"/>
              </a:ext>
            </a:extLst>
          </p:cNvPr>
          <p:cNvGrpSpPr/>
          <p:nvPr/>
        </p:nvGrpSpPr>
        <p:grpSpPr>
          <a:xfrm>
            <a:off x="4760621" y="7281362"/>
            <a:ext cx="3513062" cy="400110"/>
            <a:chOff x="5645516" y="5211439"/>
            <a:chExt cx="3185798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9DC002-A559-62C0-B1FA-3C8D400B28C5}"/>
                </a:ext>
              </a:extLst>
            </p:cNvPr>
            <p:cNvSpPr txBox="1"/>
            <p:nvPr/>
          </p:nvSpPr>
          <p:spPr>
            <a:xfrm>
              <a:off x="5645516" y="5211439"/>
              <a:ext cx="2061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Select Date To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C4079-264B-60DE-83A7-8AB2AD507FEC}"/>
                </a:ext>
              </a:extLst>
            </p:cNvPr>
            <p:cNvSpPr txBox="1"/>
            <p:nvPr/>
          </p:nvSpPr>
          <p:spPr>
            <a:xfrm>
              <a:off x="7299440" y="5218062"/>
              <a:ext cx="1531874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i="1" dirty="0"/>
                <a:t>30/08/2025</a:t>
              </a:r>
            </a:p>
          </p:txBody>
        </p:sp>
        <p:pic>
          <p:nvPicPr>
            <p:cNvPr id="25" name="Picture 2" descr="Simple Calendar Icon Vector Art, Icons, and Graphics for ...">
              <a:extLst>
                <a:ext uri="{FF2B5EF4-FFF2-40B4-BE49-F238E27FC236}">
                  <a16:creationId xmlns:a16="http://schemas.microsoft.com/office/drawing/2014/main" id="{DD834FBE-AD32-DA50-239B-D8E9B35C4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03859" y="5257942"/>
              <a:ext cx="427454" cy="29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13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5415</TotalTime>
  <Words>1936</Words>
  <Application>Microsoft Office PowerPoint</Application>
  <PresentationFormat>A3 Paper (297x420 mm)</PresentationFormat>
  <Paragraphs>782</Paragraphs>
  <Slides>23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</dc:creator>
  <cp:lastModifiedBy>Vikram</cp:lastModifiedBy>
  <cp:revision>195</cp:revision>
  <dcterms:created xsi:type="dcterms:W3CDTF">2025-07-28T07:01:39Z</dcterms:created>
  <dcterms:modified xsi:type="dcterms:W3CDTF">2025-08-06T10:19:45Z</dcterms:modified>
</cp:coreProperties>
</file>