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44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337FF-4FF5-44BA-B2B3-14ED87713994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120FC-DC21-4896-BFC5-A8AB50C3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20FC-DC21-4896-BFC5-A8AB50C3C9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9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3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38150"/>
            <a:ext cx="3549015" cy="697420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38150"/>
            <a:ext cx="10441305" cy="697420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1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3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051686"/>
            <a:ext cx="141960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507356"/>
            <a:ext cx="141960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1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190750"/>
            <a:ext cx="6995160" cy="52216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190750"/>
            <a:ext cx="6995160" cy="52216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38150"/>
            <a:ext cx="14196060" cy="15906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017396"/>
            <a:ext cx="696301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006090"/>
            <a:ext cx="6963012" cy="44215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017396"/>
            <a:ext cx="699730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006090"/>
            <a:ext cx="6997304" cy="44215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3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3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84911"/>
            <a:ext cx="833247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84911"/>
            <a:ext cx="833247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E536D-189D-4E36-92A9-4555D760F2DC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A206C137-F69C-4CFB-8D89-5A0B6999AE83}"/>
              </a:ext>
            </a:extLst>
          </p:cNvPr>
          <p:cNvSpPr txBox="1"/>
          <p:nvPr/>
        </p:nvSpPr>
        <p:spPr>
          <a:xfrm>
            <a:off x="9556231" y="2204201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7F58D4-9551-46AA-BFB2-2954D0B5379D}"/>
              </a:ext>
            </a:extLst>
          </p:cNvPr>
          <p:cNvSpPr txBox="1"/>
          <p:nvPr/>
        </p:nvSpPr>
        <p:spPr>
          <a:xfrm>
            <a:off x="9556231" y="5222185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7093A85-554C-4C0A-B47E-CE1511A8848E}"/>
              </a:ext>
            </a:extLst>
          </p:cNvPr>
          <p:cNvGrpSpPr/>
          <p:nvPr/>
        </p:nvGrpSpPr>
        <p:grpSpPr>
          <a:xfrm>
            <a:off x="10431710" y="4307129"/>
            <a:ext cx="861088" cy="451342"/>
            <a:chOff x="7737987" y="3001449"/>
            <a:chExt cx="888072" cy="45134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6EFE4A7-2E82-44E7-8493-AD4CE4C1BBAC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0DC304B-43C3-43B2-93FB-9DEF06DF67FA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284FA08-9B6C-4DA8-84EC-F08E517ACE77}"/>
              </a:ext>
            </a:extLst>
          </p:cNvPr>
          <p:cNvGrpSpPr/>
          <p:nvPr/>
        </p:nvGrpSpPr>
        <p:grpSpPr>
          <a:xfrm>
            <a:off x="7952655" y="4240587"/>
            <a:ext cx="385432" cy="385432"/>
            <a:chOff x="8466449" y="5881960"/>
            <a:chExt cx="385432" cy="38543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4C6C5C1-9E44-46BE-B56E-029E22BE6338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3C332E2-4822-40AE-9FC4-BB103F3DD668}"/>
                </a:ext>
              </a:extLst>
            </p:cNvPr>
            <p:cNvCxnSpPr>
              <a:cxnSpLocks/>
              <a:stCxn id="21" idx="2"/>
              <a:endCxn id="21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73F59-116C-4BC2-8384-8C4AB7BB28C4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9BD0ACC-762A-438A-9EBB-EEACD08C4BD6}"/>
              </a:ext>
            </a:extLst>
          </p:cNvPr>
          <p:cNvGrpSpPr/>
          <p:nvPr/>
        </p:nvGrpSpPr>
        <p:grpSpPr>
          <a:xfrm>
            <a:off x="3667541" y="6106876"/>
            <a:ext cx="2743438" cy="643676"/>
            <a:chOff x="996003" y="5702906"/>
            <a:chExt cx="2743438" cy="6436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087DE8-3D26-49F3-A54B-27F0173C54D7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77ACC10-E37D-44A1-8BA7-847579750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31CE28F-4BC3-43C9-9248-1D2F9B30F255}"/>
              </a:ext>
            </a:extLst>
          </p:cNvPr>
          <p:cNvGrpSpPr/>
          <p:nvPr/>
        </p:nvGrpSpPr>
        <p:grpSpPr>
          <a:xfrm>
            <a:off x="3667541" y="4207632"/>
            <a:ext cx="2926374" cy="643676"/>
            <a:chOff x="996003" y="3001449"/>
            <a:chExt cx="2926374" cy="64367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CF06A2-F855-4812-B920-AE25DD158FE9}"/>
                </a:ext>
              </a:extLst>
            </p:cNvPr>
            <p:cNvSpPr txBox="1"/>
            <p:nvPr/>
          </p:nvSpPr>
          <p:spPr>
            <a:xfrm>
              <a:off x="1357316" y="3001449"/>
              <a:ext cx="2565061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9674903-9BD1-4033-A0C6-584F92F70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6D1EA03-5732-4528-9FD4-ABE3284D477D}"/>
              </a:ext>
            </a:extLst>
          </p:cNvPr>
          <p:cNvGrpSpPr/>
          <p:nvPr/>
        </p:nvGrpSpPr>
        <p:grpSpPr>
          <a:xfrm>
            <a:off x="3662480" y="2390398"/>
            <a:ext cx="2743438" cy="643676"/>
            <a:chOff x="906234" y="758786"/>
            <a:chExt cx="2743438" cy="64367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6AF1A63-D13C-4E1F-91E8-B3E5D0C4537C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AD13757-7589-4122-8967-CEB654D1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4D2479DE-8F89-45E8-B373-E42185E545D6}"/>
              </a:ext>
            </a:extLst>
          </p:cNvPr>
          <p:cNvSpPr txBox="1">
            <a:spLocks/>
          </p:cNvSpPr>
          <p:nvPr/>
        </p:nvSpPr>
        <p:spPr>
          <a:xfrm>
            <a:off x="2370651" y="9668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5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ovek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ovek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ovek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ovek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ovek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ovek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ovek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ECB (Electronic Codebook) Encryption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1AE574-2753-4BE5-8167-E233986A3DBC}"/>
              </a:ext>
            </a:extLst>
          </p:cNvPr>
          <p:cNvSpPr txBox="1"/>
          <p:nvPr/>
        </p:nvSpPr>
        <p:spPr>
          <a:xfrm>
            <a:off x="3824969" y="3896891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775774-B1A3-42D3-9DBD-63CD9DC5E340}"/>
              </a:ext>
            </a:extLst>
          </p:cNvPr>
          <p:cNvGrpSpPr/>
          <p:nvPr/>
        </p:nvGrpSpPr>
        <p:grpSpPr>
          <a:xfrm>
            <a:off x="2757769" y="4476407"/>
            <a:ext cx="885760" cy="451342"/>
            <a:chOff x="7737987" y="3001449"/>
            <a:chExt cx="885760" cy="45134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B90D0C2-0555-49CB-AAB6-BF3B38C61CC2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20DD352-40B0-49F7-ADFD-D790013D1BB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421187" y="3227120"/>
              <a:ext cx="2025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B1DDDD-FB77-41DB-AAA9-4F327AB25D24}"/>
              </a:ext>
            </a:extLst>
          </p:cNvPr>
          <p:cNvGrpSpPr/>
          <p:nvPr/>
        </p:nvGrpSpPr>
        <p:grpSpPr>
          <a:xfrm>
            <a:off x="3619484" y="5919499"/>
            <a:ext cx="2743438" cy="643676"/>
            <a:chOff x="906234" y="758786"/>
            <a:chExt cx="2743438" cy="64367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EF529AE-DE8A-4C97-BFDB-429DDA3F71CB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3B37D65-F88A-4899-A295-41C70521A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E8FC65-EB19-4757-930A-CCE04083401A}"/>
              </a:ext>
            </a:extLst>
          </p:cNvPr>
          <p:cNvGrpSpPr/>
          <p:nvPr/>
        </p:nvGrpSpPr>
        <p:grpSpPr>
          <a:xfrm>
            <a:off x="3759273" y="2659920"/>
            <a:ext cx="2743438" cy="643676"/>
            <a:chOff x="996003" y="5702906"/>
            <a:chExt cx="2743438" cy="64367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C4B0F6-F2D9-4D25-9794-86E9FB3EAF4D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E44D20D-B680-4C14-A323-8E13509B3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23490E0D-75AA-454F-AC22-B7A6F434C696}"/>
              </a:ext>
            </a:extLst>
          </p:cNvPr>
          <p:cNvSpPr txBox="1"/>
          <p:nvPr/>
        </p:nvSpPr>
        <p:spPr>
          <a:xfrm>
            <a:off x="7649717" y="3896891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6B3652A-7810-456B-8046-5A5E1BC38734}"/>
              </a:ext>
            </a:extLst>
          </p:cNvPr>
          <p:cNvGrpSpPr/>
          <p:nvPr/>
        </p:nvGrpSpPr>
        <p:grpSpPr>
          <a:xfrm>
            <a:off x="6582517" y="4476407"/>
            <a:ext cx="885760" cy="451342"/>
            <a:chOff x="7737987" y="3001449"/>
            <a:chExt cx="885760" cy="45134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0A3AA5-6C23-43A7-A2AB-27D722564119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91304CE-5B76-4F0A-AE1A-3C859E3E63BB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8421187" y="3227120"/>
              <a:ext cx="2025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95FE0AF-F06F-410B-BE74-DD24E02D09A8}"/>
              </a:ext>
            </a:extLst>
          </p:cNvPr>
          <p:cNvGrpSpPr/>
          <p:nvPr/>
        </p:nvGrpSpPr>
        <p:grpSpPr>
          <a:xfrm>
            <a:off x="7443895" y="5919499"/>
            <a:ext cx="2743438" cy="643676"/>
            <a:chOff x="906234" y="758786"/>
            <a:chExt cx="2743438" cy="64367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E68875F-E646-439D-8EE2-36919CD2B7CE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E3108032-F78A-4FC8-9E4B-CE4248675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A791D0B-EEEC-4859-8B68-C18C1C8FA511}"/>
              </a:ext>
            </a:extLst>
          </p:cNvPr>
          <p:cNvGrpSpPr/>
          <p:nvPr/>
        </p:nvGrpSpPr>
        <p:grpSpPr>
          <a:xfrm>
            <a:off x="7584021" y="2659920"/>
            <a:ext cx="2743438" cy="643676"/>
            <a:chOff x="996003" y="5702906"/>
            <a:chExt cx="2743438" cy="643676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9F54D4C-921E-4CDC-8356-D52021F6B2DA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D3524D39-C0FA-4A17-B77B-81257317C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264B0CEC-AB0D-4358-877C-4B8812E354EA}"/>
              </a:ext>
            </a:extLst>
          </p:cNvPr>
          <p:cNvSpPr txBox="1"/>
          <p:nvPr/>
        </p:nvSpPr>
        <p:spPr>
          <a:xfrm>
            <a:off x="11474465" y="3896891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7016154-C71F-4A19-A77A-591B7F6D6076}"/>
              </a:ext>
            </a:extLst>
          </p:cNvPr>
          <p:cNvGrpSpPr/>
          <p:nvPr/>
        </p:nvGrpSpPr>
        <p:grpSpPr>
          <a:xfrm>
            <a:off x="10407265" y="4476407"/>
            <a:ext cx="885760" cy="451342"/>
            <a:chOff x="7737987" y="3001449"/>
            <a:chExt cx="885760" cy="45134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4E4E4D3-6983-404F-898E-409DEAD7BA50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1A4EFDF-7B29-4B87-B0A2-CD412EB427F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8421187" y="3227120"/>
              <a:ext cx="2025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03B2EF1-C662-4CB0-9AAF-E77D0299F95E}"/>
              </a:ext>
            </a:extLst>
          </p:cNvPr>
          <p:cNvGrpSpPr/>
          <p:nvPr/>
        </p:nvGrpSpPr>
        <p:grpSpPr>
          <a:xfrm>
            <a:off x="11268321" y="5919499"/>
            <a:ext cx="2743438" cy="643676"/>
            <a:chOff x="906234" y="758786"/>
            <a:chExt cx="2743438" cy="643676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D729E52-6F9D-4CAD-8E57-46C9E4D45917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CEFC3CBF-4A24-4C7F-A8C7-C313CB029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3FF7693-49A9-404A-868F-3308824E3B81}"/>
              </a:ext>
            </a:extLst>
          </p:cNvPr>
          <p:cNvGrpSpPr/>
          <p:nvPr/>
        </p:nvGrpSpPr>
        <p:grpSpPr>
          <a:xfrm>
            <a:off x="11408769" y="2659920"/>
            <a:ext cx="2743438" cy="643676"/>
            <a:chOff x="996003" y="5702906"/>
            <a:chExt cx="2743438" cy="643676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6006746-BE3A-43DC-880E-A604DE642411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43C25B17-CBA5-413E-9797-517BBD4F3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2082957-5D31-4276-9C78-A968049670E5}"/>
              </a:ext>
            </a:extLst>
          </p:cNvPr>
          <p:cNvCxnSpPr>
            <a:stCxn id="29" idx="2"/>
            <a:endCxn id="4" idx="0"/>
          </p:cNvCxnSpPr>
          <p:nvPr/>
        </p:nvCxnSpPr>
        <p:spPr>
          <a:xfrm>
            <a:off x="5130992" y="3303596"/>
            <a:ext cx="0" cy="593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965B273-9766-410A-AFF1-EA1342A07A09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5130992" y="5425258"/>
            <a:ext cx="3680" cy="494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86354E6-4E45-4B13-BF24-32A7677BC2AF}"/>
              </a:ext>
            </a:extLst>
          </p:cNvPr>
          <p:cNvCxnSpPr>
            <a:stCxn id="56" idx="2"/>
            <a:endCxn id="46" idx="0"/>
          </p:cNvCxnSpPr>
          <p:nvPr/>
        </p:nvCxnSpPr>
        <p:spPr>
          <a:xfrm>
            <a:off x="8955740" y="3303596"/>
            <a:ext cx="0" cy="593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E4F1611-1CA4-4DCD-8595-4BAE8D775B98}"/>
              </a:ext>
            </a:extLst>
          </p:cNvPr>
          <p:cNvCxnSpPr>
            <a:stCxn id="46" idx="2"/>
            <a:endCxn id="51" idx="0"/>
          </p:cNvCxnSpPr>
          <p:nvPr/>
        </p:nvCxnSpPr>
        <p:spPr>
          <a:xfrm>
            <a:off x="8955740" y="5425258"/>
            <a:ext cx="3343" cy="494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752B9F2-B558-490F-A222-F1E1D8F4A540}"/>
              </a:ext>
            </a:extLst>
          </p:cNvPr>
          <p:cNvCxnSpPr>
            <a:stCxn id="68" idx="2"/>
            <a:endCxn id="58" idx="0"/>
          </p:cNvCxnSpPr>
          <p:nvPr/>
        </p:nvCxnSpPr>
        <p:spPr>
          <a:xfrm>
            <a:off x="12780488" y="3303596"/>
            <a:ext cx="0" cy="593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9ACB68-675A-4705-A592-CC803A4CDC2A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>
            <a:off x="12780488" y="5425258"/>
            <a:ext cx="3021" cy="494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18D521-783D-461A-89E8-47BDBD56B3A4}"/>
                  </a:ext>
                </a:extLst>
              </p:cNvPr>
              <p:cNvSpPr/>
              <p:nvPr/>
            </p:nvSpPr>
            <p:spPr>
              <a:xfrm>
                <a:off x="2391917" y="875807"/>
                <a:ext cx="30142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𝑃𝑙𝑎𝑖𝑛𝑇𝑒𝑥𝑡</m:t>
                          </m:r>
                          <m:r>
                            <a:rPr lang="zh-CN" altLang="en-US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𝐾𝑒𝑦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𝐶𝑖𝑝h𝑒𝑟𝑇𝑒𝑥𝑡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18D521-783D-461A-89E8-47BDBD56B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17" y="875807"/>
                <a:ext cx="3014262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907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ECB (Electronic Codebook) Decryption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1AE574-2753-4BE5-8167-E233986A3DBC}"/>
              </a:ext>
            </a:extLst>
          </p:cNvPr>
          <p:cNvSpPr txBox="1"/>
          <p:nvPr/>
        </p:nvSpPr>
        <p:spPr>
          <a:xfrm>
            <a:off x="3824969" y="3896891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775774-B1A3-42D3-9DBD-63CD9DC5E340}"/>
              </a:ext>
            </a:extLst>
          </p:cNvPr>
          <p:cNvGrpSpPr/>
          <p:nvPr/>
        </p:nvGrpSpPr>
        <p:grpSpPr>
          <a:xfrm>
            <a:off x="2757769" y="4476407"/>
            <a:ext cx="885350" cy="451342"/>
            <a:chOff x="7737987" y="3001449"/>
            <a:chExt cx="885350" cy="45134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B90D0C2-0555-49CB-AAB6-BF3B38C61CC2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20DD352-40B0-49F7-ADFD-D790013D1BB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421187" y="3227120"/>
              <a:ext cx="2021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B1DDDD-FB77-41DB-AAA9-4F327AB25D24}"/>
              </a:ext>
            </a:extLst>
          </p:cNvPr>
          <p:cNvGrpSpPr/>
          <p:nvPr/>
        </p:nvGrpSpPr>
        <p:grpSpPr>
          <a:xfrm>
            <a:off x="3759273" y="2837986"/>
            <a:ext cx="2743438" cy="643676"/>
            <a:chOff x="906234" y="758786"/>
            <a:chExt cx="2743438" cy="64367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EF529AE-DE8A-4C97-BFDB-429DDA3F71CB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3B37D65-F88A-4899-A295-41C70521A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E8FC65-EB19-4757-930A-CCE04083401A}"/>
              </a:ext>
            </a:extLst>
          </p:cNvPr>
          <p:cNvGrpSpPr/>
          <p:nvPr/>
        </p:nvGrpSpPr>
        <p:grpSpPr>
          <a:xfrm>
            <a:off x="3643119" y="5904142"/>
            <a:ext cx="2743438" cy="643676"/>
            <a:chOff x="996003" y="5702906"/>
            <a:chExt cx="2743438" cy="64367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C4B0F6-F2D9-4D25-9794-86E9FB3EAF4D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E44D20D-B680-4C14-A323-8E13509B3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B53CD6-DD3E-469E-945D-8119055C9B8C}"/>
              </a:ext>
            </a:extLst>
          </p:cNvPr>
          <p:cNvCxnSpPr>
            <a:stCxn id="21" idx="2"/>
            <a:endCxn id="4" idx="0"/>
          </p:cNvCxnSpPr>
          <p:nvPr/>
        </p:nvCxnSpPr>
        <p:spPr>
          <a:xfrm>
            <a:off x="5130992" y="3481662"/>
            <a:ext cx="0" cy="415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8F463D-35DD-4D24-82C6-05381246E0E4}"/>
              </a:ext>
            </a:extLst>
          </p:cNvPr>
          <p:cNvCxnSpPr>
            <a:stCxn id="4" idx="2"/>
            <a:endCxn id="28" idx="0"/>
          </p:cNvCxnSpPr>
          <p:nvPr/>
        </p:nvCxnSpPr>
        <p:spPr>
          <a:xfrm>
            <a:off x="5130992" y="5425258"/>
            <a:ext cx="5674" cy="478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D8776C5-6588-4DA5-8337-F981543A88DA}"/>
              </a:ext>
            </a:extLst>
          </p:cNvPr>
          <p:cNvSpPr txBox="1"/>
          <p:nvPr/>
        </p:nvSpPr>
        <p:spPr>
          <a:xfrm>
            <a:off x="7598316" y="3989488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6F70DE3-0779-420B-A0F3-1367A811A17F}"/>
              </a:ext>
            </a:extLst>
          </p:cNvPr>
          <p:cNvGrpSpPr/>
          <p:nvPr/>
        </p:nvGrpSpPr>
        <p:grpSpPr>
          <a:xfrm>
            <a:off x="7532620" y="2930583"/>
            <a:ext cx="2743438" cy="643676"/>
            <a:chOff x="906234" y="758786"/>
            <a:chExt cx="2743438" cy="643676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D9A1EEC-D8B3-4B53-AFE9-070F55BD06A6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BE3C5F72-F4F8-4CFF-A70B-3347E7071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BEF40F4-8D7C-472B-85AD-EF99F4500F5A}"/>
              </a:ext>
            </a:extLst>
          </p:cNvPr>
          <p:cNvGrpSpPr/>
          <p:nvPr/>
        </p:nvGrpSpPr>
        <p:grpSpPr>
          <a:xfrm>
            <a:off x="7521045" y="5933081"/>
            <a:ext cx="2743438" cy="643676"/>
            <a:chOff x="996003" y="5702906"/>
            <a:chExt cx="2743438" cy="643676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4A00E4F-C46C-49F2-9555-3E8DE2659866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88D06D07-EC3A-4647-A7F0-5B10EABCA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508028F-2AFA-4114-B8D0-3A35FA493D08}"/>
              </a:ext>
            </a:extLst>
          </p:cNvPr>
          <p:cNvCxnSpPr>
            <a:stCxn id="73" idx="2"/>
            <a:endCxn id="43" idx="0"/>
          </p:cNvCxnSpPr>
          <p:nvPr/>
        </p:nvCxnSpPr>
        <p:spPr>
          <a:xfrm>
            <a:off x="8904339" y="3574259"/>
            <a:ext cx="0" cy="415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223F9C9-25F5-4B20-9106-D2053151A427}"/>
              </a:ext>
            </a:extLst>
          </p:cNvPr>
          <p:cNvCxnSpPr>
            <a:cxnSpLocks/>
          </p:cNvCxnSpPr>
          <p:nvPr/>
        </p:nvCxnSpPr>
        <p:spPr>
          <a:xfrm>
            <a:off x="8904339" y="5517855"/>
            <a:ext cx="0" cy="415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BDDA474-2DDE-4BDD-9CA7-2AE73C29D2DA}"/>
              </a:ext>
            </a:extLst>
          </p:cNvPr>
          <p:cNvSpPr txBox="1"/>
          <p:nvPr/>
        </p:nvSpPr>
        <p:spPr>
          <a:xfrm>
            <a:off x="11343258" y="3989488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E41FBF8-1698-41B3-BFEB-41A9E7718A28}"/>
              </a:ext>
            </a:extLst>
          </p:cNvPr>
          <p:cNvGrpSpPr/>
          <p:nvPr/>
        </p:nvGrpSpPr>
        <p:grpSpPr>
          <a:xfrm>
            <a:off x="11277562" y="2930583"/>
            <a:ext cx="2743438" cy="643676"/>
            <a:chOff x="906234" y="758786"/>
            <a:chExt cx="2743438" cy="643676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4489062-DC9B-44B1-9626-DFEEB94B3C07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375A16DB-793C-4D79-91E3-A997A28EE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2367DF5-3AD1-4A3A-9D93-DCB5182A3F15}"/>
              </a:ext>
            </a:extLst>
          </p:cNvPr>
          <p:cNvGrpSpPr/>
          <p:nvPr/>
        </p:nvGrpSpPr>
        <p:grpSpPr>
          <a:xfrm>
            <a:off x="11161813" y="5933081"/>
            <a:ext cx="2743438" cy="643676"/>
            <a:chOff x="996003" y="5702906"/>
            <a:chExt cx="2743438" cy="643676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04CCF47-99FD-4715-B42F-03C7BE34C045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7D83CE8E-0692-427B-A60C-3269D7BDE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EEAD501-C28E-4BBD-9B34-49B059346046}"/>
              </a:ext>
            </a:extLst>
          </p:cNvPr>
          <p:cNvCxnSpPr>
            <a:stCxn id="85" idx="2"/>
            <a:endCxn id="79" idx="0"/>
          </p:cNvCxnSpPr>
          <p:nvPr/>
        </p:nvCxnSpPr>
        <p:spPr>
          <a:xfrm>
            <a:off x="12649281" y="3574259"/>
            <a:ext cx="0" cy="415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F62B74B-21F7-45B0-A97C-A8F576164A5C}"/>
              </a:ext>
            </a:extLst>
          </p:cNvPr>
          <p:cNvCxnSpPr>
            <a:stCxn id="79" idx="2"/>
            <a:endCxn id="87" idx="0"/>
          </p:cNvCxnSpPr>
          <p:nvPr/>
        </p:nvCxnSpPr>
        <p:spPr>
          <a:xfrm>
            <a:off x="12649281" y="5517855"/>
            <a:ext cx="6079" cy="415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BFF3EB0-CE04-4546-9459-910A9826B79D}"/>
              </a:ext>
            </a:extLst>
          </p:cNvPr>
          <p:cNvGrpSpPr/>
          <p:nvPr/>
        </p:nvGrpSpPr>
        <p:grpSpPr>
          <a:xfrm>
            <a:off x="6609843" y="4528000"/>
            <a:ext cx="885350" cy="451342"/>
            <a:chOff x="7737987" y="3001449"/>
            <a:chExt cx="885350" cy="45134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76154FA-EA7C-4985-A686-0E9E9F446B5B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78049D0-C769-406B-94C2-59CC47271F2B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8421187" y="3227120"/>
              <a:ext cx="2021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0110BBB-5211-4C08-9178-E31C38EEF9D8}"/>
              </a:ext>
            </a:extLst>
          </p:cNvPr>
          <p:cNvGrpSpPr/>
          <p:nvPr/>
        </p:nvGrpSpPr>
        <p:grpSpPr>
          <a:xfrm>
            <a:off x="10314804" y="4528000"/>
            <a:ext cx="885350" cy="451342"/>
            <a:chOff x="7737987" y="3001449"/>
            <a:chExt cx="885350" cy="451342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C995646-9E7B-4038-B154-5468D068AF6A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5278916-9894-47EC-A69C-A831FD34203F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8421187" y="3227120"/>
              <a:ext cx="2021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120D644-374A-462E-A0E9-B11C2C8CF8B1}"/>
                  </a:ext>
                </a:extLst>
              </p:cNvPr>
              <p:cNvSpPr/>
              <p:nvPr/>
            </p:nvSpPr>
            <p:spPr>
              <a:xfrm>
                <a:off x="2391917" y="875807"/>
                <a:ext cx="3014262" cy="63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𝐶𝑖𝑝h𝑒𝑟𝑇𝑒𝑥𝑡</m:t>
                      </m:r>
                      <m:r>
                        <m:rPr>
                          <m:nor/>
                        </m:rPr>
                        <a:rPr lang="en-US" altLang="zh-CN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𝐾𝑒𝑦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en-US" altLang="zh-CN" baseline="-25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𝑃𝑙𝑎𝑖𝑛𝑇𝑒𝑥𝑡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120D644-374A-462E-A0E9-B11C2C8CF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17" y="875807"/>
                <a:ext cx="3014262" cy="639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67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CBC (Cipher Block Chaining) Encryption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4B31EB-46B9-4EC5-ACB3-07EA182EF8E9}"/>
              </a:ext>
            </a:extLst>
          </p:cNvPr>
          <p:cNvSpPr txBox="1"/>
          <p:nvPr/>
        </p:nvSpPr>
        <p:spPr>
          <a:xfrm>
            <a:off x="3157731" y="4093754"/>
            <a:ext cx="26120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7AE8B5A-F455-4027-A496-D87EB58CC045}"/>
              </a:ext>
            </a:extLst>
          </p:cNvPr>
          <p:cNvGrpSpPr/>
          <p:nvPr/>
        </p:nvGrpSpPr>
        <p:grpSpPr>
          <a:xfrm>
            <a:off x="2064327" y="4224643"/>
            <a:ext cx="884239" cy="369332"/>
            <a:chOff x="7737987" y="3001449"/>
            <a:chExt cx="884239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0EEAA0A-7E4E-46B6-BE13-165B027EF6F4}"/>
                </a:ext>
              </a:extLst>
            </p:cNvPr>
            <p:cNvSpPr txBox="1"/>
            <p:nvPr/>
          </p:nvSpPr>
          <p:spPr>
            <a:xfrm>
              <a:off x="7737987" y="300144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61565B2-5027-4C9F-8F17-36873EE10B6D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8307374" y="3186115"/>
              <a:ext cx="3148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E0559C9-BD31-4ECA-B6A4-421848212377}"/>
              </a:ext>
            </a:extLst>
          </p:cNvPr>
          <p:cNvGrpSpPr/>
          <p:nvPr/>
        </p:nvGrpSpPr>
        <p:grpSpPr>
          <a:xfrm>
            <a:off x="4271038" y="3241654"/>
            <a:ext cx="385432" cy="385432"/>
            <a:chOff x="8466449" y="5881960"/>
            <a:chExt cx="385432" cy="38543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583036D-530C-447C-88EF-C35FC312D506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0839628-9D60-4010-8A89-0E4E5BBADFA0}"/>
                </a:ext>
              </a:extLst>
            </p:cNvPr>
            <p:cNvCxnSpPr>
              <a:cxnSpLocks/>
              <a:stCxn id="45" idx="2"/>
              <a:endCxn id="45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138239F-3536-4F88-A199-7C5C57A6FDCF}"/>
                </a:ext>
              </a:extLst>
            </p:cNvPr>
            <p:cNvCxnSpPr>
              <a:cxnSpLocks/>
              <a:stCxn id="45" idx="0"/>
              <a:endCxn id="45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911D799-DC28-44A3-BEA6-72C9265665E4}"/>
              </a:ext>
            </a:extLst>
          </p:cNvPr>
          <p:cNvGrpSpPr/>
          <p:nvPr/>
        </p:nvGrpSpPr>
        <p:grpSpPr>
          <a:xfrm>
            <a:off x="3097729" y="2108807"/>
            <a:ext cx="2743438" cy="643676"/>
            <a:chOff x="996003" y="5702906"/>
            <a:chExt cx="2743438" cy="643676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EC50B4C-2E37-4122-A716-B8C3510B2A8F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B244D2CA-70C5-448A-B5BD-04E85E9D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A4CFB8F-86B2-4CE6-8694-9CE4B485E61C}"/>
              </a:ext>
            </a:extLst>
          </p:cNvPr>
          <p:cNvGrpSpPr/>
          <p:nvPr/>
        </p:nvGrpSpPr>
        <p:grpSpPr>
          <a:xfrm>
            <a:off x="558698" y="2931391"/>
            <a:ext cx="2926374" cy="643676"/>
            <a:chOff x="996003" y="3001449"/>
            <a:chExt cx="2926374" cy="643676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2494FB0-E601-491A-B897-225040216B84}"/>
                </a:ext>
              </a:extLst>
            </p:cNvPr>
            <p:cNvSpPr txBox="1"/>
            <p:nvPr/>
          </p:nvSpPr>
          <p:spPr>
            <a:xfrm>
              <a:off x="1357316" y="3001449"/>
              <a:ext cx="2565061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D7F54F73-3907-4970-8419-120B40509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FA64631-F28D-4051-9972-E69FBF35CBF4}"/>
              </a:ext>
            </a:extLst>
          </p:cNvPr>
          <p:cNvGrpSpPr/>
          <p:nvPr/>
        </p:nvGrpSpPr>
        <p:grpSpPr>
          <a:xfrm>
            <a:off x="2948566" y="6480842"/>
            <a:ext cx="2743438" cy="643676"/>
            <a:chOff x="906234" y="758786"/>
            <a:chExt cx="2743438" cy="643676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7B7C92E-38BE-4245-9C32-ECB617ABAB52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B47DC9CD-EEB0-4D99-85DD-4108A0BB7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EC35BD8-B4F2-44F1-9717-EF6717CD71A0}"/>
              </a:ext>
            </a:extLst>
          </p:cNvPr>
          <p:cNvCxnSpPr>
            <a:stCxn id="74" idx="2"/>
            <a:endCxn id="45" idx="0"/>
          </p:cNvCxnSpPr>
          <p:nvPr/>
        </p:nvCxnSpPr>
        <p:spPr>
          <a:xfrm flipH="1">
            <a:off x="4463754" y="2752483"/>
            <a:ext cx="5694" cy="489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751F0E4-507D-4BF2-BA8B-BC83820E7010}"/>
              </a:ext>
            </a:extLst>
          </p:cNvPr>
          <p:cNvCxnSpPr>
            <a:stCxn id="77" idx="3"/>
            <a:endCxn id="45" idx="2"/>
          </p:cNvCxnSpPr>
          <p:nvPr/>
        </p:nvCxnSpPr>
        <p:spPr>
          <a:xfrm flipV="1">
            <a:off x="3302136" y="3434370"/>
            <a:ext cx="968902" cy="3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8EA524-C5DB-4A32-A0AD-DD0BF5349C95}"/>
              </a:ext>
            </a:extLst>
          </p:cNvPr>
          <p:cNvCxnSpPr>
            <a:cxnSpLocks/>
            <a:stCxn id="45" idx="4"/>
            <a:endCxn id="39" idx="0"/>
          </p:cNvCxnSpPr>
          <p:nvPr/>
        </p:nvCxnSpPr>
        <p:spPr>
          <a:xfrm>
            <a:off x="4463754" y="3627086"/>
            <a:ext cx="0" cy="4666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E2E734-74D5-46B0-B8F2-0E110C5DD885}"/>
              </a:ext>
            </a:extLst>
          </p:cNvPr>
          <p:cNvCxnSpPr>
            <a:cxnSpLocks/>
            <a:stCxn id="39" idx="2"/>
            <a:endCxn id="79" idx="0"/>
          </p:cNvCxnSpPr>
          <p:nvPr/>
        </p:nvCxnSpPr>
        <p:spPr>
          <a:xfrm>
            <a:off x="4463754" y="5571082"/>
            <a:ext cx="0" cy="909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4B6FE15-EC15-4252-9852-18089AE0ADF9}"/>
              </a:ext>
            </a:extLst>
          </p:cNvPr>
          <p:cNvSpPr txBox="1"/>
          <p:nvPr/>
        </p:nvSpPr>
        <p:spPr>
          <a:xfrm>
            <a:off x="7201498" y="4095371"/>
            <a:ext cx="26120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101782A-46F9-4C81-BF2B-F8E0FF1BE16B}"/>
              </a:ext>
            </a:extLst>
          </p:cNvPr>
          <p:cNvGrpSpPr/>
          <p:nvPr/>
        </p:nvGrpSpPr>
        <p:grpSpPr>
          <a:xfrm>
            <a:off x="6108094" y="4272137"/>
            <a:ext cx="884239" cy="451342"/>
            <a:chOff x="7737987" y="3001449"/>
            <a:chExt cx="884239" cy="451342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1B0753-40C1-416E-8C1D-6D78FCED27C6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B0C7417-BC69-476A-AFC3-6155ABB53829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8421187" y="3227120"/>
              <a:ext cx="2010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E81C488-64D3-4503-BCFF-D1F7042CA060}"/>
              </a:ext>
            </a:extLst>
          </p:cNvPr>
          <p:cNvGrpSpPr/>
          <p:nvPr/>
        </p:nvGrpSpPr>
        <p:grpSpPr>
          <a:xfrm>
            <a:off x="8314805" y="3289148"/>
            <a:ext cx="385432" cy="385432"/>
            <a:chOff x="8466449" y="5881960"/>
            <a:chExt cx="385432" cy="385432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1EC741A-76E8-4C8A-A26C-3C98511DAB8B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9CA9A46-C5B8-41A7-9FF7-30860A7FE122}"/>
                </a:ext>
              </a:extLst>
            </p:cNvPr>
            <p:cNvCxnSpPr>
              <a:cxnSpLocks/>
              <a:stCxn id="86" idx="2"/>
              <a:endCxn id="86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A6A213A-4C92-40F9-9C88-0B360E2210B8}"/>
                </a:ext>
              </a:extLst>
            </p:cNvPr>
            <p:cNvCxnSpPr>
              <a:cxnSpLocks/>
              <a:stCxn id="86" idx="0"/>
              <a:endCxn id="86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354BEDB-4416-4BCA-9090-BFD7C94DEDDB}"/>
              </a:ext>
            </a:extLst>
          </p:cNvPr>
          <p:cNvGrpSpPr/>
          <p:nvPr/>
        </p:nvGrpSpPr>
        <p:grpSpPr>
          <a:xfrm>
            <a:off x="7141496" y="2156301"/>
            <a:ext cx="2743438" cy="643676"/>
            <a:chOff x="996003" y="5702906"/>
            <a:chExt cx="2743438" cy="643676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B9A2108-B8E5-42F3-8A11-F144972B7973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40A24FA9-0CA8-45AF-8CAF-10FB2BDB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A060DEC-1303-4C54-AED2-6CC270B3BD85}"/>
              </a:ext>
            </a:extLst>
          </p:cNvPr>
          <p:cNvGrpSpPr/>
          <p:nvPr/>
        </p:nvGrpSpPr>
        <p:grpSpPr>
          <a:xfrm>
            <a:off x="6992333" y="6528336"/>
            <a:ext cx="2743438" cy="643676"/>
            <a:chOff x="906234" y="758786"/>
            <a:chExt cx="2743438" cy="643676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FA028F6-1B75-471D-A465-D551366FD12F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0BDA40E8-0C39-48B6-A0F8-9E9AE288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144D83C-CCD7-4072-B5EA-8C8CFBDC2768}"/>
              </a:ext>
            </a:extLst>
          </p:cNvPr>
          <p:cNvCxnSpPr>
            <a:stCxn id="91" idx="2"/>
            <a:endCxn id="86" idx="0"/>
          </p:cNvCxnSpPr>
          <p:nvPr/>
        </p:nvCxnSpPr>
        <p:spPr>
          <a:xfrm flipH="1">
            <a:off x="8507521" y="2799977"/>
            <a:ext cx="5694" cy="489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367CCFA-53D2-452C-993C-75F3159507A6}"/>
              </a:ext>
            </a:extLst>
          </p:cNvPr>
          <p:cNvCxnSpPr>
            <a:stCxn id="86" idx="4"/>
            <a:endCxn id="81" idx="0"/>
          </p:cNvCxnSpPr>
          <p:nvPr/>
        </p:nvCxnSpPr>
        <p:spPr>
          <a:xfrm>
            <a:off x="8507521" y="3674580"/>
            <a:ext cx="0" cy="420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F9103579-D019-4DCC-8F51-225C60AED2D0}"/>
              </a:ext>
            </a:extLst>
          </p:cNvPr>
          <p:cNvCxnSpPr>
            <a:stCxn id="81" idx="2"/>
            <a:endCxn id="93" idx="0"/>
          </p:cNvCxnSpPr>
          <p:nvPr/>
        </p:nvCxnSpPr>
        <p:spPr>
          <a:xfrm>
            <a:off x="8507521" y="5572699"/>
            <a:ext cx="0" cy="9556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788B339-D1B6-40F9-A451-AE86832F6B05}"/>
              </a:ext>
            </a:extLst>
          </p:cNvPr>
          <p:cNvCxnSpPr>
            <a:endCxn id="86" idx="2"/>
          </p:cNvCxnSpPr>
          <p:nvPr/>
        </p:nvCxnSpPr>
        <p:spPr>
          <a:xfrm flipV="1">
            <a:off x="4463754" y="3481864"/>
            <a:ext cx="3851051" cy="2270754"/>
          </a:xfrm>
          <a:prstGeom prst="bentConnector3">
            <a:avLst>
              <a:gd name="adj1" fmla="val 4068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6B023E7-E22E-4131-8DCC-CFD4875AD066}"/>
              </a:ext>
            </a:extLst>
          </p:cNvPr>
          <p:cNvSpPr txBox="1"/>
          <p:nvPr/>
        </p:nvSpPr>
        <p:spPr>
          <a:xfrm>
            <a:off x="11250958" y="4117123"/>
            <a:ext cx="26120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6613206-65C7-4122-B09F-7B5F095D83E0}"/>
              </a:ext>
            </a:extLst>
          </p:cNvPr>
          <p:cNvGrpSpPr/>
          <p:nvPr/>
        </p:nvGrpSpPr>
        <p:grpSpPr>
          <a:xfrm>
            <a:off x="10157554" y="4261582"/>
            <a:ext cx="884239" cy="451342"/>
            <a:chOff x="7737987" y="3001449"/>
            <a:chExt cx="884239" cy="451342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3D08CB0-08CC-4AB7-B385-F048EFF1C35C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BC0717C-5CDD-4CBC-8CB6-D78089450C44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>
              <a:off x="8421187" y="3227120"/>
              <a:ext cx="2010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A43AE01-BE8D-4FC5-8CC2-D59E45F39018}"/>
              </a:ext>
            </a:extLst>
          </p:cNvPr>
          <p:cNvGrpSpPr/>
          <p:nvPr/>
        </p:nvGrpSpPr>
        <p:grpSpPr>
          <a:xfrm>
            <a:off x="12364265" y="3278593"/>
            <a:ext cx="385432" cy="385432"/>
            <a:chOff x="8466449" y="5881960"/>
            <a:chExt cx="385432" cy="385432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F4F3487-ABA0-4ADB-886B-D0586D71298B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E0B3DCB-5798-4435-9756-5D7D03B066A0}"/>
                </a:ext>
              </a:extLst>
            </p:cNvPr>
            <p:cNvCxnSpPr>
              <a:cxnSpLocks/>
              <a:stCxn id="103" idx="2"/>
              <a:endCxn id="103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A3E3F46-0A0A-41F4-8894-5CBAAAF4DB28}"/>
                </a:ext>
              </a:extLst>
            </p:cNvPr>
            <p:cNvCxnSpPr>
              <a:cxnSpLocks/>
              <a:stCxn id="103" idx="0"/>
              <a:endCxn id="103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7AEFF1C-C7EA-4EC7-B90C-D522911F97F5}"/>
              </a:ext>
            </a:extLst>
          </p:cNvPr>
          <p:cNvGrpSpPr/>
          <p:nvPr/>
        </p:nvGrpSpPr>
        <p:grpSpPr>
          <a:xfrm>
            <a:off x="11190956" y="2145746"/>
            <a:ext cx="2743438" cy="643676"/>
            <a:chOff x="996003" y="5702906"/>
            <a:chExt cx="2743438" cy="643676"/>
          </a:xfrm>
        </p:grpSpPr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EE76F59-F50D-4F94-9AED-94EAE7A02882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A5F91BF6-B409-4FFB-ACD0-BCBB3D2DF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C915FB8-2E04-4396-B396-32035C58323A}"/>
              </a:ext>
            </a:extLst>
          </p:cNvPr>
          <p:cNvGrpSpPr/>
          <p:nvPr/>
        </p:nvGrpSpPr>
        <p:grpSpPr>
          <a:xfrm>
            <a:off x="11041793" y="6517781"/>
            <a:ext cx="2743438" cy="643676"/>
            <a:chOff x="906234" y="758786"/>
            <a:chExt cx="2743438" cy="643676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8CEE1D3-337C-40A1-B322-D32C8DCC8D42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C441C089-2E0D-4D05-AA58-3BC19B9C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82D1A51-A473-43DE-8A82-5F563CF98AB3}"/>
              </a:ext>
            </a:extLst>
          </p:cNvPr>
          <p:cNvCxnSpPr>
            <a:stCxn id="108" idx="2"/>
            <a:endCxn id="103" idx="0"/>
          </p:cNvCxnSpPr>
          <p:nvPr/>
        </p:nvCxnSpPr>
        <p:spPr>
          <a:xfrm flipH="1">
            <a:off x="12556981" y="2789422"/>
            <a:ext cx="5694" cy="489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ED5104D-54D1-4A2E-92D8-3A6056DB91A4}"/>
              </a:ext>
            </a:extLst>
          </p:cNvPr>
          <p:cNvCxnSpPr>
            <a:stCxn id="103" idx="4"/>
            <a:endCxn id="98" idx="0"/>
          </p:cNvCxnSpPr>
          <p:nvPr/>
        </p:nvCxnSpPr>
        <p:spPr>
          <a:xfrm>
            <a:off x="12556981" y="3664025"/>
            <a:ext cx="0" cy="45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66FC238-9C6C-43AB-BDA2-1955012706FF}"/>
              </a:ext>
            </a:extLst>
          </p:cNvPr>
          <p:cNvCxnSpPr>
            <a:stCxn id="98" idx="2"/>
            <a:endCxn id="110" idx="0"/>
          </p:cNvCxnSpPr>
          <p:nvPr/>
        </p:nvCxnSpPr>
        <p:spPr>
          <a:xfrm>
            <a:off x="12556981" y="5594451"/>
            <a:ext cx="0" cy="9233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A7D97D7B-4227-4E8B-BA83-CDA2E259F509}"/>
              </a:ext>
            </a:extLst>
          </p:cNvPr>
          <p:cNvCxnSpPr>
            <a:endCxn id="103" idx="2"/>
          </p:cNvCxnSpPr>
          <p:nvPr/>
        </p:nvCxnSpPr>
        <p:spPr>
          <a:xfrm flipV="1">
            <a:off x="8513214" y="3471309"/>
            <a:ext cx="3851051" cy="2270754"/>
          </a:xfrm>
          <a:prstGeom prst="bentConnector3">
            <a:avLst>
              <a:gd name="adj1" fmla="val 4068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F0203E-CA7C-4387-A3CE-116ED901641E}"/>
                  </a:ext>
                </a:extLst>
              </p:cNvPr>
              <p:cNvSpPr txBox="1"/>
              <p:nvPr/>
            </p:nvSpPr>
            <p:spPr>
              <a:xfrm>
                <a:off x="2542913" y="954858"/>
                <a:ext cx="46315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noProof="1" smtClean="0">
                          <a:latin typeface="Cambria Math" panose="02040503050406030204" pitchFamily="18" charset="0"/>
                        </a:rPr>
                        <m:t>𝑃𝑙𝑎𝑖𝑛𝑇𝑒𝑥𝑡</m:t>
                      </m:r>
                      <m:r>
                        <a:rPr lang="zh-CN" altLang="en-US" i="1" baseline="-25000" noProof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𝑋𝑂𝑅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𝐶𝑖𝑝h𝑒𝑟𝑇𝑒𝑥𝑡𝑖</m:t>
                      </m:r>
                      <m:r>
                        <m:rPr>
                          <m:nor/>
                        </m:rPr>
                        <a:rPr lang="en-US" altLang="zh-CN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𝐶𝑖𝑝h𝑒𝑟𝑇𝑒𝑥𝑡</m:t>
                      </m:r>
                      <m:r>
                        <a:rPr lang="en-US" altLang="zh-CN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𝐾𝑒𝑦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𝐶𝑖𝑝h𝑒𝑟𝑇𝑒𝑥𝑡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F0203E-CA7C-4387-A3CE-116ED9016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13" y="954858"/>
                <a:ext cx="4631524" cy="553998"/>
              </a:xfrm>
              <a:prstGeom prst="rect">
                <a:avLst/>
              </a:prstGeom>
              <a:blipFill>
                <a:blip r:embed="rId4"/>
                <a:stretch>
                  <a:fillRect l="-789" t="-1099" r="-132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268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CBC (Cipher Block Chaining) Decryption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B7632C9-2E6C-45D3-90EE-4376853343C5}"/>
              </a:ext>
            </a:extLst>
          </p:cNvPr>
          <p:cNvSpPr txBox="1"/>
          <p:nvPr/>
        </p:nvSpPr>
        <p:spPr>
          <a:xfrm>
            <a:off x="3114953" y="3559003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394A496-C508-4BCB-AA51-FC55A67B1FF0}"/>
              </a:ext>
            </a:extLst>
          </p:cNvPr>
          <p:cNvGrpSpPr/>
          <p:nvPr/>
        </p:nvGrpSpPr>
        <p:grpSpPr>
          <a:xfrm>
            <a:off x="2176155" y="4097237"/>
            <a:ext cx="861088" cy="451342"/>
            <a:chOff x="7737987" y="3001449"/>
            <a:chExt cx="888072" cy="451342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92D3E76-356E-4731-BEB6-FCD26A03EE93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E0F2DE8-0523-4034-A5BD-DF77BA56F35D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AE531FF-0FD9-4E81-9B82-B3DF8D4A3D9B}"/>
              </a:ext>
            </a:extLst>
          </p:cNvPr>
          <p:cNvGrpSpPr/>
          <p:nvPr/>
        </p:nvGrpSpPr>
        <p:grpSpPr>
          <a:xfrm>
            <a:off x="4213738" y="5918859"/>
            <a:ext cx="385432" cy="385432"/>
            <a:chOff x="8466449" y="5881960"/>
            <a:chExt cx="385432" cy="385432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E88BB57-D76C-4FE1-AFD7-A402B1C757D5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E311403-008F-4F44-B19B-0DD51360E7BB}"/>
                </a:ext>
              </a:extLst>
            </p:cNvPr>
            <p:cNvCxnSpPr>
              <a:cxnSpLocks/>
              <a:stCxn id="66" idx="2"/>
              <a:endCxn id="66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BE1A6B6-B873-40EB-8523-D05DAF49A756}"/>
                </a:ext>
              </a:extLst>
            </p:cNvPr>
            <p:cNvCxnSpPr>
              <a:cxnSpLocks/>
              <a:stCxn id="66" idx="0"/>
              <a:endCxn id="66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3EEA475-AF92-460A-A7D6-670BAC542612}"/>
              </a:ext>
            </a:extLst>
          </p:cNvPr>
          <p:cNvGrpSpPr/>
          <p:nvPr/>
        </p:nvGrpSpPr>
        <p:grpSpPr>
          <a:xfrm>
            <a:off x="2910362" y="6896764"/>
            <a:ext cx="2743438" cy="643676"/>
            <a:chOff x="996003" y="5702906"/>
            <a:chExt cx="2743438" cy="643676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4908ACD-C003-4420-86E9-68227FFA5546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36EAB031-6B8E-46F5-BBB7-7B50F020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7DD72831-CD1A-4517-80C3-3635B11CC88E}"/>
              </a:ext>
            </a:extLst>
          </p:cNvPr>
          <p:cNvGrpSpPr/>
          <p:nvPr/>
        </p:nvGrpSpPr>
        <p:grpSpPr>
          <a:xfrm>
            <a:off x="122883" y="5606180"/>
            <a:ext cx="2926374" cy="643676"/>
            <a:chOff x="996003" y="3001449"/>
            <a:chExt cx="2926374" cy="643676"/>
          </a:xfrm>
        </p:grpSpPr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815C9C0-34D7-4A30-8AB3-A771130CB271}"/>
                </a:ext>
              </a:extLst>
            </p:cNvPr>
            <p:cNvSpPr txBox="1"/>
            <p:nvPr/>
          </p:nvSpPr>
          <p:spPr>
            <a:xfrm>
              <a:off x="1357316" y="3001449"/>
              <a:ext cx="2565061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34184387-9675-4408-9AD4-EABA23F74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1986D05-90C7-4D21-9AA3-B93C3AC13FA4}"/>
              </a:ext>
            </a:extLst>
          </p:cNvPr>
          <p:cNvGrpSpPr/>
          <p:nvPr/>
        </p:nvGrpSpPr>
        <p:grpSpPr>
          <a:xfrm>
            <a:off x="3049257" y="2319565"/>
            <a:ext cx="2743438" cy="643676"/>
            <a:chOff x="906234" y="758786"/>
            <a:chExt cx="2743438" cy="643676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5D230B5-1481-4706-B219-C2B46E116B64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9F05E286-5C6A-46DD-BA43-D9E223293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33A192C-ACA5-4AD8-8B8F-1CD43FB780E2}"/>
              </a:ext>
            </a:extLst>
          </p:cNvPr>
          <p:cNvCxnSpPr>
            <a:stCxn id="123" idx="2"/>
            <a:endCxn id="61" idx="0"/>
          </p:cNvCxnSpPr>
          <p:nvPr/>
        </p:nvCxnSpPr>
        <p:spPr>
          <a:xfrm>
            <a:off x="4420976" y="2963241"/>
            <a:ext cx="0" cy="595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E7B8E8D-9530-4B4D-84AA-47BC6F9ACF6C}"/>
              </a:ext>
            </a:extLst>
          </p:cNvPr>
          <p:cNvCxnSpPr>
            <a:stCxn id="61" idx="2"/>
            <a:endCxn id="66" idx="0"/>
          </p:cNvCxnSpPr>
          <p:nvPr/>
        </p:nvCxnSpPr>
        <p:spPr>
          <a:xfrm flipH="1">
            <a:off x="4406454" y="5087370"/>
            <a:ext cx="14522" cy="831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C93DEB9-3599-4F59-89DA-089636934823}"/>
              </a:ext>
            </a:extLst>
          </p:cNvPr>
          <p:cNvCxnSpPr>
            <a:stCxn id="120" idx="3"/>
            <a:endCxn id="66" idx="2"/>
          </p:cNvCxnSpPr>
          <p:nvPr/>
        </p:nvCxnSpPr>
        <p:spPr>
          <a:xfrm flipV="1">
            <a:off x="2866321" y="6111575"/>
            <a:ext cx="1347417" cy="1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B0BC691-0EA0-4463-A902-2E90D32BA538}"/>
              </a:ext>
            </a:extLst>
          </p:cNvPr>
          <p:cNvCxnSpPr>
            <a:stCxn id="66" idx="4"/>
            <a:endCxn id="116" idx="0"/>
          </p:cNvCxnSpPr>
          <p:nvPr/>
        </p:nvCxnSpPr>
        <p:spPr>
          <a:xfrm flipH="1">
            <a:off x="4403909" y="6304291"/>
            <a:ext cx="2545" cy="592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C15737C-585E-427F-A3E5-22C1BDBB140F}"/>
              </a:ext>
            </a:extLst>
          </p:cNvPr>
          <p:cNvSpPr txBox="1"/>
          <p:nvPr/>
        </p:nvSpPr>
        <p:spPr>
          <a:xfrm>
            <a:off x="7022872" y="3670083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E6A6274-1D61-4F35-B155-59C71B82D9D6}"/>
              </a:ext>
            </a:extLst>
          </p:cNvPr>
          <p:cNvGrpSpPr/>
          <p:nvPr/>
        </p:nvGrpSpPr>
        <p:grpSpPr>
          <a:xfrm>
            <a:off x="6084074" y="4208317"/>
            <a:ext cx="861088" cy="451342"/>
            <a:chOff x="7737987" y="3001449"/>
            <a:chExt cx="888072" cy="451342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13BA82D8-7EE2-491D-9B0F-6CEE2FA24378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9E878FA-6342-4BF0-BFE0-21EADC36BCA4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2FFCDB89-511D-44AF-961B-58852BEEFAB1}"/>
              </a:ext>
            </a:extLst>
          </p:cNvPr>
          <p:cNvGrpSpPr/>
          <p:nvPr/>
        </p:nvGrpSpPr>
        <p:grpSpPr>
          <a:xfrm>
            <a:off x="8121657" y="6029939"/>
            <a:ext cx="385432" cy="385432"/>
            <a:chOff x="8466449" y="5881960"/>
            <a:chExt cx="385432" cy="385432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ABA94B39-1AD6-4A78-9958-24D7425796EA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024D4FC-438D-4349-A471-3E5DB9EFE57B}"/>
                </a:ext>
              </a:extLst>
            </p:cNvPr>
            <p:cNvCxnSpPr>
              <a:cxnSpLocks/>
              <a:stCxn id="129" idx="2"/>
              <a:endCxn id="129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BA0F25A-0AD7-437F-8559-1502ECF69265}"/>
                </a:ext>
              </a:extLst>
            </p:cNvPr>
            <p:cNvCxnSpPr>
              <a:cxnSpLocks/>
              <a:stCxn id="129" idx="0"/>
              <a:endCxn id="129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CF04A8C-C89F-44AB-A0AE-7B4FBA655944}"/>
              </a:ext>
            </a:extLst>
          </p:cNvPr>
          <p:cNvGrpSpPr/>
          <p:nvPr/>
        </p:nvGrpSpPr>
        <p:grpSpPr>
          <a:xfrm>
            <a:off x="6818281" y="7007844"/>
            <a:ext cx="2743438" cy="643676"/>
            <a:chOff x="996003" y="5702906"/>
            <a:chExt cx="2743438" cy="643676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5713BE58-A3F2-4914-9089-EFED5989A632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BA7E710E-BB44-4D47-9E29-33484309B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4E5263AF-6B66-4F39-A766-2051696DAC45}"/>
              </a:ext>
            </a:extLst>
          </p:cNvPr>
          <p:cNvGrpSpPr/>
          <p:nvPr/>
        </p:nvGrpSpPr>
        <p:grpSpPr>
          <a:xfrm>
            <a:off x="6957176" y="2430645"/>
            <a:ext cx="2743438" cy="643676"/>
            <a:chOff x="906234" y="758786"/>
            <a:chExt cx="2743438" cy="643676"/>
          </a:xfrm>
        </p:grpSpPr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A8852340-2258-45E1-B9AB-C928490159F0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200452BC-9CDC-494A-983E-D15CC62E1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23A7F60-ECC8-464F-89E7-A45A79A4B298}"/>
              </a:ext>
            </a:extLst>
          </p:cNvPr>
          <p:cNvCxnSpPr>
            <a:stCxn id="137" idx="2"/>
            <a:endCxn id="124" idx="0"/>
          </p:cNvCxnSpPr>
          <p:nvPr/>
        </p:nvCxnSpPr>
        <p:spPr>
          <a:xfrm>
            <a:off x="8328895" y="3074321"/>
            <a:ext cx="0" cy="595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FCDF099-BC86-424D-99B6-D282C5A63E19}"/>
              </a:ext>
            </a:extLst>
          </p:cNvPr>
          <p:cNvCxnSpPr>
            <a:stCxn id="124" idx="2"/>
            <a:endCxn id="129" idx="0"/>
          </p:cNvCxnSpPr>
          <p:nvPr/>
        </p:nvCxnSpPr>
        <p:spPr>
          <a:xfrm flipH="1">
            <a:off x="8314373" y="5198450"/>
            <a:ext cx="14522" cy="831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E049AAD-9AB8-4DD0-AEA4-E279FB8B882D}"/>
              </a:ext>
            </a:extLst>
          </p:cNvPr>
          <p:cNvCxnSpPr>
            <a:stCxn id="129" idx="4"/>
            <a:endCxn id="133" idx="0"/>
          </p:cNvCxnSpPr>
          <p:nvPr/>
        </p:nvCxnSpPr>
        <p:spPr>
          <a:xfrm flipH="1">
            <a:off x="8311828" y="6415371"/>
            <a:ext cx="2545" cy="592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6EE0B25-A3B5-47F0-8C7B-BBC22130C5DC}"/>
              </a:ext>
            </a:extLst>
          </p:cNvPr>
          <p:cNvCxnSpPr>
            <a:endCxn id="129" idx="2"/>
          </p:cNvCxnSpPr>
          <p:nvPr/>
        </p:nvCxnSpPr>
        <p:spPr>
          <a:xfrm>
            <a:off x="4403909" y="3183038"/>
            <a:ext cx="3717748" cy="3039617"/>
          </a:xfrm>
          <a:prstGeom prst="bentConnector3">
            <a:avLst>
              <a:gd name="adj1" fmla="val 456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65E4CD2-C8AE-4C05-B0DB-B601F8955006}"/>
              </a:ext>
            </a:extLst>
          </p:cNvPr>
          <p:cNvSpPr txBox="1"/>
          <p:nvPr/>
        </p:nvSpPr>
        <p:spPr>
          <a:xfrm>
            <a:off x="10945313" y="3670083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C0E985D-0B7F-430B-8189-B040F1198F2B}"/>
              </a:ext>
            </a:extLst>
          </p:cNvPr>
          <p:cNvGrpSpPr/>
          <p:nvPr/>
        </p:nvGrpSpPr>
        <p:grpSpPr>
          <a:xfrm>
            <a:off x="10006515" y="4208317"/>
            <a:ext cx="861088" cy="451342"/>
            <a:chOff x="7737987" y="3001449"/>
            <a:chExt cx="888072" cy="451342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CADF7AE-2220-4169-AE11-030C44973A48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CC954BA3-8A51-4FD8-9F4B-612BAB1F9164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BAC3BB5-DFEE-481A-ABC7-967F342B18E6}"/>
              </a:ext>
            </a:extLst>
          </p:cNvPr>
          <p:cNvGrpSpPr/>
          <p:nvPr/>
        </p:nvGrpSpPr>
        <p:grpSpPr>
          <a:xfrm>
            <a:off x="12044098" y="6029939"/>
            <a:ext cx="385432" cy="385432"/>
            <a:chOff x="8466449" y="5881960"/>
            <a:chExt cx="385432" cy="385432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008B5A9B-088F-4396-A789-32817C69CC16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32877207-C928-44A0-B082-3E7DAC408CD5}"/>
                </a:ext>
              </a:extLst>
            </p:cNvPr>
            <p:cNvCxnSpPr>
              <a:cxnSpLocks/>
              <a:stCxn id="146" idx="2"/>
              <a:endCxn id="146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3CC39922-F361-44F6-BC83-2F96F144921F}"/>
                </a:ext>
              </a:extLst>
            </p:cNvPr>
            <p:cNvCxnSpPr>
              <a:cxnSpLocks/>
              <a:stCxn id="146" idx="0"/>
              <a:endCxn id="146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3D334A0-2799-433F-AA47-0D2CEE5BD3B4}"/>
              </a:ext>
            </a:extLst>
          </p:cNvPr>
          <p:cNvGrpSpPr/>
          <p:nvPr/>
        </p:nvGrpSpPr>
        <p:grpSpPr>
          <a:xfrm>
            <a:off x="10740722" y="7007844"/>
            <a:ext cx="2743438" cy="643676"/>
            <a:chOff x="996003" y="5702906"/>
            <a:chExt cx="2743438" cy="643676"/>
          </a:xfrm>
        </p:grpSpPr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DB602E00-D9FC-4976-803C-22FDC93CE9F4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6A4C3A0A-53CE-4B25-91A1-8590A9DFB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00001CD9-6597-493B-9AD3-22B9C2CC6168}"/>
              </a:ext>
            </a:extLst>
          </p:cNvPr>
          <p:cNvGrpSpPr/>
          <p:nvPr/>
        </p:nvGrpSpPr>
        <p:grpSpPr>
          <a:xfrm>
            <a:off x="10879617" y="2430645"/>
            <a:ext cx="2743438" cy="643676"/>
            <a:chOff x="906234" y="758786"/>
            <a:chExt cx="2743438" cy="643676"/>
          </a:xfrm>
        </p:grpSpPr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B29CE150-D8BF-49CB-AB1D-BF77BAC0BE0B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E802EAD3-F27F-4506-9BDB-7FBCEEC18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95CDA8F-D811-43DE-8BB3-0BA84F831825}"/>
              </a:ext>
            </a:extLst>
          </p:cNvPr>
          <p:cNvCxnSpPr>
            <a:stCxn id="154" idx="2"/>
            <a:endCxn id="141" idx="0"/>
          </p:cNvCxnSpPr>
          <p:nvPr/>
        </p:nvCxnSpPr>
        <p:spPr>
          <a:xfrm>
            <a:off x="12251336" y="3074321"/>
            <a:ext cx="0" cy="595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11605D02-FAE3-48BD-9F55-ADF2F81D6B90}"/>
              </a:ext>
            </a:extLst>
          </p:cNvPr>
          <p:cNvCxnSpPr>
            <a:stCxn id="141" idx="2"/>
            <a:endCxn id="146" idx="0"/>
          </p:cNvCxnSpPr>
          <p:nvPr/>
        </p:nvCxnSpPr>
        <p:spPr>
          <a:xfrm flipH="1">
            <a:off x="12236814" y="5198450"/>
            <a:ext cx="14522" cy="831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2D9B0C2-F3C2-4507-AFC5-8BD0F1E16C63}"/>
              </a:ext>
            </a:extLst>
          </p:cNvPr>
          <p:cNvCxnSpPr>
            <a:stCxn id="146" idx="4"/>
            <a:endCxn id="150" idx="0"/>
          </p:cNvCxnSpPr>
          <p:nvPr/>
        </p:nvCxnSpPr>
        <p:spPr>
          <a:xfrm flipH="1">
            <a:off x="12234269" y="6415371"/>
            <a:ext cx="2545" cy="592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3AF10039-60EF-4B78-B553-FEF004939AB1}"/>
              </a:ext>
            </a:extLst>
          </p:cNvPr>
          <p:cNvCxnSpPr>
            <a:endCxn id="146" idx="2"/>
          </p:cNvCxnSpPr>
          <p:nvPr/>
        </p:nvCxnSpPr>
        <p:spPr>
          <a:xfrm>
            <a:off x="8326350" y="3183038"/>
            <a:ext cx="3717748" cy="3039617"/>
          </a:xfrm>
          <a:prstGeom prst="bentConnector3">
            <a:avLst>
              <a:gd name="adj1" fmla="val 456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721C94C-E908-4C57-9EE0-4123278BC091}"/>
                  </a:ext>
                </a:extLst>
              </p:cNvPr>
              <p:cNvSpPr txBox="1"/>
              <p:nvPr/>
            </p:nvSpPr>
            <p:spPr>
              <a:xfrm>
                <a:off x="2542913" y="954858"/>
                <a:ext cx="53698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𝐾𝑒𝑦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𝑃𝑙𝑎𝑖𝑛𝑇𝑒𝑥𝑡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𝑌𝑖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𝐶h𝑖𝑝𝑒𝑟𝑇𝑒𝑥𝑡𝑖</m:t>
                    </m:r>
                    <m:r>
                      <m:rPr>
                        <m:nor/>
                      </m:rPr>
                      <a:rPr lang="en-US" altLang="zh-CN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i="1">
                    <a:latin typeface="Cambria Math" panose="02040503050406030204" pitchFamily="18" charset="0"/>
                  </a:rPr>
                  <a:t>;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𝐶𝑖𝑝h𝑒𝑟𝑇𝑒𝑥𝑡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721C94C-E908-4C57-9EE0-4123278BC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13" y="954858"/>
                <a:ext cx="5369803" cy="553998"/>
              </a:xfrm>
              <a:prstGeom prst="rect">
                <a:avLst/>
              </a:prstGeom>
              <a:blipFill>
                <a:blip r:embed="rId4"/>
                <a:stretch>
                  <a:fillRect l="-1589" r="-341" b="-21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13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QQCBC (Tencent’s CBC) Encryption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A4E55C2-D422-4248-97DB-A18721A19D57}"/>
              </a:ext>
            </a:extLst>
          </p:cNvPr>
          <p:cNvSpPr txBox="1"/>
          <p:nvPr/>
        </p:nvSpPr>
        <p:spPr>
          <a:xfrm>
            <a:off x="3733237" y="4611289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B70067-A5E7-4DBD-985A-BBC047940906}"/>
              </a:ext>
            </a:extLst>
          </p:cNvPr>
          <p:cNvGrpSpPr/>
          <p:nvPr/>
        </p:nvGrpSpPr>
        <p:grpSpPr>
          <a:xfrm>
            <a:off x="2631706" y="5130920"/>
            <a:ext cx="861088" cy="451342"/>
            <a:chOff x="7737987" y="3001449"/>
            <a:chExt cx="888072" cy="451342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904A744-BFC2-40B9-A02A-3DFF6ED03C56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A58E320-51AA-40F4-9797-1F543A6B73C5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0BB6ABF-E654-4444-A3DA-6DD1F8445C88}"/>
              </a:ext>
            </a:extLst>
          </p:cNvPr>
          <p:cNvGrpSpPr/>
          <p:nvPr/>
        </p:nvGrpSpPr>
        <p:grpSpPr>
          <a:xfrm>
            <a:off x="4845148" y="3878337"/>
            <a:ext cx="385432" cy="385432"/>
            <a:chOff x="8466449" y="5881960"/>
            <a:chExt cx="385432" cy="385432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9C44173-2DB8-4958-B3EC-7F791C9C7895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055204A-ECE2-475D-A9E0-FBD6E157A742}"/>
                </a:ext>
              </a:extLst>
            </p:cNvPr>
            <p:cNvCxnSpPr>
              <a:cxnSpLocks/>
              <a:stCxn id="76" idx="2"/>
              <a:endCxn id="76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8899FBD-7B67-4EDB-85E6-C787F2ABC444}"/>
                </a:ext>
              </a:extLst>
            </p:cNvPr>
            <p:cNvCxnSpPr>
              <a:cxnSpLocks/>
              <a:stCxn id="76" idx="0"/>
              <a:endCxn id="76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5833298-E127-490F-B24C-5D97FD5C25CA}"/>
              </a:ext>
            </a:extLst>
          </p:cNvPr>
          <p:cNvGrpSpPr/>
          <p:nvPr/>
        </p:nvGrpSpPr>
        <p:grpSpPr>
          <a:xfrm>
            <a:off x="3667541" y="2772057"/>
            <a:ext cx="2743438" cy="643676"/>
            <a:chOff x="996003" y="5702906"/>
            <a:chExt cx="2743438" cy="64367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4ACA075-D132-48A4-93BD-D0AB24E4CAAB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4CFE8BB3-2546-4E7A-9A2F-CA31CF4D9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0E8E699-A104-41C6-9D1D-69A1B030D626}"/>
              </a:ext>
            </a:extLst>
          </p:cNvPr>
          <p:cNvGrpSpPr/>
          <p:nvPr/>
        </p:nvGrpSpPr>
        <p:grpSpPr>
          <a:xfrm>
            <a:off x="910013" y="3559325"/>
            <a:ext cx="2743438" cy="643676"/>
            <a:chOff x="996003" y="3001449"/>
            <a:chExt cx="2743438" cy="643676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CCF3D2A-BCC0-4EB3-A0BF-845B71041725}"/>
                </a:ext>
              </a:extLst>
            </p:cNvPr>
            <p:cNvSpPr txBox="1"/>
            <p:nvPr/>
          </p:nvSpPr>
          <p:spPr>
            <a:xfrm>
              <a:off x="1357316" y="3001449"/>
              <a:ext cx="2155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 I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0A40091B-904E-424C-8C58-D18DBC6A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6F602139-CCF7-4AF6-9A01-F87C1399F50D}"/>
              </a:ext>
            </a:extLst>
          </p:cNvPr>
          <p:cNvGrpSpPr/>
          <p:nvPr/>
        </p:nvGrpSpPr>
        <p:grpSpPr>
          <a:xfrm>
            <a:off x="3528646" y="7331421"/>
            <a:ext cx="2743438" cy="643676"/>
            <a:chOff x="906234" y="758786"/>
            <a:chExt cx="2743438" cy="643676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DD61B78-F524-4D72-A529-87B9309E1757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A3BB2FA2-BDEB-4730-A4E2-B69BF115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1407C41-525C-4918-A12D-3C1EA82165B4}"/>
              </a:ext>
            </a:extLst>
          </p:cNvPr>
          <p:cNvCxnSpPr>
            <a:stCxn id="81" idx="2"/>
            <a:endCxn id="76" idx="0"/>
          </p:cNvCxnSpPr>
          <p:nvPr/>
        </p:nvCxnSpPr>
        <p:spPr>
          <a:xfrm flipH="1">
            <a:off x="5037864" y="3415733"/>
            <a:ext cx="1396" cy="4626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23F996-3728-4DE4-9AB7-C024DBE94DCA}"/>
              </a:ext>
            </a:extLst>
          </p:cNvPr>
          <p:cNvCxnSpPr>
            <a:stCxn id="84" idx="3"/>
            <a:endCxn id="76" idx="2"/>
          </p:cNvCxnSpPr>
          <p:nvPr/>
        </p:nvCxnSpPr>
        <p:spPr>
          <a:xfrm>
            <a:off x="3653451" y="4065829"/>
            <a:ext cx="1191697" cy="5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2D208B-7A62-4055-9BAD-D903E6828D77}"/>
              </a:ext>
            </a:extLst>
          </p:cNvPr>
          <p:cNvCxnSpPr>
            <a:stCxn id="76" idx="4"/>
            <a:endCxn id="70" idx="0"/>
          </p:cNvCxnSpPr>
          <p:nvPr/>
        </p:nvCxnSpPr>
        <p:spPr>
          <a:xfrm>
            <a:off x="5037864" y="4263769"/>
            <a:ext cx="1396" cy="347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51166F4-EF79-4474-AD48-C16D56010922}"/>
              </a:ext>
            </a:extLst>
          </p:cNvPr>
          <p:cNvGrpSpPr/>
          <p:nvPr/>
        </p:nvGrpSpPr>
        <p:grpSpPr>
          <a:xfrm>
            <a:off x="4845148" y="6587707"/>
            <a:ext cx="385432" cy="385432"/>
            <a:chOff x="8466449" y="5881960"/>
            <a:chExt cx="385432" cy="385432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42F66D2-B772-4A3C-B596-3AD269D2DCD9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FF9E4D6-E954-491B-A5EE-9F4A1F34C867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FC676CB-C260-49FD-9E1A-86F49A5A1D89}"/>
                </a:ext>
              </a:extLst>
            </p:cNvPr>
            <p:cNvCxnSpPr>
              <a:cxnSpLocks/>
              <a:stCxn id="89" idx="0"/>
              <a:endCxn id="89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9A0168-E2CA-4ECA-BBE7-2D231C342B2A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 flipH="1">
            <a:off x="5037864" y="6139656"/>
            <a:ext cx="1396" cy="448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61E0E00-BAC7-4AE9-B83E-AB8C4D05F7D2}"/>
              </a:ext>
            </a:extLst>
          </p:cNvPr>
          <p:cNvGrpSpPr/>
          <p:nvPr/>
        </p:nvGrpSpPr>
        <p:grpSpPr>
          <a:xfrm>
            <a:off x="843567" y="6271697"/>
            <a:ext cx="2926374" cy="643676"/>
            <a:chOff x="996003" y="3001449"/>
            <a:chExt cx="2926374" cy="643676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4E03B2C-DF2A-437E-ACB7-E50F312F99CF}"/>
                </a:ext>
              </a:extLst>
            </p:cNvPr>
            <p:cNvSpPr txBox="1"/>
            <p:nvPr/>
          </p:nvSpPr>
          <p:spPr>
            <a:xfrm>
              <a:off x="1357316" y="3001449"/>
              <a:ext cx="2565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 II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FBB18065-B425-4720-A966-A90C88F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66E3DF-1285-4892-8F75-5D06AF6729DA}"/>
              </a:ext>
            </a:extLst>
          </p:cNvPr>
          <p:cNvCxnSpPr>
            <a:cxnSpLocks/>
            <a:stCxn id="94" idx="3"/>
            <a:endCxn id="89" idx="2"/>
          </p:cNvCxnSpPr>
          <p:nvPr/>
        </p:nvCxnSpPr>
        <p:spPr>
          <a:xfrm>
            <a:off x="3587005" y="6778201"/>
            <a:ext cx="1258143" cy="2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B87998-8973-4130-AA9D-8F2E4E23DECA}"/>
              </a:ext>
            </a:extLst>
          </p:cNvPr>
          <p:cNvCxnSpPr>
            <a:stCxn id="89" idx="4"/>
            <a:endCxn id="86" idx="0"/>
          </p:cNvCxnSpPr>
          <p:nvPr/>
        </p:nvCxnSpPr>
        <p:spPr>
          <a:xfrm>
            <a:off x="5037864" y="6973139"/>
            <a:ext cx="5970" cy="3582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2BE46BBB-82B9-4A62-9270-748D335E4D75}"/>
              </a:ext>
            </a:extLst>
          </p:cNvPr>
          <p:cNvSpPr txBox="1"/>
          <p:nvPr/>
        </p:nvSpPr>
        <p:spPr>
          <a:xfrm>
            <a:off x="7501873" y="4627462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61E2864-F86A-4E8E-88DC-10C8FD8737D0}"/>
              </a:ext>
            </a:extLst>
          </p:cNvPr>
          <p:cNvGrpSpPr/>
          <p:nvPr/>
        </p:nvGrpSpPr>
        <p:grpSpPr>
          <a:xfrm>
            <a:off x="8614913" y="3875878"/>
            <a:ext cx="385432" cy="385432"/>
            <a:chOff x="8466449" y="5881960"/>
            <a:chExt cx="385432" cy="38543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B09243E9-F271-4543-8F88-1B56F64DED91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63DDBEF-EDE1-4847-A3BD-17AFB489F84F}"/>
                </a:ext>
              </a:extLst>
            </p:cNvPr>
            <p:cNvCxnSpPr>
              <a:cxnSpLocks/>
              <a:stCxn id="101" idx="2"/>
              <a:endCxn id="101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BDE499F2-F4E4-4029-A6DF-B8AE9BDD0334}"/>
                </a:ext>
              </a:extLst>
            </p:cNvPr>
            <p:cNvCxnSpPr>
              <a:cxnSpLocks/>
              <a:stCxn id="101" idx="0"/>
              <a:endCxn id="101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52567EF-29AD-4054-8342-6D2CD29B1D0D}"/>
              </a:ext>
            </a:extLst>
          </p:cNvPr>
          <p:cNvGrpSpPr/>
          <p:nvPr/>
        </p:nvGrpSpPr>
        <p:grpSpPr>
          <a:xfrm>
            <a:off x="7436177" y="2772057"/>
            <a:ext cx="2743438" cy="643676"/>
            <a:chOff x="996003" y="5702906"/>
            <a:chExt cx="2743438" cy="643676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B4141EDC-F0E6-4CE7-BB5D-EF7825F2D5CD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305D56BD-7DCF-4CCB-8633-05635E3B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FF1C1236-2606-4B19-BF3D-5754B68664E3}"/>
              </a:ext>
            </a:extLst>
          </p:cNvPr>
          <p:cNvCxnSpPr>
            <a:stCxn id="106" idx="2"/>
            <a:endCxn id="101" idx="0"/>
          </p:cNvCxnSpPr>
          <p:nvPr/>
        </p:nvCxnSpPr>
        <p:spPr>
          <a:xfrm flipH="1">
            <a:off x="8807629" y="3415733"/>
            <a:ext cx="267" cy="460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B4045B3-AD70-4E27-9EBB-E07AAC9569BC}"/>
              </a:ext>
            </a:extLst>
          </p:cNvPr>
          <p:cNvCxnSpPr>
            <a:stCxn id="101" idx="4"/>
            <a:endCxn id="99" idx="0"/>
          </p:cNvCxnSpPr>
          <p:nvPr/>
        </p:nvCxnSpPr>
        <p:spPr>
          <a:xfrm>
            <a:off x="8807629" y="4261310"/>
            <a:ext cx="267" cy="366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6D673B08-B83A-4062-9536-A39597394336}"/>
              </a:ext>
            </a:extLst>
          </p:cNvPr>
          <p:cNvGrpSpPr/>
          <p:nvPr/>
        </p:nvGrpSpPr>
        <p:grpSpPr>
          <a:xfrm>
            <a:off x="8613784" y="6603055"/>
            <a:ext cx="385432" cy="385432"/>
            <a:chOff x="8466449" y="5881960"/>
            <a:chExt cx="385432" cy="385432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80D23DC-4D5F-489D-93D3-9E9B2919D713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666E239-06DA-433C-922D-8FB9A0817950}"/>
                </a:ext>
              </a:extLst>
            </p:cNvPr>
            <p:cNvCxnSpPr>
              <a:cxnSpLocks/>
              <a:stCxn id="111" idx="2"/>
              <a:endCxn id="111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E76E9D56-3B6A-4C11-AF3D-FB0AD5196C8E}"/>
                </a:ext>
              </a:extLst>
            </p:cNvPr>
            <p:cNvCxnSpPr>
              <a:cxnSpLocks/>
              <a:stCxn id="111" idx="0"/>
              <a:endCxn id="111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382922A-13C4-46A4-AC7F-9F7ABCFDB0F9}"/>
              </a:ext>
            </a:extLst>
          </p:cNvPr>
          <p:cNvCxnSpPr>
            <a:stCxn id="99" idx="2"/>
            <a:endCxn id="111" idx="0"/>
          </p:cNvCxnSpPr>
          <p:nvPr/>
        </p:nvCxnSpPr>
        <p:spPr>
          <a:xfrm flipH="1">
            <a:off x="8806500" y="6155829"/>
            <a:ext cx="1396" cy="447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552E832E-7F83-4AC1-98B2-99154EDCB7A1}"/>
              </a:ext>
            </a:extLst>
          </p:cNvPr>
          <p:cNvCxnSpPr>
            <a:cxnSpLocks/>
            <a:stCxn id="111" idx="4"/>
            <a:endCxn id="161" idx="0"/>
          </p:cNvCxnSpPr>
          <p:nvPr/>
        </p:nvCxnSpPr>
        <p:spPr>
          <a:xfrm>
            <a:off x="8806500" y="6988487"/>
            <a:ext cx="1129" cy="36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41AAA8BF-AC3D-4787-9412-183EAEE6F8AE}"/>
              </a:ext>
            </a:extLst>
          </p:cNvPr>
          <p:cNvGrpSpPr/>
          <p:nvPr/>
        </p:nvGrpSpPr>
        <p:grpSpPr>
          <a:xfrm>
            <a:off x="7292441" y="7348842"/>
            <a:ext cx="2743438" cy="643676"/>
            <a:chOff x="906234" y="758786"/>
            <a:chExt cx="2743438" cy="643676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244EA0C-259D-4F39-B229-CC746FD5F831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89BBDA43-15D0-49EE-8203-79ECCA50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AFC50-F947-49EB-8D97-2E81173A5950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5037863" y="4373880"/>
            <a:ext cx="3575921" cy="2421891"/>
          </a:xfrm>
          <a:prstGeom prst="bentConnector3">
            <a:avLst>
              <a:gd name="adj1" fmla="val 5724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CF56DE7-0860-4D3D-811B-80AF46D29333}"/>
              </a:ext>
            </a:extLst>
          </p:cNvPr>
          <p:cNvCxnSpPr>
            <a:cxnSpLocks/>
            <a:stCxn id="89" idx="4"/>
            <a:endCxn id="101" idx="2"/>
          </p:cNvCxnSpPr>
          <p:nvPr/>
        </p:nvCxnSpPr>
        <p:spPr>
          <a:xfrm rot="5400000" flipH="1" flipV="1">
            <a:off x="5374115" y="3732342"/>
            <a:ext cx="2904545" cy="3577049"/>
          </a:xfrm>
          <a:prstGeom prst="bentConnector4">
            <a:avLst>
              <a:gd name="adj1" fmla="val -5247"/>
              <a:gd name="adj2" fmla="val 425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F923C8C-97F8-47A6-BACB-E956BCB8957C}"/>
              </a:ext>
            </a:extLst>
          </p:cNvPr>
          <p:cNvSpPr txBox="1"/>
          <p:nvPr/>
        </p:nvSpPr>
        <p:spPr>
          <a:xfrm>
            <a:off x="11215865" y="4611288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28ED755-5EAA-4835-B79B-C7079381CEE2}"/>
              </a:ext>
            </a:extLst>
          </p:cNvPr>
          <p:cNvGrpSpPr/>
          <p:nvPr/>
        </p:nvGrpSpPr>
        <p:grpSpPr>
          <a:xfrm>
            <a:off x="12345985" y="3897345"/>
            <a:ext cx="385432" cy="385432"/>
            <a:chOff x="8466449" y="5881960"/>
            <a:chExt cx="385432" cy="385432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31C87D1-E467-4D52-98A9-1D5632866F23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1801A78D-412F-4032-8C01-8E27345F6E30}"/>
                </a:ext>
              </a:extLst>
            </p:cNvPr>
            <p:cNvCxnSpPr>
              <a:cxnSpLocks/>
              <a:stCxn id="165" idx="2"/>
              <a:endCxn id="165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0B0A586E-AEE1-4ECB-8D07-CFCDD1A28E6B}"/>
                </a:ext>
              </a:extLst>
            </p:cNvPr>
            <p:cNvCxnSpPr>
              <a:cxnSpLocks/>
              <a:stCxn id="165" idx="0"/>
              <a:endCxn id="165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1BA0FF51-F95F-4700-9E89-B47B00474E67}"/>
              </a:ext>
            </a:extLst>
          </p:cNvPr>
          <p:cNvGrpSpPr/>
          <p:nvPr/>
        </p:nvGrpSpPr>
        <p:grpSpPr>
          <a:xfrm>
            <a:off x="11167249" y="2793524"/>
            <a:ext cx="2743438" cy="643676"/>
            <a:chOff x="996003" y="5702906"/>
            <a:chExt cx="2743438" cy="643676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D2BC6801-28A4-4555-882F-E6A58346F683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70" name="图片 169">
              <a:extLst>
                <a:ext uri="{FF2B5EF4-FFF2-40B4-BE49-F238E27FC236}">
                  <a16:creationId xmlns:a16="http://schemas.microsoft.com/office/drawing/2014/main" id="{C98C781E-6AE9-496F-95F7-C020F0837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76B9615E-2D23-402A-8C0C-7360E28055C8}"/>
              </a:ext>
            </a:extLst>
          </p:cNvPr>
          <p:cNvCxnSpPr>
            <a:cxnSpLocks/>
            <a:stCxn id="170" idx="2"/>
            <a:endCxn id="165" idx="0"/>
          </p:cNvCxnSpPr>
          <p:nvPr/>
        </p:nvCxnSpPr>
        <p:spPr>
          <a:xfrm flipH="1">
            <a:off x="12538701" y="3437200"/>
            <a:ext cx="267" cy="460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6BD277E-CCE2-40EA-A51A-03CFDFC7A512}"/>
              </a:ext>
            </a:extLst>
          </p:cNvPr>
          <p:cNvCxnSpPr>
            <a:stCxn id="165" idx="4"/>
            <a:endCxn id="163" idx="0"/>
          </p:cNvCxnSpPr>
          <p:nvPr/>
        </p:nvCxnSpPr>
        <p:spPr>
          <a:xfrm flipH="1">
            <a:off x="12521888" y="4282777"/>
            <a:ext cx="16813" cy="328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6C84AA2E-4936-4BC7-AD34-BCA40EF9E9A9}"/>
              </a:ext>
            </a:extLst>
          </p:cNvPr>
          <p:cNvGrpSpPr/>
          <p:nvPr/>
        </p:nvGrpSpPr>
        <p:grpSpPr>
          <a:xfrm>
            <a:off x="12329172" y="6641029"/>
            <a:ext cx="385432" cy="385432"/>
            <a:chOff x="8466449" y="5881960"/>
            <a:chExt cx="385432" cy="38543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0559279D-23B8-4DA1-961A-DD85315D109B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EB6557AC-2460-4502-874B-9F5B33B269FB}"/>
                </a:ext>
              </a:extLst>
            </p:cNvPr>
            <p:cNvCxnSpPr>
              <a:cxnSpLocks/>
              <a:stCxn id="174" idx="2"/>
              <a:endCxn id="174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16CDC98F-1431-4AC1-AB08-CD45544652FF}"/>
                </a:ext>
              </a:extLst>
            </p:cNvPr>
            <p:cNvCxnSpPr>
              <a:cxnSpLocks/>
              <a:stCxn id="174" idx="0"/>
              <a:endCxn id="174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7800C190-13D1-448B-A283-32FDC25AC2AE}"/>
              </a:ext>
            </a:extLst>
          </p:cNvPr>
          <p:cNvCxnSpPr>
            <a:stCxn id="163" idx="2"/>
            <a:endCxn id="174" idx="0"/>
          </p:cNvCxnSpPr>
          <p:nvPr/>
        </p:nvCxnSpPr>
        <p:spPr>
          <a:xfrm>
            <a:off x="12521888" y="6139655"/>
            <a:ext cx="0" cy="501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44CBA14-1967-45EB-9786-D4356A9914D9}"/>
              </a:ext>
            </a:extLst>
          </p:cNvPr>
          <p:cNvCxnSpPr>
            <a:cxnSpLocks/>
            <a:stCxn id="174" idx="4"/>
            <a:endCxn id="180" idx="0"/>
          </p:cNvCxnSpPr>
          <p:nvPr/>
        </p:nvCxnSpPr>
        <p:spPr>
          <a:xfrm>
            <a:off x="12521888" y="7026461"/>
            <a:ext cx="3344" cy="32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2E606AC9-40F3-4304-A82B-67D575E142F0}"/>
              </a:ext>
            </a:extLst>
          </p:cNvPr>
          <p:cNvGrpSpPr/>
          <p:nvPr/>
        </p:nvGrpSpPr>
        <p:grpSpPr>
          <a:xfrm>
            <a:off x="11010044" y="7349043"/>
            <a:ext cx="2743438" cy="643676"/>
            <a:chOff x="906234" y="758786"/>
            <a:chExt cx="2743438" cy="643676"/>
          </a:xfrm>
        </p:grpSpPr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00711E97-6BE7-4592-A7B7-54B5E2A5612B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81" name="图片 180">
              <a:extLst>
                <a:ext uri="{FF2B5EF4-FFF2-40B4-BE49-F238E27FC236}">
                  <a16:creationId xmlns:a16="http://schemas.microsoft.com/office/drawing/2014/main" id="{1FA8D6E6-8BC2-46AF-BE7B-3596EAB9D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4B944E6-416B-4C9D-B92C-14E4218A1E23}"/>
              </a:ext>
            </a:extLst>
          </p:cNvPr>
          <p:cNvCxnSpPr>
            <a:cxnSpLocks/>
            <a:endCxn id="165" idx="2"/>
          </p:cNvCxnSpPr>
          <p:nvPr/>
        </p:nvCxnSpPr>
        <p:spPr>
          <a:xfrm flipV="1">
            <a:off x="8806500" y="4090061"/>
            <a:ext cx="3539485" cy="3034457"/>
          </a:xfrm>
          <a:prstGeom prst="bentConnector3">
            <a:avLst>
              <a:gd name="adj1" fmla="val 4339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6C370C65-0AF5-4EF9-8668-608602F5F922}"/>
              </a:ext>
            </a:extLst>
          </p:cNvPr>
          <p:cNvCxnSpPr>
            <a:cxnSpLocks/>
            <a:endCxn id="174" idx="2"/>
          </p:cNvCxnSpPr>
          <p:nvPr/>
        </p:nvCxnSpPr>
        <p:spPr>
          <a:xfrm>
            <a:off x="8789687" y="4391175"/>
            <a:ext cx="3539485" cy="2442570"/>
          </a:xfrm>
          <a:prstGeom prst="bentConnector3">
            <a:avLst>
              <a:gd name="adj1" fmla="val 5901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C2AEDE44-1320-415E-9343-301310DBBAFF}"/>
              </a:ext>
            </a:extLst>
          </p:cNvPr>
          <p:cNvGrpSpPr/>
          <p:nvPr/>
        </p:nvGrpSpPr>
        <p:grpSpPr>
          <a:xfrm>
            <a:off x="6521866" y="5232520"/>
            <a:ext cx="861088" cy="451342"/>
            <a:chOff x="7737987" y="3001449"/>
            <a:chExt cx="888072" cy="451342"/>
          </a:xfrm>
        </p:grpSpPr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5360313D-A7C4-45BA-A894-8DA454714F91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A43AFB39-9785-4C04-A30D-7A436629E1AF}"/>
                </a:ext>
              </a:extLst>
            </p:cNvPr>
            <p:cNvCxnSpPr>
              <a:cxnSpLocks/>
              <a:stCxn id="184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071D3BB2-A86C-4E8F-A25A-97C87BBEF2DD}"/>
              </a:ext>
            </a:extLst>
          </p:cNvPr>
          <p:cNvGrpSpPr/>
          <p:nvPr/>
        </p:nvGrpSpPr>
        <p:grpSpPr>
          <a:xfrm>
            <a:off x="10353648" y="5243330"/>
            <a:ext cx="861088" cy="451342"/>
            <a:chOff x="7737987" y="3001449"/>
            <a:chExt cx="888072" cy="451342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440BD412-B8F1-404A-9670-3660E9E728DD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478E8FD9-0CC8-4B9A-A0CA-37E9E8188BC1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E6AD4FF-3252-4EE0-A806-9515F0A56CD3}"/>
                  </a:ext>
                </a:extLst>
              </p:cNvPr>
              <p:cNvSpPr txBox="1"/>
              <p:nvPr/>
            </p:nvSpPr>
            <p:spPr>
              <a:xfrm>
                <a:off x="2542913" y="954858"/>
                <a:ext cx="82265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noProof="1">
                          <a:latin typeface="Cambria Math" panose="02040503050406030204" pitchFamily="18" charset="0"/>
                        </a:rPr>
                        <m:t>𝑃𝑙𝑎𝑖𝑛𝑇𝑒𝑥𝑡</m:t>
                      </m:r>
                      <m:r>
                        <a:rPr lang="zh-CN" altLang="en-US" i="1" baseline="-25000" noProof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𝑋𝑂𝑅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𝐶𝑖𝑝h𝑒𝑟𝑇𝑒𝑥𝑡𝑖</m:t>
                      </m:r>
                      <m:r>
                        <m:rPr>
                          <m:nor/>
                        </m:rPr>
                        <a:rPr lang="en-US" altLang="zh-CN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𝐶𝑖𝑝h𝑒𝑟𝑇𝑒𝑥𝑡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𝐾𝑒𝑦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𝑋𝑂𝑅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𝑃𝑙𝑎𝑖𝑛𝑇𝑒𝑥𝑡𝑖</m:t>
                      </m:r>
                      <m:r>
                        <m:rPr>
                          <m:nor/>
                        </m:rPr>
                        <a:rPr lang="en-US" altLang="zh-CN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𝐶𝑖𝑝h𝑒𝑟𝑇𝑒𝑥𝑡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PlainText</m:t>
                      </m:r>
                      <m:r>
                        <a:rPr lang="en-US" altLang="zh-CN" b="0" i="0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IV</m:t>
                      </m:r>
                      <m:r>
                        <a:rPr lang="en-US" altLang="zh-CN" b="0" i="0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aseline="-2500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E6AD4FF-3252-4EE0-A806-9515F0A5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13" y="954858"/>
                <a:ext cx="8226546" cy="553998"/>
              </a:xfrm>
              <a:prstGeom prst="rect">
                <a:avLst/>
              </a:prstGeom>
              <a:blipFill>
                <a:blip r:embed="rId4"/>
                <a:stretch>
                  <a:fillRect l="-296" t="-1099" b="-17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07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QQCBC (Tencent’s CBC) Decryption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0E8E699-A104-41C6-9D1D-69A1B030D626}"/>
              </a:ext>
            </a:extLst>
          </p:cNvPr>
          <p:cNvGrpSpPr/>
          <p:nvPr/>
        </p:nvGrpSpPr>
        <p:grpSpPr>
          <a:xfrm>
            <a:off x="975086" y="6480842"/>
            <a:ext cx="2743438" cy="643676"/>
            <a:chOff x="996003" y="3001449"/>
            <a:chExt cx="2743438" cy="643676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CCF3D2A-BCC0-4EB3-A0BF-845B71041725}"/>
                </a:ext>
              </a:extLst>
            </p:cNvPr>
            <p:cNvSpPr txBox="1"/>
            <p:nvPr/>
          </p:nvSpPr>
          <p:spPr>
            <a:xfrm>
              <a:off x="1357316" y="3001449"/>
              <a:ext cx="2155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 I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0A40091B-904E-424C-8C58-D18DBC6A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61E0E00-BAC7-4AE9-B83E-AB8C4D05F7D2}"/>
              </a:ext>
            </a:extLst>
          </p:cNvPr>
          <p:cNvGrpSpPr/>
          <p:nvPr/>
        </p:nvGrpSpPr>
        <p:grpSpPr>
          <a:xfrm>
            <a:off x="942655" y="3641811"/>
            <a:ext cx="2926374" cy="643676"/>
            <a:chOff x="996003" y="3001449"/>
            <a:chExt cx="2926374" cy="643676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4E03B2C-DF2A-437E-ACB7-E50F312F99CF}"/>
                </a:ext>
              </a:extLst>
            </p:cNvPr>
            <p:cNvSpPr txBox="1"/>
            <p:nvPr/>
          </p:nvSpPr>
          <p:spPr>
            <a:xfrm>
              <a:off x="1357316" y="3001449"/>
              <a:ext cx="2565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 II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FBB18065-B425-4720-A966-A90C88F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8F8ACAC0-D07F-46F3-A106-5F29A7F40441}"/>
              </a:ext>
            </a:extLst>
          </p:cNvPr>
          <p:cNvSpPr txBox="1"/>
          <p:nvPr/>
        </p:nvSpPr>
        <p:spPr>
          <a:xfrm>
            <a:off x="4128272" y="4666437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44113BE-C391-48A6-8A3D-1A0756120969}"/>
              </a:ext>
            </a:extLst>
          </p:cNvPr>
          <p:cNvGrpSpPr/>
          <p:nvPr/>
        </p:nvGrpSpPr>
        <p:grpSpPr>
          <a:xfrm>
            <a:off x="3143856" y="5327513"/>
            <a:ext cx="861088" cy="451342"/>
            <a:chOff x="7737987" y="3001449"/>
            <a:chExt cx="888072" cy="45134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AF115A8-34FE-42D2-B910-FF344449438A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FB5AEF7A-C16D-4362-9E62-413E13209AEB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16367EFA-BB27-4F40-A290-C78D06EA592D}"/>
              </a:ext>
            </a:extLst>
          </p:cNvPr>
          <p:cNvGrpSpPr/>
          <p:nvPr/>
        </p:nvGrpSpPr>
        <p:grpSpPr>
          <a:xfrm>
            <a:off x="5234136" y="3956401"/>
            <a:ext cx="385432" cy="385432"/>
            <a:chOff x="8466449" y="5881960"/>
            <a:chExt cx="385432" cy="385432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CC1CDD66-3CE0-4980-A019-D1FA27096A9D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B5639A24-8E1B-428C-9790-6785671C8370}"/>
                </a:ext>
              </a:extLst>
            </p:cNvPr>
            <p:cNvCxnSpPr>
              <a:cxnSpLocks/>
              <a:stCxn id="117" idx="2"/>
              <a:endCxn id="117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D8352F37-EF18-4F8A-AAA3-A1AA32331BBE}"/>
                </a:ext>
              </a:extLst>
            </p:cNvPr>
            <p:cNvCxnSpPr>
              <a:cxnSpLocks/>
              <a:stCxn id="117" idx="0"/>
              <a:endCxn id="117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765A1F04-39F2-415E-811A-858CC7D777E9}"/>
              </a:ext>
            </a:extLst>
          </p:cNvPr>
          <p:cNvGrpSpPr/>
          <p:nvPr/>
        </p:nvGrpSpPr>
        <p:grpSpPr>
          <a:xfrm>
            <a:off x="3941725" y="7375042"/>
            <a:ext cx="2743438" cy="643676"/>
            <a:chOff x="996003" y="5702906"/>
            <a:chExt cx="2743438" cy="643676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B416FF44-BC8E-46CF-B562-5EA1AFB6B867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2A489A3E-31A6-4C0F-8378-7CA115AA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BBC3650-6864-4CEC-A30E-69461D7B6644}"/>
              </a:ext>
            </a:extLst>
          </p:cNvPr>
          <p:cNvGrpSpPr/>
          <p:nvPr/>
        </p:nvGrpSpPr>
        <p:grpSpPr>
          <a:xfrm>
            <a:off x="4050314" y="2896902"/>
            <a:ext cx="2743438" cy="643676"/>
            <a:chOff x="906234" y="758786"/>
            <a:chExt cx="2743438" cy="643676"/>
          </a:xfrm>
        </p:grpSpPr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E50CD8C-1FD0-4D6B-AC05-C825BB532841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FA7826BA-5486-47E9-887E-22953A46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8B39C13-6357-4F04-B87D-EEC35F0520C3}"/>
              </a:ext>
            </a:extLst>
          </p:cNvPr>
          <p:cNvCxnSpPr>
            <a:stCxn id="128" idx="2"/>
            <a:endCxn id="117" idx="0"/>
          </p:cNvCxnSpPr>
          <p:nvPr/>
        </p:nvCxnSpPr>
        <p:spPr>
          <a:xfrm>
            <a:off x="5422033" y="3540578"/>
            <a:ext cx="4819" cy="41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16A1BC-D180-4DFF-BE99-9BB5FF099372}"/>
              </a:ext>
            </a:extLst>
          </p:cNvPr>
          <p:cNvCxnSpPr>
            <a:stCxn id="94" idx="3"/>
            <a:endCxn id="117" idx="2"/>
          </p:cNvCxnSpPr>
          <p:nvPr/>
        </p:nvCxnSpPr>
        <p:spPr>
          <a:xfrm>
            <a:off x="3686093" y="4148315"/>
            <a:ext cx="1548043" cy="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0EDC80B-216B-4F9E-BA98-900CB3FD3265}"/>
              </a:ext>
            </a:extLst>
          </p:cNvPr>
          <p:cNvCxnSpPr>
            <a:stCxn id="117" idx="4"/>
            <a:endCxn id="97" idx="0"/>
          </p:cNvCxnSpPr>
          <p:nvPr/>
        </p:nvCxnSpPr>
        <p:spPr>
          <a:xfrm>
            <a:off x="5426852" y="4341833"/>
            <a:ext cx="7443" cy="3246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B7AC546-76DC-4208-B36E-D3E2EF31A2CC}"/>
              </a:ext>
            </a:extLst>
          </p:cNvPr>
          <p:cNvGrpSpPr/>
          <p:nvPr/>
        </p:nvGrpSpPr>
        <p:grpSpPr>
          <a:xfrm>
            <a:off x="5243932" y="6784806"/>
            <a:ext cx="385432" cy="385432"/>
            <a:chOff x="8466449" y="5881960"/>
            <a:chExt cx="385432" cy="385432"/>
          </a:xfrm>
        </p:grpSpPr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11B40554-0F0A-4AB8-9851-BB1D39FFACE1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92413ED-7D98-40B7-B425-9F9323C9E608}"/>
                </a:ext>
              </a:extLst>
            </p:cNvPr>
            <p:cNvCxnSpPr>
              <a:cxnSpLocks/>
              <a:stCxn id="130" idx="2"/>
              <a:endCxn id="130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83AE42B-89EE-45C2-8A8E-470286AF41CC}"/>
                </a:ext>
              </a:extLst>
            </p:cNvPr>
            <p:cNvCxnSpPr>
              <a:cxnSpLocks/>
              <a:stCxn id="130" idx="0"/>
              <a:endCxn id="130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D28DF5-82A6-4823-98CC-0139FE2D4814}"/>
              </a:ext>
            </a:extLst>
          </p:cNvPr>
          <p:cNvCxnSpPr>
            <a:stCxn id="97" idx="2"/>
            <a:endCxn id="130" idx="0"/>
          </p:cNvCxnSpPr>
          <p:nvPr/>
        </p:nvCxnSpPr>
        <p:spPr>
          <a:xfrm>
            <a:off x="5434295" y="6194804"/>
            <a:ext cx="2353" cy="5900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750BED-1CDD-4096-B6A4-8CC876BAFDBF}"/>
              </a:ext>
            </a:extLst>
          </p:cNvPr>
          <p:cNvCxnSpPr>
            <a:stCxn id="84" idx="3"/>
            <a:endCxn id="130" idx="2"/>
          </p:cNvCxnSpPr>
          <p:nvPr/>
        </p:nvCxnSpPr>
        <p:spPr>
          <a:xfrm flipV="1">
            <a:off x="3718524" y="6977522"/>
            <a:ext cx="1525408" cy="98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91DA5B0-D674-4918-895B-A42EC86118F5}"/>
              </a:ext>
            </a:extLst>
          </p:cNvPr>
          <p:cNvCxnSpPr>
            <a:cxnSpLocks/>
            <a:stCxn id="130" idx="4"/>
            <a:endCxn id="121" idx="0"/>
          </p:cNvCxnSpPr>
          <p:nvPr/>
        </p:nvCxnSpPr>
        <p:spPr>
          <a:xfrm flipH="1">
            <a:off x="5435272" y="7170238"/>
            <a:ext cx="1376" cy="2048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F01C43A-D903-42AD-887A-E53FE378B9DA}"/>
              </a:ext>
            </a:extLst>
          </p:cNvPr>
          <p:cNvSpPr txBox="1"/>
          <p:nvPr/>
        </p:nvSpPr>
        <p:spPr>
          <a:xfrm>
            <a:off x="7791342" y="4665470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5F67D8C0-D974-4B32-B46E-EDF03A87877F}"/>
              </a:ext>
            </a:extLst>
          </p:cNvPr>
          <p:cNvGrpSpPr/>
          <p:nvPr/>
        </p:nvGrpSpPr>
        <p:grpSpPr>
          <a:xfrm>
            <a:off x="8894590" y="3925934"/>
            <a:ext cx="385432" cy="385432"/>
            <a:chOff x="8466449" y="5881960"/>
            <a:chExt cx="385432" cy="385432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5AF28D1D-A9EE-454C-BB38-084B417494FC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B46740DC-8789-4B81-BEC9-EBA3A8A1F6C4}"/>
                </a:ext>
              </a:extLst>
            </p:cNvPr>
            <p:cNvCxnSpPr>
              <a:cxnSpLocks/>
              <a:stCxn id="157" idx="2"/>
              <a:endCxn id="157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2F49705B-345E-42E4-AF7F-BB9FE10280F5}"/>
                </a:ext>
              </a:extLst>
            </p:cNvPr>
            <p:cNvCxnSpPr>
              <a:cxnSpLocks/>
              <a:stCxn id="157" idx="0"/>
              <a:endCxn id="157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4BDD30B0-1298-447B-A425-E781149E5513}"/>
              </a:ext>
            </a:extLst>
          </p:cNvPr>
          <p:cNvGrpSpPr/>
          <p:nvPr/>
        </p:nvGrpSpPr>
        <p:grpSpPr>
          <a:xfrm>
            <a:off x="7613210" y="7375042"/>
            <a:ext cx="2743438" cy="643676"/>
            <a:chOff x="996003" y="5702906"/>
            <a:chExt cx="2743438" cy="643676"/>
          </a:xfrm>
        </p:grpSpPr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5F93B249-79BE-4442-A5BB-4C42409A157B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CFDA6575-0BC8-411D-9678-B8AA16C76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97A6CCA-8EB4-49A8-9F9B-C6DE1C45600E}"/>
              </a:ext>
            </a:extLst>
          </p:cNvPr>
          <p:cNvGrpSpPr/>
          <p:nvPr/>
        </p:nvGrpSpPr>
        <p:grpSpPr>
          <a:xfrm>
            <a:off x="7721799" y="2896902"/>
            <a:ext cx="2743438" cy="643676"/>
            <a:chOff x="906234" y="758786"/>
            <a:chExt cx="2743438" cy="643676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E7A9BE99-9563-44B9-BC36-F3AA298C7BBD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0FA60BDF-CF9B-4E8B-B405-0D4FBE3AE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9DF70B6-C6FC-48D6-A25B-B1EB3A5650D9}"/>
              </a:ext>
            </a:extLst>
          </p:cNvPr>
          <p:cNvCxnSpPr>
            <a:stCxn id="188" idx="2"/>
            <a:endCxn id="157" idx="0"/>
          </p:cNvCxnSpPr>
          <p:nvPr/>
        </p:nvCxnSpPr>
        <p:spPr>
          <a:xfrm flipH="1">
            <a:off x="9087306" y="3540578"/>
            <a:ext cx="6212" cy="385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975654E-82A8-4BF7-8C32-C8AF86ECB4AE}"/>
              </a:ext>
            </a:extLst>
          </p:cNvPr>
          <p:cNvCxnSpPr>
            <a:stCxn id="157" idx="4"/>
            <a:endCxn id="152" idx="0"/>
          </p:cNvCxnSpPr>
          <p:nvPr/>
        </p:nvCxnSpPr>
        <p:spPr>
          <a:xfrm>
            <a:off x="9087306" y="4311366"/>
            <a:ext cx="10059" cy="354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FBF363B8-3E6D-43DD-86AE-BE7A03802AEC}"/>
              </a:ext>
            </a:extLst>
          </p:cNvPr>
          <p:cNvGrpSpPr/>
          <p:nvPr/>
        </p:nvGrpSpPr>
        <p:grpSpPr>
          <a:xfrm>
            <a:off x="8915417" y="6784806"/>
            <a:ext cx="385432" cy="385432"/>
            <a:chOff x="8466449" y="5881960"/>
            <a:chExt cx="385432" cy="385432"/>
          </a:xfrm>
        </p:grpSpPr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012FCD9F-13E2-4636-B816-C3C84281C4FF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6598FED-8771-40BA-9ECD-89368D3DE972}"/>
                </a:ext>
              </a:extLst>
            </p:cNvPr>
            <p:cNvCxnSpPr>
              <a:cxnSpLocks/>
              <a:stCxn id="192" idx="2"/>
              <a:endCxn id="192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A30C2459-E4E8-4C6C-A727-5AEBB85FF4B0}"/>
                </a:ext>
              </a:extLst>
            </p:cNvPr>
            <p:cNvCxnSpPr>
              <a:cxnSpLocks/>
              <a:stCxn id="192" idx="0"/>
              <a:endCxn id="192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A888A57-83DA-41BB-8BB3-F5F26AC055BF}"/>
              </a:ext>
            </a:extLst>
          </p:cNvPr>
          <p:cNvCxnSpPr>
            <a:stCxn id="152" idx="2"/>
            <a:endCxn id="192" idx="0"/>
          </p:cNvCxnSpPr>
          <p:nvPr/>
        </p:nvCxnSpPr>
        <p:spPr>
          <a:xfrm>
            <a:off x="9097365" y="6193837"/>
            <a:ext cx="10768" cy="590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AE520DB-9EB3-4AAA-B0EB-0AF61BBB8D85}"/>
              </a:ext>
            </a:extLst>
          </p:cNvPr>
          <p:cNvCxnSpPr>
            <a:cxnSpLocks/>
            <a:stCxn id="192" idx="4"/>
            <a:endCxn id="184" idx="0"/>
          </p:cNvCxnSpPr>
          <p:nvPr/>
        </p:nvCxnSpPr>
        <p:spPr>
          <a:xfrm flipH="1">
            <a:off x="9106757" y="7170238"/>
            <a:ext cx="1376" cy="2048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40F4DBE-11C3-452B-BC13-5FD3AC7F1C4F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5419401" y="4118650"/>
            <a:ext cx="3475189" cy="2362192"/>
          </a:xfrm>
          <a:prstGeom prst="bentConnector3">
            <a:avLst>
              <a:gd name="adj1" fmla="val 6070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1E15584-FF8C-44C9-B4ED-4B87D9B20A55}"/>
              </a:ext>
            </a:extLst>
          </p:cNvPr>
          <p:cNvCxnSpPr>
            <a:cxnSpLocks/>
            <a:endCxn id="192" idx="2"/>
          </p:cNvCxnSpPr>
          <p:nvPr/>
        </p:nvCxnSpPr>
        <p:spPr>
          <a:xfrm>
            <a:off x="5430573" y="3732912"/>
            <a:ext cx="3484844" cy="3244610"/>
          </a:xfrm>
          <a:prstGeom prst="bentConnector3">
            <a:avLst>
              <a:gd name="adj1" fmla="val 4450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48B6E31E-3ACF-4554-84E7-C8A3BFD20362}"/>
              </a:ext>
            </a:extLst>
          </p:cNvPr>
          <p:cNvGrpSpPr/>
          <p:nvPr/>
        </p:nvGrpSpPr>
        <p:grpSpPr>
          <a:xfrm>
            <a:off x="6948025" y="5362930"/>
            <a:ext cx="861088" cy="451342"/>
            <a:chOff x="7737987" y="3001449"/>
            <a:chExt cx="888072" cy="451342"/>
          </a:xfrm>
        </p:grpSpPr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8F020737-6B00-48C0-A2DF-5593472E365B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9EB19747-A5FD-4FBF-BD13-E156487628FF}"/>
                </a:ext>
              </a:extLst>
            </p:cNvPr>
            <p:cNvCxnSpPr>
              <a:cxnSpLocks/>
              <a:stCxn id="198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B1DD885A-4B1A-472D-875F-47DBD6878A71}"/>
              </a:ext>
            </a:extLst>
          </p:cNvPr>
          <p:cNvSpPr txBox="1"/>
          <p:nvPr/>
        </p:nvSpPr>
        <p:spPr>
          <a:xfrm>
            <a:off x="11434653" y="4789000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6FE424A-B318-4215-B072-1B555C796ADB}"/>
              </a:ext>
            </a:extLst>
          </p:cNvPr>
          <p:cNvGrpSpPr/>
          <p:nvPr/>
        </p:nvGrpSpPr>
        <p:grpSpPr>
          <a:xfrm>
            <a:off x="12547960" y="3892214"/>
            <a:ext cx="385432" cy="385432"/>
            <a:chOff x="8466449" y="5881960"/>
            <a:chExt cx="385432" cy="385432"/>
          </a:xfrm>
        </p:grpSpPr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F1E4E531-768C-45AA-A453-CBC41A10B70F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6FC7057D-CE9A-4C3A-A57B-6865E38A383D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88D560D4-A6FB-465E-9066-3B47B3F30CBA}"/>
                </a:ext>
              </a:extLst>
            </p:cNvPr>
            <p:cNvCxnSpPr>
              <a:cxnSpLocks/>
              <a:stCxn id="202" idx="0"/>
              <a:endCxn id="202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C3601445-723D-4E62-979D-C213B9AF843F}"/>
              </a:ext>
            </a:extLst>
          </p:cNvPr>
          <p:cNvGrpSpPr/>
          <p:nvPr/>
        </p:nvGrpSpPr>
        <p:grpSpPr>
          <a:xfrm>
            <a:off x="11255632" y="7350848"/>
            <a:ext cx="2743438" cy="643676"/>
            <a:chOff x="996003" y="5702906"/>
            <a:chExt cx="2743438" cy="643676"/>
          </a:xfrm>
        </p:grpSpPr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717A3BFE-E09F-4A06-B328-15ACC82D1E09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E59BD10B-20DE-4187-8695-6E55CA689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E50105F1-25C5-4E1F-81DB-4C2D1537F15E}"/>
              </a:ext>
            </a:extLst>
          </p:cNvPr>
          <p:cNvGrpSpPr/>
          <p:nvPr/>
        </p:nvGrpSpPr>
        <p:grpSpPr>
          <a:xfrm>
            <a:off x="11364221" y="2872708"/>
            <a:ext cx="2743438" cy="643676"/>
            <a:chOff x="906234" y="758786"/>
            <a:chExt cx="2743438" cy="643676"/>
          </a:xfrm>
        </p:grpSpPr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2EB1804-20C0-4375-A090-D6DF15C45F9E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7CA4A280-D975-4BF4-88BF-B2268374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C7EBB6A-4DE2-42C6-A3F3-EFF2053EFCD5}"/>
              </a:ext>
            </a:extLst>
          </p:cNvPr>
          <p:cNvCxnSpPr>
            <a:stCxn id="210" idx="2"/>
            <a:endCxn id="202" idx="0"/>
          </p:cNvCxnSpPr>
          <p:nvPr/>
        </p:nvCxnSpPr>
        <p:spPr>
          <a:xfrm>
            <a:off x="12735940" y="3516384"/>
            <a:ext cx="4736" cy="375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0A0A9051-EA02-4D39-B7A1-DA7C3EE44B3F}"/>
              </a:ext>
            </a:extLst>
          </p:cNvPr>
          <p:cNvCxnSpPr>
            <a:stCxn id="202" idx="4"/>
            <a:endCxn id="200" idx="0"/>
          </p:cNvCxnSpPr>
          <p:nvPr/>
        </p:nvCxnSpPr>
        <p:spPr>
          <a:xfrm>
            <a:off x="12740676" y="4277646"/>
            <a:ext cx="0" cy="511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8915D63E-F02F-4FDF-B6FB-7F5FBFE2F52B}"/>
              </a:ext>
            </a:extLst>
          </p:cNvPr>
          <p:cNvGrpSpPr/>
          <p:nvPr/>
        </p:nvGrpSpPr>
        <p:grpSpPr>
          <a:xfrm>
            <a:off x="12557839" y="6760612"/>
            <a:ext cx="385432" cy="385432"/>
            <a:chOff x="8466449" y="5881960"/>
            <a:chExt cx="385432" cy="385432"/>
          </a:xfrm>
        </p:grpSpPr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226C8A82-6073-45BA-8FE9-16C3BD22D7DE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E6ABA6CD-F686-48FD-B289-871FB65544D7}"/>
                </a:ext>
              </a:extLst>
            </p:cNvPr>
            <p:cNvCxnSpPr>
              <a:cxnSpLocks/>
              <a:stCxn id="214" idx="2"/>
              <a:endCxn id="214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C7252AD9-D3ED-4D0C-80A3-B242A9D41B49}"/>
                </a:ext>
              </a:extLst>
            </p:cNvPr>
            <p:cNvCxnSpPr>
              <a:cxnSpLocks/>
              <a:stCxn id="214" idx="0"/>
              <a:endCxn id="214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8C58EAD1-0BC1-4A59-9532-1A851A9B777F}"/>
              </a:ext>
            </a:extLst>
          </p:cNvPr>
          <p:cNvCxnSpPr>
            <a:stCxn id="200" idx="2"/>
            <a:endCxn id="214" idx="0"/>
          </p:cNvCxnSpPr>
          <p:nvPr/>
        </p:nvCxnSpPr>
        <p:spPr>
          <a:xfrm>
            <a:off x="12740676" y="6317367"/>
            <a:ext cx="9879" cy="443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7ABC920E-3EBD-4007-B72B-2C23A14354FA}"/>
              </a:ext>
            </a:extLst>
          </p:cNvPr>
          <p:cNvCxnSpPr>
            <a:cxnSpLocks/>
            <a:stCxn id="214" idx="4"/>
            <a:endCxn id="206" idx="0"/>
          </p:cNvCxnSpPr>
          <p:nvPr/>
        </p:nvCxnSpPr>
        <p:spPr>
          <a:xfrm flipH="1">
            <a:off x="12749179" y="7146044"/>
            <a:ext cx="1376" cy="2048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42969405-62E1-4C22-925C-1C1252AF14C3}"/>
              </a:ext>
            </a:extLst>
          </p:cNvPr>
          <p:cNvGrpSpPr/>
          <p:nvPr/>
        </p:nvGrpSpPr>
        <p:grpSpPr>
          <a:xfrm>
            <a:off x="10503133" y="5351706"/>
            <a:ext cx="861088" cy="451342"/>
            <a:chOff x="7737987" y="3001449"/>
            <a:chExt cx="888072" cy="451342"/>
          </a:xfrm>
        </p:grpSpPr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39F3DDB5-770F-41D3-A9A1-08CA319E4C1C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26E977D-6FFC-4128-9C7B-57A87F25DC3D}"/>
                </a:ext>
              </a:extLst>
            </p:cNvPr>
            <p:cNvCxnSpPr>
              <a:cxnSpLocks/>
              <a:stCxn id="220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0226FDE-879C-4372-8EBF-7549633E5EC0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9090412" y="3693382"/>
            <a:ext cx="3467427" cy="3259946"/>
          </a:xfrm>
          <a:prstGeom prst="bentConnector3">
            <a:avLst>
              <a:gd name="adj1" fmla="val 4139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C831794-4931-4B5C-915F-3788DCE3AA3A}"/>
              </a:ext>
            </a:extLst>
          </p:cNvPr>
          <p:cNvCxnSpPr>
            <a:cxnSpLocks/>
            <a:endCxn id="202" idx="2"/>
          </p:cNvCxnSpPr>
          <p:nvPr/>
        </p:nvCxnSpPr>
        <p:spPr>
          <a:xfrm flipV="1">
            <a:off x="9097364" y="4084930"/>
            <a:ext cx="3450596" cy="2404391"/>
          </a:xfrm>
          <a:prstGeom prst="bentConnector3">
            <a:avLst>
              <a:gd name="adj1" fmla="val 560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1C6F3DC-1CEB-4F03-832C-E4C33695E928}"/>
                  </a:ext>
                </a:extLst>
              </p:cNvPr>
              <p:cNvSpPr txBox="1"/>
              <p:nvPr/>
            </p:nvSpPr>
            <p:spPr>
              <a:xfrm>
                <a:off x="2542913" y="954858"/>
                <a:ext cx="7294113" cy="547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𝐶𝑖𝑝h𝑒𝑟𝑇𝑒𝑥𝑡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𝑋𝑂𝑅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𝑃𝑙𝑎𝑖𝑛𝑇𝑒𝑥𝑡𝑖</m:t>
                      </m:r>
                      <m:r>
                        <m:rPr>
                          <m:nor/>
                        </m:rPr>
                        <a:rPr lang="en-US" altLang="zh-CN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i="1" baseline="-2500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𝑃𝑙𝑎𝑖𝑛𝑇𝑒𝑥𝑡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𝑌𝑖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𝐶h𝑖𝑝𝑒𝑟𝑇𝑒𝑥𝑡𝑖</m:t>
                    </m:r>
                    <m:r>
                      <m:rPr>
                        <m:nor/>
                      </m:rPr>
                      <a:rPr lang="en-US" altLang="zh-CN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i="1">
                    <a:latin typeface="Cambria Math" panose="020405030504060302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𝐶𝑖𝑝h𝑒𝑟𝑇𝑒𝑥𝑡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PlainText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IV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1C6F3DC-1CEB-4F03-832C-E4C33695E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13" y="954858"/>
                <a:ext cx="7294113" cy="547650"/>
              </a:xfrm>
              <a:prstGeom prst="rect">
                <a:avLst/>
              </a:prstGeom>
              <a:blipFill>
                <a:blip r:embed="rId5"/>
                <a:stretch>
                  <a:fillRect l="-1170" t="-1124" b="-24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3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304</Words>
  <Application>Microsoft Office PowerPoint</Application>
  <PresentationFormat>自定义</PresentationFormat>
  <Paragraphs>127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ECB (Electronic Codebook) Encryption</vt:lpstr>
      <vt:lpstr>ECB (Electronic Codebook) Decryption</vt:lpstr>
      <vt:lpstr>CBC (Cipher Block Chaining) Encryption</vt:lpstr>
      <vt:lpstr>CBC (Cipher Block Chaining) Decryption</vt:lpstr>
      <vt:lpstr>QQCBC (Tencent’s CBC) Encryption</vt:lpstr>
      <vt:lpstr>QQCBC (Tencent’s CBC) Decryption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飞</dc:creator>
  <cp:lastModifiedBy>黄 飞</cp:lastModifiedBy>
  <cp:revision>48</cp:revision>
  <dcterms:created xsi:type="dcterms:W3CDTF">2020-04-05T00:01:59Z</dcterms:created>
  <dcterms:modified xsi:type="dcterms:W3CDTF">2020-04-06T02:13:11Z</dcterms:modified>
</cp:coreProperties>
</file>