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5"/>
  </p:notesMasterIdLst>
  <p:sldIdLst>
    <p:sldId id="257" r:id="rId2"/>
    <p:sldId id="258" r:id="rId3"/>
    <p:sldId id="260" r:id="rId4"/>
    <p:sldId id="261" r:id="rId5"/>
    <p:sldId id="262" r:id="rId6"/>
    <p:sldId id="263" r:id="rId7"/>
    <p:sldId id="271" r:id="rId8"/>
    <p:sldId id="272" r:id="rId9"/>
    <p:sldId id="273" r:id="rId10"/>
    <p:sldId id="274" r:id="rId11"/>
    <p:sldId id="279" r:id="rId12"/>
    <p:sldId id="256" r:id="rId13"/>
    <p:sldId id="281" r:id="rId14"/>
    <p:sldId id="282" r:id="rId15"/>
    <p:sldId id="283" r:id="rId16"/>
    <p:sldId id="284" r:id="rId17"/>
    <p:sldId id="285" r:id="rId18"/>
    <p:sldId id="286" r:id="rId19"/>
    <p:sldId id="287" r:id="rId20"/>
    <p:sldId id="264" r:id="rId21"/>
    <p:sldId id="265" r:id="rId22"/>
    <p:sldId id="266" r:id="rId23"/>
    <p:sldId id="267" r:id="rId24"/>
    <p:sldId id="268" r:id="rId25"/>
    <p:sldId id="269" r:id="rId26"/>
    <p:sldId id="270" r:id="rId27"/>
    <p:sldId id="288" r:id="rId28"/>
    <p:sldId id="289" r:id="rId29"/>
    <p:sldId id="280" r:id="rId30"/>
    <p:sldId id="275" r:id="rId31"/>
    <p:sldId id="276"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AEB632-3737-4241-B712-580CE2D96955}">
          <p14:sldIdLst>
            <p14:sldId id="257"/>
            <p14:sldId id="258"/>
            <p14:sldId id="260"/>
            <p14:sldId id="261"/>
            <p14:sldId id="262"/>
            <p14:sldId id="263"/>
            <p14:sldId id="271"/>
            <p14:sldId id="272"/>
            <p14:sldId id="273"/>
            <p14:sldId id="274"/>
            <p14:sldId id="279"/>
            <p14:sldId id="256"/>
            <p14:sldId id="281"/>
            <p14:sldId id="282"/>
            <p14:sldId id="283"/>
            <p14:sldId id="284"/>
            <p14:sldId id="285"/>
            <p14:sldId id="286"/>
            <p14:sldId id="287"/>
            <p14:sldId id="264"/>
            <p14:sldId id="265"/>
            <p14:sldId id="266"/>
            <p14:sldId id="267"/>
            <p14:sldId id="268"/>
            <p14:sldId id="269"/>
            <p14:sldId id="270"/>
            <p14:sldId id="288"/>
            <p14:sldId id="289"/>
            <p14:sldId id="280"/>
            <p14:sldId id="275"/>
            <p14:sldId id="276"/>
            <p14:sldId id="277"/>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1"/>
  </p:normalViewPr>
  <p:slideViewPr>
    <p:cSldViewPr snapToGrid="0" snapToObjects="1" showGuides="1">
      <p:cViewPr varScale="1">
        <p:scale>
          <a:sx n="108" d="100"/>
          <a:sy n="108" d="100"/>
        </p:scale>
        <p:origin x="736" y="184"/>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3CE2B-F73C-4903-8D51-4B4D4CA2A001}"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E6C7D8E6-6962-4830-89B1-334F093D7248}">
      <dgm:prSet/>
      <dgm:spPr/>
      <dgm:t>
        <a:bodyPr/>
        <a:lstStyle/>
        <a:p>
          <a:r>
            <a:rPr lang="en-US" b="0" i="0" baseline="0"/>
            <a:t>SVM</a:t>
          </a:r>
          <a:endParaRPr lang="en-US"/>
        </a:p>
      </dgm:t>
    </dgm:pt>
    <dgm:pt modelId="{61B0B2D8-386C-4E31-839E-BC7761EF2E64}" type="parTrans" cxnId="{7566549C-B8BA-4B0A-9897-3ED97A914853}">
      <dgm:prSet/>
      <dgm:spPr/>
      <dgm:t>
        <a:bodyPr/>
        <a:lstStyle/>
        <a:p>
          <a:endParaRPr lang="en-US"/>
        </a:p>
      </dgm:t>
    </dgm:pt>
    <dgm:pt modelId="{57CADB62-E10C-49BE-87C8-D180D08C9BDD}" type="sibTrans" cxnId="{7566549C-B8BA-4B0A-9897-3ED97A914853}">
      <dgm:prSet/>
      <dgm:spPr/>
      <dgm:t>
        <a:bodyPr/>
        <a:lstStyle/>
        <a:p>
          <a:endParaRPr lang="en-US"/>
        </a:p>
      </dgm:t>
    </dgm:pt>
    <dgm:pt modelId="{A8F3D995-4B95-4A64-A244-92E95D77A15C}">
      <dgm:prSet/>
      <dgm:spPr/>
      <dgm:t>
        <a:bodyPr/>
        <a:lstStyle/>
        <a:p>
          <a:r>
            <a:rPr lang="en-US" b="0" i="0" baseline="0"/>
            <a:t>Random Forrest</a:t>
          </a:r>
          <a:endParaRPr lang="en-US"/>
        </a:p>
      </dgm:t>
    </dgm:pt>
    <dgm:pt modelId="{4AC6ED04-D439-4B74-A163-FAB3122CC369}" type="parTrans" cxnId="{A7ECF8D8-C883-4757-94D4-8DCB5B824FAC}">
      <dgm:prSet/>
      <dgm:spPr/>
      <dgm:t>
        <a:bodyPr/>
        <a:lstStyle/>
        <a:p>
          <a:endParaRPr lang="en-US"/>
        </a:p>
      </dgm:t>
    </dgm:pt>
    <dgm:pt modelId="{83F9AF2B-85AA-4B72-9B54-C51A1A943CE9}" type="sibTrans" cxnId="{A7ECF8D8-C883-4757-94D4-8DCB5B824FAC}">
      <dgm:prSet/>
      <dgm:spPr/>
      <dgm:t>
        <a:bodyPr/>
        <a:lstStyle/>
        <a:p>
          <a:endParaRPr lang="en-US"/>
        </a:p>
      </dgm:t>
    </dgm:pt>
    <dgm:pt modelId="{CC4DBF6B-B0D2-4590-BC17-AB212D0A8D98}">
      <dgm:prSet/>
      <dgm:spPr/>
      <dgm:t>
        <a:bodyPr/>
        <a:lstStyle/>
        <a:p>
          <a:r>
            <a:rPr lang="en-US" b="0" i="0" baseline="0"/>
            <a:t>Neural Networks</a:t>
          </a:r>
          <a:endParaRPr lang="en-US"/>
        </a:p>
      </dgm:t>
    </dgm:pt>
    <dgm:pt modelId="{788F74CB-D0C3-471F-A5F1-C3E37F9F1A86}" type="parTrans" cxnId="{2F537523-2C0C-406F-A5ED-5B3A1A97ED11}">
      <dgm:prSet/>
      <dgm:spPr/>
      <dgm:t>
        <a:bodyPr/>
        <a:lstStyle/>
        <a:p>
          <a:endParaRPr lang="en-US"/>
        </a:p>
      </dgm:t>
    </dgm:pt>
    <dgm:pt modelId="{5E88DE67-77F4-492D-ACCE-27F91AFCDFB1}" type="sibTrans" cxnId="{2F537523-2C0C-406F-A5ED-5B3A1A97ED11}">
      <dgm:prSet/>
      <dgm:spPr/>
      <dgm:t>
        <a:bodyPr/>
        <a:lstStyle/>
        <a:p>
          <a:endParaRPr lang="en-US"/>
        </a:p>
      </dgm:t>
    </dgm:pt>
    <dgm:pt modelId="{6E4DF825-CAD1-42DE-B66B-B9A8E8F81A8F}">
      <dgm:prSet/>
      <dgm:spPr/>
      <dgm:t>
        <a:bodyPr/>
        <a:lstStyle/>
        <a:p>
          <a:r>
            <a:rPr lang="en-US" b="0" i="0" baseline="0"/>
            <a:t>Linear Regression</a:t>
          </a:r>
          <a:endParaRPr lang="en-US"/>
        </a:p>
      </dgm:t>
    </dgm:pt>
    <dgm:pt modelId="{79A14A74-9D90-4C1D-89F0-E1D61E5B6BE7}" type="parTrans" cxnId="{DD5394F3-3082-4441-AB55-FE0260CD0EB3}">
      <dgm:prSet/>
      <dgm:spPr/>
      <dgm:t>
        <a:bodyPr/>
        <a:lstStyle/>
        <a:p>
          <a:endParaRPr lang="en-US"/>
        </a:p>
      </dgm:t>
    </dgm:pt>
    <dgm:pt modelId="{C2546FB8-A100-403D-B993-FD9E0374A0B1}" type="sibTrans" cxnId="{DD5394F3-3082-4441-AB55-FE0260CD0EB3}">
      <dgm:prSet/>
      <dgm:spPr/>
      <dgm:t>
        <a:bodyPr/>
        <a:lstStyle/>
        <a:p>
          <a:endParaRPr lang="en-US"/>
        </a:p>
      </dgm:t>
    </dgm:pt>
    <dgm:pt modelId="{7F48D4E3-9AAC-46E4-9468-44555EA2FA8E}">
      <dgm:prSet/>
      <dgm:spPr/>
      <dgm:t>
        <a:bodyPr/>
        <a:lstStyle/>
        <a:p>
          <a:r>
            <a:rPr lang="en-US" b="0" i="0" baseline="0"/>
            <a:t>Logistical Regression</a:t>
          </a:r>
          <a:endParaRPr lang="en-US"/>
        </a:p>
      </dgm:t>
    </dgm:pt>
    <dgm:pt modelId="{13A998F2-AAFC-44A9-98E3-F2D7A2B21F7C}" type="parTrans" cxnId="{9AE0AC47-A95C-43ED-B240-E7F8C71AE35D}">
      <dgm:prSet/>
      <dgm:spPr/>
      <dgm:t>
        <a:bodyPr/>
        <a:lstStyle/>
        <a:p>
          <a:endParaRPr lang="en-US"/>
        </a:p>
      </dgm:t>
    </dgm:pt>
    <dgm:pt modelId="{54AB284A-F99E-4DE7-9A05-09B44CA33DEB}" type="sibTrans" cxnId="{9AE0AC47-A95C-43ED-B240-E7F8C71AE35D}">
      <dgm:prSet/>
      <dgm:spPr/>
      <dgm:t>
        <a:bodyPr/>
        <a:lstStyle/>
        <a:p>
          <a:endParaRPr lang="en-US"/>
        </a:p>
      </dgm:t>
    </dgm:pt>
    <dgm:pt modelId="{B3BCACEB-884D-450A-B8FD-915BFFE8B02F}">
      <dgm:prSet/>
      <dgm:spPr/>
      <dgm:t>
        <a:bodyPr/>
        <a:lstStyle/>
        <a:p>
          <a:r>
            <a:rPr lang="en-US" b="0" i="0" baseline="0"/>
            <a:t>KNN</a:t>
          </a:r>
          <a:endParaRPr lang="en-US"/>
        </a:p>
      </dgm:t>
    </dgm:pt>
    <dgm:pt modelId="{434C1867-F45B-4786-8946-4F761197CFDD}" type="parTrans" cxnId="{BC9EC0F6-84F1-4A79-933F-2BE7899EDC7C}">
      <dgm:prSet/>
      <dgm:spPr/>
      <dgm:t>
        <a:bodyPr/>
        <a:lstStyle/>
        <a:p>
          <a:endParaRPr lang="en-US"/>
        </a:p>
      </dgm:t>
    </dgm:pt>
    <dgm:pt modelId="{EDFBF57C-F49E-49E8-A4C8-8292FAC73B42}" type="sibTrans" cxnId="{BC9EC0F6-84F1-4A79-933F-2BE7899EDC7C}">
      <dgm:prSet/>
      <dgm:spPr/>
      <dgm:t>
        <a:bodyPr/>
        <a:lstStyle/>
        <a:p>
          <a:endParaRPr lang="en-US"/>
        </a:p>
      </dgm:t>
    </dgm:pt>
    <dgm:pt modelId="{862C423B-9871-4BA3-BEB4-686DCDF38F47}">
      <dgm:prSet/>
      <dgm:spPr/>
      <dgm:t>
        <a:bodyPr/>
        <a:lstStyle/>
        <a:p>
          <a:r>
            <a:rPr lang="en-US" b="0" i="1" baseline="0"/>
            <a:t>Naive Bayes</a:t>
          </a:r>
          <a:endParaRPr lang="en-US"/>
        </a:p>
      </dgm:t>
    </dgm:pt>
    <dgm:pt modelId="{4D49399F-CD99-484C-B751-9368DBF5D13A}" type="parTrans" cxnId="{352867BF-5256-4F6A-886F-469756FEB79D}">
      <dgm:prSet/>
      <dgm:spPr/>
      <dgm:t>
        <a:bodyPr/>
        <a:lstStyle/>
        <a:p>
          <a:endParaRPr lang="en-US"/>
        </a:p>
      </dgm:t>
    </dgm:pt>
    <dgm:pt modelId="{58D2D938-3701-4A62-B81F-5BC9007EE548}" type="sibTrans" cxnId="{352867BF-5256-4F6A-886F-469756FEB79D}">
      <dgm:prSet/>
      <dgm:spPr/>
      <dgm:t>
        <a:bodyPr/>
        <a:lstStyle/>
        <a:p>
          <a:endParaRPr lang="en-US"/>
        </a:p>
      </dgm:t>
    </dgm:pt>
    <dgm:pt modelId="{FBBBC9FC-5410-1740-BD6D-6508C43B172D}" type="pres">
      <dgm:prSet presAssocID="{4883CE2B-F73C-4903-8D51-4B4D4CA2A001}" presName="vert0" presStyleCnt="0">
        <dgm:presLayoutVars>
          <dgm:dir/>
          <dgm:animOne val="branch"/>
          <dgm:animLvl val="lvl"/>
        </dgm:presLayoutVars>
      </dgm:prSet>
      <dgm:spPr/>
    </dgm:pt>
    <dgm:pt modelId="{A47B18DF-0265-8444-A551-ECCFDE639E16}" type="pres">
      <dgm:prSet presAssocID="{E6C7D8E6-6962-4830-89B1-334F093D7248}" presName="thickLine" presStyleLbl="alignNode1" presStyleIdx="0" presStyleCnt="7"/>
      <dgm:spPr/>
    </dgm:pt>
    <dgm:pt modelId="{6BD49BD4-AC79-2147-B2B4-CC295C48E368}" type="pres">
      <dgm:prSet presAssocID="{E6C7D8E6-6962-4830-89B1-334F093D7248}" presName="horz1" presStyleCnt="0"/>
      <dgm:spPr/>
    </dgm:pt>
    <dgm:pt modelId="{7EA8D193-9395-BA4E-8E0C-82D0B35FBB20}" type="pres">
      <dgm:prSet presAssocID="{E6C7D8E6-6962-4830-89B1-334F093D7248}" presName="tx1" presStyleLbl="revTx" presStyleIdx="0" presStyleCnt="7"/>
      <dgm:spPr/>
    </dgm:pt>
    <dgm:pt modelId="{194C1BB2-9603-4443-8BBA-0AA5B789B280}" type="pres">
      <dgm:prSet presAssocID="{E6C7D8E6-6962-4830-89B1-334F093D7248}" presName="vert1" presStyleCnt="0"/>
      <dgm:spPr/>
    </dgm:pt>
    <dgm:pt modelId="{A074E434-EBC4-B84C-8C35-0F4CF6EA65E3}" type="pres">
      <dgm:prSet presAssocID="{A8F3D995-4B95-4A64-A244-92E95D77A15C}" presName="thickLine" presStyleLbl="alignNode1" presStyleIdx="1" presStyleCnt="7"/>
      <dgm:spPr/>
    </dgm:pt>
    <dgm:pt modelId="{BD767AFB-8867-C74B-8340-38AEFE678FD3}" type="pres">
      <dgm:prSet presAssocID="{A8F3D995-4B95-4A64-A244-92E95D77A15C}" presName="horz1" presStyleCnt="0"/>
      <dgm:spPr/>
    </dgm:pt>
    <dgm:pt modelId="{004BAF86-C9E5-3D47-8E81-380FE2353AE3}" type="pres">
      <dgm:prSet presAssocID="{A8F3D995-4B95-4A64-A244-92E95D77A15C}" presName="tx1" presStyleLbl="revTx" presStyleIdx="1" presStyleCnt="7"/>
      <dgm:spPr/>
    </dgm:pt>
    <dgm:pt modelId="{CFA458FD-5B9F-4641-AEC5-F88F41CE1435}" type="pres">
      <dgm:prSet presAssocID="{A8F3D995-4B95-4A64-A244-92E95D77A15C}" presName="vert1" presStyleCnt="0"/>
      <dgm:spPr/>
    </dgm:pt>
    <dgm:pt modelId="{9C2198C8-9B4B-034A-886D-5800E59E2454}" type="pres">
      <dgm:prSet presAssocID="{CC4DBF6B-B0D2-4590-BC17-AB212D0A8D98}" presName="thickLine" presStyleLbl="alignNode1" presStyleIdx="2" presStyleCnt="7"/>
      <dgm:spPr/>
    </dgm:pt>
    <dgm:pt modelId="{1390F98C-2CEE-7940-80AA-041C3CACCDD7}" type="pres">
      <dgm:prSet presAssocID="{CC4DBF6B-B0D2-4590-BC17-AB212D0A8D98}" presName="horz1" presStyleCnt="0"/>
      <dgm:spPr/>
    </dgm:pt>
    <dgm:pt modelId="{96BC50A7-B604-DA4C-A545-6995DA3129E6}" type="pres">
      <dgm:prSet presAssocID="{CC4DBF6B-B0D2-4590-BC17-AB212D0A8D98}" presName="tx1" presStyleLbl="revTx" presStyleIdx="2" presStyleCnt="7"/>
      <dgm:spPr/>
    </dgm:pt>
    <dgm:pt modelId="{00BFA810-CDB7-8F47-ACD9-02ED9BFEC71D}" type="pres">
      <dgm:prSet presAssocID="{CC4DBF6B-B0D2-4590-BC17-AB212D0A8D98}" presName="vert1" presStyleCnt="0"/>
      <dgm:spPr/>
    </dgm:pt>
    <dgm:pt modelId="{F1DA8CD1-8F69-7048-9EF0-2763A29EB095}" type="pres">
      <dgm:prSet presAssocID="{6E4DF825-CAD1-42DE-B66B-B9A8E8F81A8F}" presName="thickLine" presStyleLbl="alignNode1" presStyleIdx="3" presStyleCnt="7"/>
      <dgm:spPr/>
    </dgm:pt>
    <dgm:pt modelId="{A8D048F6-A981-3746-8C66-CFCA21A72176}" type="pres">
      <dgm:prSet presAssocID="{6E4DF825-CAD1-42DE-B66B-B9A8E8F81A8F}" presName="horz1" presStyleCnt="0"/>
      <dgm:spPr/>
    </dgm:pt>
    <dgm:pt modelId="{4DD0F8F0-34E1-5245-AE0C-FA6C509E8D1A}" type="pres">
      <dgm:prSet presAssocID="{6E4DF825-CAD1-42DE-B66B-B9A8E8F81A8F}" presName="tx1" presStyleLbl="revTx" presStyleIdx="3" presStyleCnt="7"/>
      <dgm:spPr/>
    </dgm:pt>
    <dgm:pt modelId="{8AD675B5-4D8B-534F-9559-E1377F0CF9BB}" type="pres">
      <dgm:prSet presAssocID="{6E4DF825-CAD1-42DE-B66B-B9A8E8F81A8F}" presName="vert1" presStyleCnt="0"/>
      <dgm:spPr/>
    </dgm:pt>
    <dgm:pt modelId="{F33B9B56-5860-1E45-BE44-2DD13A507CA4}" type="pres">
      <dgm:prSet presAssocID="{7F48D4E3-9AAC-46E4-9468-44555EA2FA8E}" presName="thickLine" presStyleLbl="alignNode1" presStyleIdx="4" presStyleCnt="7"/>
      <dgm:spPr/>
    </dgm:pt>
    <dgm:pt modelId="{5495EC2F-7EDC-2D4A-9C56-D11FBC672372}" type="pres">
      <dgm:prSet presAssocID="{7F48D4E3-9AAC-46E4-9468-44555EA2FA8E}" presName="horz1" presStyleCnt="0"/>
      <dgm:spPr/>
    </dgm:pt>
    <dgm:pt modelId="{0CF5DEB0-1566-5948-A804-AE5E5755074E}" type="pres">
      <dgm:prSet presAssocID="{7F48D4E3-9AAC-46E4-9468-44555EA2FA8E}" presName="tx1" presStyleLbl="revTx" presStyleIdx="4" presStyleCnt="7"/>
      <dgm:spPr/>
    </dgm:pt>
    <dgm:pt modelId="{5AECAEE7-2DD6-4443-814C-758938ACC857}" type="pres">
      <dgm:prSet presAssocID="{7F48D4E3-9AAC-46E4-9468-44555EA2FA8E}" presName="vert1" presStyleCnt="0"/>
      <dgm:spPr/>
    </dgm:pt>
    <dgm:pt modelId="{D14BB0CD-C87C-F547-8727-692C79762FEF}" type="pres">
      <dgm:prSet presAssocID="{B3BCACEB-884D-450A-B8FD-915BFFE8B02F}" presName="thickLine" presStyleLbl="alignNode1" presStyleIdx="5" presStyleCnt="7"/>
      <dgm:spPr/>
    </dgm:pt>
    <dgm:pt modelId="{B93ECAB7-2DBF-7A48-AFD9-1D5CFD81D594}" type="pres">
      <dgm:prSet presAssocID="{B3BCACEB-884D-450A-B8FD-915BFFE8B02F}" presName="horz1" presStyleCnt="0"/>
      <dgm:spPr/>
    </dgm:pt>
    <dgm:pt modelId="{5060AD93-6837-1443-9BBE-219B8DCB814B}" type="pres">
      <dgm:prSet presAssocID="{B3BCACEB-884D-450A-B8FD-915BFFE8B02F}" presName="tx1" presStyleLbl="revTx" presStyleIdx="5" presStyleCnt="7"/>
      <dgm:spPr/>
    </dgm:pt>
    <dgm:pt modelId="{A12DD84D-D603-5A42-B017-964CCAAAF156}" type="pres">
      <dgm:prSet presAssocID="{B3BCACEB-884D-450A-B8FD-915BFFE8B02F}" presName="vert1" presStyleCnt="0"/>
      <dgm:spPr/>
    </dgm:pt>
    <dgm:pt modelId="{5D4E0171-B1B6-BE48-BF9E-F5D68008B16B}" type="pres">
      <dgm:prSet presAssocID="{862C423B-9871-4BA3-BEB4-686DCDF38F47}" presName="thickLine" presStyleLbl="alignNode1" presStyleIdx="6" presStyleCnt="7"/>
      <dgm:spPr/>
    </dgm:pt>
    <dgm:pt modelId="{05B808D7-D57D-DE4B-88AA-4070B135A80A}" type="pres">
      <dgm:prSet presAssocID="{862C423B-9871-4BA3-BEB4-686DCDF38F47}" presName="horz1" presStyleCnt="0"/>
      <dgm:spPr/>
    </dgm:pt>
    <dgm:pt modelId="{FCF02800-F518-4D4C-81D5-F66BEDD00D98}" type="pres">
      <dgm:prSet presAssocID="{862C423B-9871-4BA3-BEB4-686DCDF38F47}" presName="tx1" presStyleLbl="revTx" presStyleIdx="6" presStyleCnt="7"/>
      <dgm:spPr/>
    </dgm:pt>
    <dgm:pt modelId="{2865F947-7AEF-0542-95E4-FEA7A2E31A59}" type="pres">
      <dgm:prSet presAssocID="{862C423B-9871-4BA3-BEB4-686DCDF38F47}" presName="vert1" presStyleCnt="0"/>
      <dgm:spPr/>
    </dgm:pt>
  </dgm:ptLst>
  <dgm:cxnLst>
    <dgm:cxn modelId="{2F537523-2C0C-406F-A5ED-5B3A1A97ED11}" srcId="{4883CE2B-F73C-4903-8D51-4B4D4CA2A001}" destId="{CC4DBF6B-B0D2-4590-BC17-AB212D0A8D98}" srcOrd="2" destOrd="0" parTransId="{788F74CB-D0C3-471F-A5F1-C3E37F9F1A86}" sibTransId="{5E88DE67-77F4-492D-ACCE-27F91AFCDFB1}"/>
    <dgm:cxn modelId="{9AE0AC47-A95C-43ED-B240-E7F8C71AE35D}" srcId="{4883CE2B-F73C-4903-8D51-4B4D4CA2A001}" destId="{7F48D4E3-9AAC-46E4-9468-44555EA2FA8E}" srcOrd="4" destOrd="0" parTransId="{13A998F2-AAFC-44A9-98E3-F2D7A2B21F7C}" sibTransId="{54AB284A-F99E-4DE7-9A05-09B44CA33DEB}"/>
    <dgm:cxn modelId="{2A18A04A-CD40-6E48-957A-7B0BBEF71C64}" type="presOf" srcId="{6E4DF825-CAD1-42DE-B66B-B9A8E8F81A8F}" destId="{4DD0F8F0-34E1-5245-AE0C-FA6C509E8D1A}" srcOrd="0" destOrd="0" presId="urn:microsoft.com/office/officeart/2008/layout/LinedList"/>
    <dgm:cxn modelId="{3B6C9769-E4D8-814C-BF21-6C2C01E3EA81}" type="presOf" srcId="{A8F3D995-4B95-4A64-A244-92E95D77A15C}" destId="{004BAF86-C9E5-3D47-8E81-380FE2353AE3}" srcOrd="0" destOrd="0" presId="urn:microsoft.com/office/officeart/2008/layout/LinedList"/>
    <dgm:cxn modelId="{1B0B3577-DEC8-A540-B89C-3649A544AE06}" type="presOf" srcId="{862C423B-9871-4BA3-BEB4-686DCDF38F47}" destId="{FCF02800-F518-4D4C-81D5-F66BEDD00D98}" srcOrd="0" destOrd="0" presId="urn:microsoft.com/office/officeart/2008/layout/LinedList"/>
    <dgm:cxn modelId="{142FAB8A-A8AC-854B-BC36-792DA837C5E9}" type="presOf" srcId="{CC4DBF6B-B0D2-4590-BC17-AB212D0A8D98}" destId="{96BC50A7-B604-DA4C-A545-6995DA3129E6}" srcOrd="0" destOrd="0" presId="urn:microsoft.com/office/officeart/2008/layout/LinedList"/>
    <dgm:cxn modelId="{EFAB0D91-D7A4-D441-BB28-E655D1ABB4C7}" type="presOf" srcId="{4883CE2B-F73C-4903-8D51-4B4D4CA2A001}" destId="{FBBBC9FC-5410-1740-BD6D-6508C43B172D}" srcOrd="0" destOrd="0" presId="urn:microsoft.com/office/officeart/2008/layout/LinedList"/>
    <dgm:cxn modelId="{7566549C-B8BA-4B0A-9897-3ED97A914853}" srcId="{4883CE2B-F73C-4903-8D51-4B4D4CA2A001}" destId="{E6C7D8E6-6962-4830-89B1-334F093D7248}" srcOrd="0" destOrd="0" parTransId="{61B0B2D8-386C-4E31-839E-BC7761EF2E64}" sibTransId="{57CADB62-E10C-49BE-87C8-D180D08C9BDD}"/>
    <dgm:cxn modelId="{352867BF-5256-4F6A-886F-469756FEB79D}" srcId="{4883CE2B-F73C-4903-8D51-4B4D4CA2A001}" destId="{862C423B-9871-4BA3-BEB4-686DCDF38F47}" srcOrd="6" destOrd="0" parTransId="{4D49399F-CD99-484C-B751-9368DBF5D13A}" sibTransId="{58D2D938-3701-4A62-B81F-5BC9007EE548}"/>
    <dgm:cxn modelId="{977067C1-5287-FF49-8A00-A84102662B51}" type="presOf" srcId="{7F48D4E3-9AAC-46E4-9468-44555EA2FA8E}" destId="{0CF5DEB0-1566-5948-A804-AE5E5755074E}" srcOrd="0" destOrd="0" presId="urn:microsoft.com/office/officeart/2008/layout/LinedList"/>
    <dgm:cxn modelId="{A7ECF8D8-C883-4757-94D4-8DCB5B824FAC}" srcId="{4883CE2B-F73C-4903-8D51-4B4D4CA2A001}" destId="{A8F3D995-4B95-4A64-A244-92E95D77A15C}" srcOrd="1" destOrd="0" parTransId="{4AC6ED04-D439-4B74-A163-FAB3122CC369}" sibTransId="{83F9AF2B-85AA-4B72-9B54-C51A1A943CE9}"/>
    <dgm:cxn modelId="{9771E2EA-5C33-C54C-9051-FAA92464F249}" type="presOf" srcId="{E6C7D8E6-6962-4830-89B1-334F093D7248}" destId="{7EA8D193-9395-BA4E-8E0C-82D0B35FBB20}" srcOrd="0" destOrd="0" presId="urn:microsoft.com/office/officeart/2008/layout/LinedList"/>
    <dgm:cxn modelId="{DD5394F3-3082-4441-AB55-FE0260CD0EB3}" srcId="{4883CE2B-F73C-4903-8D51-4B4D4CA2A001}" destId="{6E4DF825-CAD1-42DE-B66B-B9A8E8F81A8F}" srcOrd="3" destOrd="0" parTransId="{79A14A74-9D90-4C1D-89F0-E1D61E5B6BE7}" sibTransId="{C2546FB8-A100-403D-B993-FD9E0374A0B1}"/>
    <dgm:cxn modelId="{BC9EC0F6-84F1-4A79-933F-2BE7899EDC7C}" srcId="{4883CE2B-F73C-4903-8D51-4B4D4CA2A001}" destId="{B3BCACEB-884D-450A-B8FD-915BFFE8B02F}" srcOrd="5" destOrd="0" parTransId="{434C1867-F45B-4786-8946-4F761197CFDD}" sibTransId="{EDFBF57C-F49E-49E8-A4C8-8292FAC73B42}"/>
    <dgm:cxn modelId="{24D5DEF7-56A2-6148-B50B-6C9C12202EB3}" type="presOf" srcId="{B3BCACEB-884D-450A-B8FD-915BFFE8B02F}" destId="{5060AD93-6837-1443-9BBE-219B8DCB814B}" srcOrd="0" destOrd="0" presId="urn:microsoft.com/office/officeart/2008/layout/LinedList"/>
    <dgm:cxn modelId="{E8E3275D-29B8-9843-8AD5-A5EC2354FAB3}" type="presParOf" srcId="{FBBBC9FC-5410-1740-BD6D-6508C43B172D}" destId="{A47B18DF-0265-8444-A551-ECCFDE639E16}" srcOrd="0" destOrd="0" presId="urn:microsoft.com/office/officeart/2008/layout/LinedList"/>
    <dgm:cxn modelId="{A6D21AC7-17F1-FE42-BB79-BEB1D0C4FC27}" type="presParOf" srcId="{FBBBC9FC-5410-1740-BD6D-6508C43B172D}" destId="{6BD49BD4-AC79-2147-B2B4-CC295C48E368}" srcOrd="1" destOrd="0" presId="urn:microsoft.com/office/officeart/2008/layout/LinedList"/>
    <dgm:cxn modelId="{0143EE43-A960-D942-8DC4-3A6E81AAC71F}" type="presParOf" srcId="{6BD49BD4-AC79-2147-B2B4-CC295C48E368}" destId="{7EA8D193-9395-BA4E-8E0C-82D0B35FBB20}" srcOrd="0" destOrd="0" presId="urn:microsoft.com/office/officeart/2008/layout/LinedList"/>
    <dgm:cxn modelId="{95844D96-609D-2F4A-8677-470917E4F976}" type="presParOf" srcId="{6BD49BD4-AC79-2147-B2B4-CC295C48E368}" destId="{194C1BB2-9603-4443-8BBA-0AA5B789B280}" srcOrd="1" destOrd="0" presId="urn:microsoft.com/office/officeart/2008/layout/LinedList"/>
    <dgm:cxn modelId="{592FAA99-8E23-9841-8CB6-D84C67F6E447}" type="presParOf" srcId="{FBBBC9FC-5410-1740-BD6D-6508C43B172D}" destId="{A074E434-EBC4-B84C-8C35-0F4CF6EA65E3}" srcOrd="2" destOrd="0" presId="urn:microsoft.com/office/officeart/2008/layout/LinedList"/>
    <dgm:cxn modelId="{450C88B1-C03E-0248-942D-8368FAE781AE}" type="presParOf" srcId="{FBBBC9FC-5410-1740-BD6D-6508C43B172D}" destId="{BD767AFB-8867-C74B-8340-38AEFE678FD3}" srcOrd="3" destOrd="0" presId="urn:microsoft.com/office/officeart/2008/layout/LinedList"/>
    <dgm:cxn modelId="{DB6FDB63-6D53-B343-B2C1-971FC138117D}" type="presParOf" srcId="{BD767AFB-8867-C74B-8340-38AEFE678FD3}" destId="{004BAF86-C9E5-3D47-8E81-380FE2353AE3}" srcOrd="0" destOrd="0" presId="urn:microsoft.com/office/officeart/2008/layout/LinedList"/>
    <dgm:cxn modelId="{C4A785AF-1161-2C48-8035-90D8BA967386}" type="presParOf" srcId="{BD767AFB-8867-C74B-8340-38AEFE678FD3}" destId="{CFA458FD-5B9F-4641-AEC5-F88F41CE1435}" srcOrd="1" destOrd="0" presId="urn:microsoft.com/office/officeart/2008/layout/LinedList"/>
    <dgm:cxn modelId="{62CC2064-DCF3-0240-B09B-F75EA76168DC}" type="presParOf" srcId="{FBBBC9FC-5410-1740-BD6D-6508C43B172D}" destId="{9C2198C8-9B4B-034A-886D-5800E59E2454}" srcOrd="4" destOrd="0" presId="urn:microsoft.com/office/officeart/2008/layout/LinedList"/>
    <dgm:cxn modelId="{E0F01938-E182-804D-92A3-080D805DE6D4}" type="presParOf" srcId="{FBBBC9FC-5410-1740-BD6D-6508C43B172D}" destId="{1390F98C-2CEE-7940-80AA-041C3CACCDD7}" srcOrd="5" destOrd="0" presId="urn:microsoft.com/office/officeart/2008/layout/LinedList"/>
    <dgm:cxn modelId="{36141205-CA23-D54B-BFB7-F29BAFE0D111}" type="presParOf" srcId="{1390F98C-2CEE-7940-80AA-041C3CACCDD7}" destId="{96BC50A7-B604-DA4C-A545-6995DA3129E6}" srcOrd="0" destOrd="0" presId="urn:microsoft.com/office/officeart/2008/layout/LinedList"/>
    <dgm:cxn modelId="{5548D23E-5341-DF47-BE66-53151BA5E579}" type="presParOf" srcId="{1390F98C-2CEE-7940-80AA-041C3CACCDD7}" destId="{00BFA810-CDB7-8F47-ACD9-02ED9BFEC71D}" srcOrd="1" destOrd="0" presId="urn:microsoft.com/office/officeart/2008/layout/LinedList"/>
    <dgm:cxn modelId="{5AF0A7F0-2B23-984F-A9F2-1A1EC9F9F584}" type="presParOf" srcId="{FBBBC9FC-5410-1740-BD6D-6508C43B172D}" destId="{F1DA8CD1-8F69-7048-9EF0-2763A29EB095}" srcOrd="6" destOrd="0" presId="urn:microsoft.com/office/officeart/2008/layout/LinedList"/>
    <dgm:cxn modelId="{4E4D70AC-EE9A-9E42-A343-8386BB2959A6}" type="presParOf" srcId="{FBBBC9FC-5410-1740-BD6D-6508C43B172D}" destId="{A8D048F6-A981-3746-8C66-CFCA21A72176}" srcOrd="7" destOrd="0" presId="urn:microsoft.com/office/officeart/2008/layout/LinedList"/>
    <dgm:cxn modelId="{A621DA6C-682A-5F48-B29E-E83B651C97CA}" type="presParOf" srcId="{A8D048F6-A981-3746-8C66-CFCA21A72176}" destId="{4DD0F8F0-34E1-5245-AE0C-FA6C509E8D1A}" srcOrd="0" destOrd="0" presId="urn:microsoft.com/office/officeart/2008/layout/LinedList"/>
    <dgm:cxn modelId="{4D801B83-78CB-8F43-B8AE-E1E6A593B646}" type="presParOf" srcId="{A8D048F6-A981-3746-8C66-CFCA21A72176}" destId="{8AD675B5-4D8B-534F-9559-E1377F0CF9BB}" srcOrd="1" destOrd="0" presId="urn:microsoft.com/office/officeart/2008/layout/LinedList"/>
    <dgm:cxn modelId="{805105C5-10D1-B04F-AFC2-98243AA3BBA3}" type="presParOf" srcId="{FBBBC9FC-5410-1740-BD6D-6508C43B172D}" destId="{F33B9B56-5860-1E45-BE44-2DD13A507CA4}" srcOrd="8" destOrd="0" presId="urn:microsoft.com/office/officeart/2008/layout/LinedList"/>
    <dgm:cxn modelId="{CACB9F35-F430-FC4D-95E4-6B161DE58469}" type="presParOf" srcId="{FBBBC9FC-5410-1740-BD6D-6508C43B172D}" destId="{5495EC2F-7EDC-2D4A-9C56-D11FBC672372}" srcOrd="9" destOrd="0" presId="urn:microsoft.com/office/officeart/2008/layout/LinedList"/>
    <dgm:cxn modelId="{57D658E2-63AC-3E47-B6A7-02B220C55356}" type="presParOf" srcId="{5495EC2F-7EDC-2D4A-9C56-D11FBC672372}" destId="{0CF5DEB0-1566-5948-A804-AE5E5755074E}" srcOrd="0" destOrd="0" presId="urn:microsoft.com/office/officeart/2008/layout/LinedList"/>
    <dgm:cxn modelId="{CEBC3CF6-B4D3-BE48-8526-8D8DAA246F15}" type="presParOf" srcId="{5495EC2F-7EDC-2D4A-9C56-D11FBC672372}" destId="{5AECAEE7-2DD6-4443-814C-758938ACC857}" srcOrd="1" destOrd="0" presId="urn:microsoft.com/office/officeart/2008/layout/LinedList"/>
    <dgm:cxn modelId="{74C784FC-2450-7C46-910D-132E49A0614A}" type="presParOf" srcId="{FBBBC9FC-5410-1740-BD6D-6508C43B172D}" destId="{D14BB0CD-C87C-F547-8727-692C79762FEF}" srcOrd="10" destOrd="0" presId="urn:microsoft.com/office/officeart/2008/layout/LinedList"/>
    <dgm:cxn modelId="{3924213E-64E4-2449-8366-8516EDE08E98}" type="presParOf" srcId="{FBBBC9FC-5410-1740-BD6D-6508C43B172D}" destId="{B93ECAB7-2DBF-7A48-AFD9-1D5CFD81D594}" srcOrd="11" destOrd="0" presId="urn:microsoft.com/office/officeart/2008/layout/LinedList"/>
    <dgm:cxn modelId="{460D3C96-92B9-4F46-B2EC-7E915D67AB1A}" type="presParOf" srcId="{B93ECAB7-2DBF-7A48-AFD9-1D5CFD81D594}" destId="{5060AD93-6837-1443-9BBE-219B8DCB814B}" srcOrd="0" destOrd="0" presId="urn:microsoft.com/office/officeart/2008/layout/LinedList"/>
    <dgm:cxn modelId="{F14FB19A-88FC-884F-8099-D52D6CFFA2DA}" type="presParOf" srcId="{B93ECAB7-2DBF-7A48-AFD9-1D5CFD81D594}" destId="{A12DD84D-D603-5A42-B017-964CCAAAF156}" srcOrd="1" destOrd="0" presId="urn:microsoft.com/office/officeart/2008/layout/LinedList"/>
    <dgm:cxn modelId="{C6D9B6BB-876C-7A4A-A2BD-95F0BA833085}" type="presParOf" srcId="{FBBBC9FC-5410-1740-BD6D-6508C43B172D}" destId="{5D4E0171-B1B6-BE48-BF9E-F5D68008B16B}" srcOrd="12" destOrd="0" presId="urn:microsoft.com/office/officeart/2008/layout/LinedList"/>
    <dgm:cxn modelId="{36E7A266-590D-3047-919F-8A3C4BDF6201}" type="presParOf" srcId="{FBBBC9FC-5410-1740-BD6D-6508C43B172D}" destId="{05B808D7-D57D-DE4B-88AA-4070B135A80A}" srcOrd="13" destOrd="0" presId="urn:microsoft.com/office/officeart/2008/layout/LinedList"/>
    <dgm:cxn modelId="{71D2699A-2B21-5D49-B8A3-65717EA8EDBE}" type="presParOf" srcId="{05B808D7-D57D-DE4B-88AA-4070B135A80A}" destId="{FCF02800-F518-4D4C-81D5-F66BEDD00D98}" srcOrd="0" destOrd="0" presId="urn:microsoft.com/office/officeart/2008/layout/LinedList"/>
    <dgm:cxn modelId="{693EB1BE-5451-DD4E-AE6D-8371D16AFBB6}" type="presParOf" srcId="{05B808D7-D57D-DE4B-88AA-4070B135A80A}" destId="{2865F947-7AEF-0542-95E4-FEA7A2E31A5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8F22F-5703-47CC-8A7D-46CC9451C9CB}" type="doc">
      <dgm:prSet loTypeId="urn:microsoft.com/office/officeart/2008/layout/LinedList" loCatId="list" qsTypeId="urn:microsoft.com/office/officeart/2005/8/quickstyle/simple3" qsCatId="simple" csTypeId="urn:microsoft.com/office/officeart/2005/8/colors/accent2_2" csCatId="accent2" phldr="1"/>
      <dgm:spPr/>
      <dgm:t>
        <a:bodyPr/>
        <a:lstStyle/>
        <a:p>
          <a:endParaRPr lang="en-US"/>
        </a:p>
      </dgm:t>
    </dgm:pt>
    <dgm:pt modelId="{0BAD0871-6E02-4339-8DF0-FBD22C9A55C0}">
      <dgm:prSet/>
      <dgm:spPr/>
      <dgm:t>
        <a:bodyPr/>
        <a:lstStyle/>
        <a:p>
          <a:r>
            <a:rPr lang="en-US"/>
            <a:t>Risks – The data analysis will provide data that is irrelevant to the goals trying to be accomplished.</a:t>
          </a:r>
        </a:p>
      </dgm:t>
    </dgm:pt>
    <dgm:pt modelId="{538D2EDA-BF2E-41FC-AD5E-E8541704E03D}" type="parTrans" cxnId="{10D421F8-EBF9-4278-9428-D4483DB42E00}">
      <dgm:prSet/>
      <dgm:spPr/>
      <dgm:t>
        <a:bodyPr/>
        <a:lstStyle/>
        <a:p>
          <a:endParaRPr lang="en-US"/>
        </a:p>
      </dgm:t>
    </dgm:pt>
    <dgm:pt modelId="{E95BCBE8-920C-4423-B746-BA0CE9DB0795}" type="sibTrans" cxnId="{10D421F8-EBF9-4278-9428-D4483DB42E00}">
      <dgm:prSet/>
      <dgm:spPr/>
      <dgm:t>
        <a:bodyPr/>
        <a:lstStyle/>
        <a:p>
          <a:endParaRPr lang="en-US"/>
        </a:p>
      </dgm:t>
    </dgm:pt>
    <dgm:pt modelId="{58B5A924-8338-4B13-8FC3-BAFC139CD368}">
      <dgm:prSet custT="1"/>
      <dgm:spPr/>
      <dgm:t>
        <a:bodyPr/>
        <a:lstStyle/>
        <a:p>
          <a:r>
            <a:rPr lang="en-US" dirty="0"/>
            <a:t>Timeline and milestones, phasing, prioritization will be determined at a later date.</a:t>
          </a:r>
        </a:p>
      </dgm:t>
    </dgm:pt>
    <dgm:pt modelId="{33A6C8BA-E30B-46DE-BD84-4CA378939174}" type="parTrans" cxnId="{88D63A7C-9723-4131-8C55-142DCBC43BFE}">
      <dgm:prSet/>
      <dgm:spPr/>
      <dgm:t>
        <a:bodyPr/>
        <a:lstStyle/>
        <a:p>
          <a:endParaRPr lang="en-US"/>
        </a:p>
      </dgm:t>
    </dgm:pt>
    <dgm:pt modelId="{21E84104-D658-40C4-9619-784087527F80}" type="sibTrans" cxnId="{88D63A7C-9723-4131-8C55-142DCBC43BFE}">
      <dgm:prSet/>
      <dgm:spPr/>
      <dgm:t>
        <a:bodyPr/>
        <a:lstStyle/>
        <a:p>
          <a:endParaRPr lang="en-US"/>
        </a:p>
      </dgm:t>
    </dgm:pt>
    <dgm:pt modelId="{02F56F7A-2A4B-FD43-8135-22373106DB50}" type="pres">
      <dgm:prSet presAssocID="{3038F22F-5703-47CC-8A7D-46CC9451C9CB}" presName="vert0" presStyleCnt="0">
        <dgm:presLayoutVars>
          <dgm:dir/>
          <dgm:animOne val="branch"/>
          <dgm:animLvl val="lvl"/>
        </dgm:presLayoutVars>
      </dgm:prSet>
      <dgm:spPr/>
    </dgm:pt>
    <dgm:pt modelId="{37D05A75-5745-674E-ACF1-B6EE0786A6B9}" type="pres">
      <dgm:prSet presAssocID="{0BAD0871-6E02-4339-8DF0-FBD22C9A55C0}" presName="thickLine" presStyleLbl="alignNode1" presStyleIdx="0" presStyleCnt="2"/>
      <dgm:spPr/>
    </dgm:pt>
    <dgm:pt modelId="{5962F861-1809-2B45-B322-06F08984EFD3}" type="pres">
      <dgm:prSet presAssocID="{0BAD0871-6E02-4339-8DF0-FBD22C9A55C0}" presName="horz1" presStyleCnt="0"/>
      <dgm:spPr/>
    </dgm:pt>
    <dgm:pt modelId="{B48844EC-74B0-C644-BAEB-01C6F03A2271}" type="pres">
      <dgm:prSet presAssocID="{0BAD0871-6E02-4339-8DF0-FBD22C9A55C0}" presName="tx1" presStyleLbl="revTx" presStyleIdx="0" presStyleCnt="2"/>
      <dgm:spPr/>
    </dgm:pt>
    <dgm:pt modelId="{DDF06067-D5D1-9740-9D21-572E958D70D7}" type="pres">
      <dgm:prSet presAssocID="{0BAD0871-6E02-4339-8DF0-FBD22C9A55C0}" presName="vert1" presStyleCnt="0"/>
      <dgm:spPr/>
    </dgm:pt>
    <dgm:pt modelId="{E995EAB1-0253-4E40-97AE-8C4BDCFF2873}" type="pres">
      <dgm:prSet presAssocID="{58B5A924-8338-4B13-8FC3-BAFC139CD368}" presName="thickLine" presStyleLbl="alignNode1" presStyleIdx="1" presStyleCnt="2"/>
      <dgm:spPr/>
    </dgm:pt>
    <dgm:pt modelId="{0089C14C-D82C-C248-986B-B23504481965}" type="pres">
      <dgm:prSet presAssocID="{58B5A924-8338-4B13-8FC3-BAFC139CD368}" presName="horz1" presStyleCnt="0"/>
      <dgm:spPr/>
    </dgm:pt>
    <dgm:pt modelId="{F0C8C748-D40C-B245-87E7-7E7BFAD6B08C}" type="pres">
      <dgm:prSet presAssocID="{58B5A924-8338-4B13-8FC3-BAFC139CD368}" presName="tx1" presStyleLbl="revTx" presStyleIdx="1" presStyleCnt="2"/>
      <dgm:spPr/>
    </dgm:pt>
    <dgm:pt modelId="{F3CEDA99-D7C2-EF42-BEF0-67C56EDAB9AA}" type="pres">
      <dgm:prSet presAssocID="{58B5A924-8338-4B13-8FC3-BAFC139CD368}" presName="vert1" presStyleCnt="0"/>
      <dgm:spPr/>
    </dgm:pt>
  </dgm:ptLst>
  <dgm:cxnLst>
    <dgm:cxn modelId="{88D63A7C-9723-4131-8C55-142DCBC43BFE}" srcId="{3038F22F-5703-47CC-8A7D-46CC9451C9CB}" destId="{58B5A924-8338-4B13-8FC3-BAFC139CD368}" srcOrd="1" destOrd="0" parTransId="{33A6C8BA-E30B-46DE-BD84-4CA378939174}" sibTransId="{21E84104-D658-40C4-9619-784087527F80}"/>
    <dgm:cxn modelId="{064E2B89-012E-E64E-8668-C696523A8B35}" type="presOf" srcId="{0BAD0871-6E02-4339-8DF0-FBD22C9A55C0}" destId="{B48844EC-74B0-C644-BAEB-01C6F03A2271}" srcOrd="0" destOrd="0" presId="urn:microsoft.com/office/officeart/2008/layout/LinedList"/>
    <dgm:cxn modelId="{BB317E8E-134A-A44A-8DC3-E0341A3DB161}" type="presOf" srcId="{58B5A924-8338-4B13-8FC3-BAFC139CD368}" destId="{F0C8C748-D40C-B245-87E7-7E7BFAD6B08C}" srcOrd="0" destOrd="0" presId="urn:microsoft.com/office/officeart/2008/layout/LinedList"/>
    <dgm:cxn modelId="{9FBC74A9-BED8-F246-BC0E-1F2FDBBB9DF4}" type="presOf" srcId="{3038F22F-5703-47CC-8A7D-46CC9451C9CB}" destId="{02F56F7A-2A4B-FD43-8135-22373106DB50}" srcOrd="0" destOrd="0" presId="urn:microsoft.com/office/officeart/2008/layout/LinedList"/>
    <dgm:cxn modelId="{10D421F8-EBF9-4278-9428-D4483DB42E00}" srcId="{3038F22F-5703-47CC-8A7D-46CC9451C9CB}" destId="{0BAD0871-6E02-4339-8DF0-FBD22C9A55C0}" srcOrd="0" destOrd="0" parTransId="{538D2EDA-BF2E-41FC-AD5E-E8541704E03D}" sibTransId="{E95BCBE8-920C-4423-B746-BA0CE9DB0795}"/>
    <dgm:cxn modelId="{93B54FC7-F10D-8342-86AB-041440BDB5F5}" type="presParOf" srcId="{02F56F7A-2A4B-FD43-8135-22373106DB50}" destId="{37D05A75-5745-674E-ACF1-B6EE0786A6B9}" srcOrd="0" destOrd="0" presId="urn:microsoft.com/office/officeart/2008/layout/LinedList"/>
    <dgm:cxn modelId="{1D16EEF8-6E89-FD43-9ED4-67B923EF3AF3}" type="presParOf" srcId="{02F56F7A-2A4B-FD43-8135-22373106DB50}" destId="{5962F861-1809-2B45-B322-06F08984EFD3}" srcOrd="1" destOrd="0" presId="urn:microsoft.com/office/officeart/2008/layout/LinedList"/>
    <dgm:cxn modelId="{B1BA09D0-E290-9A46-BB30-671A15B993A4}" type="presParOf" srcId="{5962F861-1809-2B45-B322-06F08984EFD3}" destId="{B48844EC-74B0-C644-BAEB-01C6F03A2271}" srcOrd="0" destOrd="0" presId="urn:microsoft.com/office/officeart/2008/layout/LinedList"/>
    <dgm:cxn modelId="{6FA6B268-48AC-B348-A355-5F63D7C9147D}" type="presParOf" srcId="{5962F861-1809-2B45-B322-06F08984EFD3}" destId="{DDF06067-D5D1-9740-9D21-572E958D70D7}" srcOrd="1" destOrd="0" presId="urn:microsoft.com/office/officeart/2008/layout/LinedList"/>
    <dgm:cxn modelId="{31C23E31-19F1-D44F-971F-950F517E4272}" type="presParOf" srcId="{02F56F7A-2A4B-FD43-8135-22373106DB50}" destId="{E995EAB1-0253-4E40-97AE-8C4BDCFF2873}" srcOrd="2" destOrd="0" presId="urn:microsoft.com/office/officeart/2008/layout/LinedList"/>
    <dgm:cxn modelId="{5C5F7333-25FF-BD44-BABB-647B60DB8012}" type="presParOf" srcId="{02F56F7A-2A4B-FD43-8135-22373106DB50}" destId="{0089C14C-D82C-C248-986B-B23504481965}" srcOrd="3" destOrd="0" presId="urn:microsoft.com/office/officeart/2008/layout/LinedList"/>
    <dgm:cxn modelId="{161DED39-AAF2-8B40-92EE-CD25D08DD350}" type="presParOf" srcId="{0089C14C-D82C-C248-986B-B23504481965}" destId="{F0C8C748-D40C-B245-87E7-7E7BFAD6B08C}" srcOrd="0" destOrd="0" presId="urn:microsoft.com/office/officeart/2008/layout/LinedList"/>
    <dgm:cxn modelId="{42A07BB8-93E6-2744-989F-D8501DDEAA4D}" type="presParOf" srcId="{0089C14C-D82C-C248-986B-B23504481965}" destId="{F3CEDA99-D7C2-EF42-BEF0-67C56EDAB9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D74025-0235-4606-9C8E-DE57F6E65A5A}" type="doc">
      <dgm:prSet loTypeId="urn:microsoft.com/office/officeart/2005/8/layout/vList5" loCatId="list" qsTypeId="urn:microsoft.com/office/officeart/2005/8/quickstyle/simple1" qsCatId="simple" csTypeId="urn:microsoft.com/office/officeart/2005/8/colors/accent2_2" csCatId="accent2"/>
      <dgm:spPr/>
      <dgm:t>
        <a:bodyPr/>
        <a:lstStyle/>
        <a:p>
          <a:endParaRPr lang="en-US"/>
        </a:p>
      </dgm:t>
    </dgm:pt>
    <dgm:pt modelId="{AC30429A-CB78-4CE6-8047-C4173BCCED39}">
      <dgm:prSet/>
      <dgm:spPr/>
      <dgm:t>
        <a:bodyPr/>
        <a:lstStyle/>
        <a:p>
          <a:r>
            <a:rPr lang="en-US"/>
            <a:t>From where can the data be obtained?</a:t>
          </a:r>
        </a:p>
      </dgm:t>
    </dgm:pt>
    <dgm:pt modelId="{F22E4B75-4AFC-439E-861E-C6431029BC7C}" type="parTrans" cxnId="{C7ABBA8C-AF9F-4DD3-BB4D-8EC177C8AC5F}">
      <dgm:prSet/>
      <dgm:spPr/>
      <dgm:t>
        <a:bodyPr/>
        <a:lstStyle/>
        <a:p>
          <a:endParaRPr lang="en-US"/>
        </a:p>
      </dgm:t>
    </dgm:pt>
    <dgm:pt modelId="{D2C7AED9-280E-4D53-87DA-83646479D987}" type="sibTrans" cxnId="{C7ABBA8C-AF9F-4DD3-BB4D-8EC177C8AC5F}">
      <dgm:prSet/>
      <dgm:spPr/>
      <dgm:t>
        <a:bodyPr/>
        <a:lstStyle/>
        <a:p>
          <a:endParaRPr lang="en-US"/>
        </a:p>
      </dgm:t>
    </dgm:pt>
    <dgm:pt modelId="{E27A1AE4-52F4-4AC7-9118-A979A3C7F53F}">
      <dgm:prSet/>
      <dgm:spPr/>
      <dgm:t>
        <a:bodyPr/>
        <a:lstStyle/>
        <a:p>
          <a:r>
            <a:rPr lang="en-US"/>
            <a:t>Data has been provided in an Excel spreadsheet.</a:t>
          </a:r>
        </a:p>
      </dgm:t>
    </dgm:pt>
    <dgm:pt modelId="{DB94BB7B-0356-4BF1-A5B0-4DF044ADE0E6}" type="parTrans" cxnId="{F13B1E6E-38E5-4693-8B14-F4705B6D37F8}">
      <dgm:prSet/>
      <dgm:spPr/>
      <dgm:t>
        <a:bodyPr/>
        <a:lstStyle/>
        <a:p>
          <a:endParaRPr lang="en-US"/>
        </a:p>
      </dgm:t>
    </dgm:pt>
    <dgm:pt modelId="{144393F8-DEA1-4C81-AF49-A40D3F78F112}" type="sibTrans" cxnId="{F13B1E6E-38E5-4693-8B14-F4705B6D37F8}">
      <dgm:prSet/>
      <dgm:spPr/>
      <dgm:t>
        <a:bodyPr/>
        <a:lstStyle/>
        <a:p>
          <a:endParaRPr lang="en-US"/>
        </a:p>
      </dgm:t>
    </dgm:pt>
    <dgm:pt modelId="{8E1211A0-B12D-4B26-BFFF-F7DCFD8B0279}">
      <dgm:prSet/>
      <dgm:spPr/>
      <dgm:t>
        <a:bodyPr/>
        <a:lstStyle/>
        <a:p>
          <a:r>
            <a:rPr lang="en-US"/>
            <a:t>How must the data be cleansed and validated?</a:t>
          </a:r>
        </a:p>
      </dgm:t>
    </dgm:pt>
    <dgm:pt modelId="{57451C1E-5D97-4EBF-B3F5-F74B28387308}" type="parTrans" cxnId="{B550C323-E03F-4788-BD66-979FCFCC3CCA}">
      <dgm:prSet/>
      <dgm:spPr/>
      <dgm:t>
        <a:bodyPr/>
        <a:lstStyle/>
        <a:p>
          <a:endParaRPr lang="en-US"/>
        </a:p>
      </dgm:t>
    </dgm:pt>
    <dgm:pt modelId="{DBA3AC9A-601D-4B98-B0F4-B01555894524}" type="sibTrans" cxnId="{B550C323-E03F-4788-BD66-979FCFCC3CCA}">
      <dgm:prSet/>
      <dgm:spPr/>
      <dgm:t>
        <a:bodyPr/>
        <a:lstStyle/>
        <a:p>
          <a:endParaRPr lang="en-US"/>
        </a:p>
      </dgm:t>
    </dgm:pt>
    <dgm:pt modelId="{D8D7B790-360A-41AE-99EE-0132B3E7A761}">
      <dgm:prSet/>
      <dgm:spPr/>
      <dgm:t>
        <a:bodyPr/>
        <a:lstStyle/>
        <a:p>
          <a:r>
            <a:rPr lang="en-US"/>
            <a:t>Since the goal is to identify patterns of people who are most likely to default, it would be important reduce the dimensionality as time goes on. </a:t>
          </a:r>
        </a:p>
      </dgm:t>
    </dgm:pt>
    <dgm:pt modelId="{39ACABBF-7EF2-4D73-89BD-1C1210883539}" type="parTrans" cxnId="{5665FA67-0D4C-4AEA-8868-5308DFDE14DB}">
      <dgm:prSet/>
      <dgm:spPr/>
      <dgm:t>
        <a:bodyPr/>
        <a:lstStyle/>
        <a:p>
          <a:endParaRPr lang="en-US"/>
        </a:p>
      </dgm:t>
    </dgm:pt>
    <dgm:pt modelId="{F62F8F40-4C1A-4059-BD02-74BEA7294CC8}" type="sibTrans" cxnId="{5665FA67-0D4C-4AEA-8868-5308DFDE14DB}">
      <dgm:prSet/>
      <dgm:spPr/>
      <dgm:t>
        <a:bodyPr/>
        <a:lstStyle/>
        <a:p>
          <a:endParaRPr lang="en-US"/>
        </a:p>
      </dgm:t>
    </dgm:pt>
    <dgm:pt modelId="{EA42E9C0-E029-4A47-82DC-35D9A305C67B}">
      <dgm:prSet/>
      <dgm:spPr/>
      <dgm:t>
        <a:bodyPr/>
        <a:lstStyle/>
        <a:p>
          <a:r>
            <a:rPr lang="en-US"/>
            <a:t>Delete </a:t>
          </a:r>
        </a:p>
      </dgm:t>
    </dgm:pt>
    <dgm:pt modelId="{34B3425B-C2F5-4801-B63D-1945423117E7}" type="parTrans" cxnId="{F6EB06C1-3503-4053-90F0-9D19B03E2CCB}">
      <dgm:prSet/>
      <dgm:spPr/>
      <dgm:t>
        <a:bodyPr/>
        <a:lstStyle/>
        <a:p>
          <a:endParaRPr lang="en-US"/>
        </a:p>
      </dgm:t>
    </dgm:pt>
    <dgm:pt modelId="{9A8D617E-BD48-4507-B494-11A4356FD16E}" type="sibTrans" cxnId="{F6EB06C1-3503-4053-90F0-9D19B03E2CCB}">
      <dgm:prSet/>
      <dgm:spPr/>
      <dgm:t>
        <a:bodyPr/>
        <a:lstStyle/>
        <a:p>
          <a:endParaRPr lang="en-US"/>
        </a:p>
      </dgm:t>
    </dgm:pt>
    <dgm:pt modelId="{64F11C08-1586-4FEB-81BC-A003A7D670D1}">
      <dgm:prSet/>
      <dgm:spPr/>
      <dgm:t>
        <a:bodyPr/>
        <a:lstStyle/>
        <a:p>
          <a:r>
            <a:rPr lang="en-US"/>
            <a:t>ID</a:t>
          </a:r>
        </a:p>
      </dgm:t>
    </dgm:pt>
    <dgm:pt modelId="{0C104DCD-6417-4433-8375-1294E4D899C0}" type="parTrans" cxnId="{B87F14A6-5F77-4EFC-BA86-E44CA5321C2F}">
      <dgm:prSet/>
      <dgm:spPr/>
      <dgm:t>
        <a:bodyPr/>
        <a:lstStyle/>
        <a:p>
          <a:endParaRPr lang="en-US"/>
        </a:p>
      </dgm:t>
    </dgm:pt>
    <dgm:pt modelId="{BD7838E9-E882-4387-9265-605DF10CC20E}" type="sibTrans" cxnId="{B87F14A6-5F77-4EFC-BA86-E44CA5321C2F}">
      <dgm:prSet/>
      <dgm:spPr/>
      <dgm:t>
        <a:bodyPr/>
        <a:lstStyle/>
        <a:p>
          <a:endParaRPr lang="en-US"/>
        </a:p>
      </dgm:t>
    </dgm:pt>
    <dgm:pt modelId="{52AE1F1E-C5FE-44CD-B403-BAD2BEAE2F89}">
      <dgm:prSet/>
      <dgm:spPr/>
      <dgm:t>
        <a:bodyPr/>
        <a:lstStyle/>
        <a:p>
          <a:r>
            <a:rPr lang="en-US"/>
            <a:t>1ST ROW</a:t>
          </a:r>
        </a:p>
      </dgm:t>
    </dgm:pt>
    <dgm:pt modelId="{B7F2ABD1-4340-49B4-87AE-09209F59493F}" type="parTrans" cxnId="{8973B3B6-54C9-4971-8104-7637828F1C05}">
      <dgm:prSet/>
      <dgm:spPr/>
      <dgm:t>
        <a:bodyPr/>
        <a:lstStyle/>
        <a:p>
          <a:endParaRPr lang="en-US"/>
        </a:p>
      </dgm:t>
    </dgm:pt>
    <dgm:pt modelId="{456DDA2E-AB7A-460C-A645-F78E44622C69}" type="sibTrans" cxnId="{8973B3B6-54C9-4971-8104-7637828F1C05}">
      <dgm:prSet/>
      <dgm:spPr/>
      <dgm:t>
        <a:bodyPr/>
        <a:lstStyle/>
        <a:p>
          <a:endParaRPr lang="en-US"/>
        </a:p>
      </dgm:t>
    </dgm:pt>
    <dgm:pt modelId="{F006F43E-A252-4663-9AF7-F6694E51BF19}">
      <dgm:prSet/>
      <dgm:spPr/>
      <dgm:t>
        <a:bodyPr/>
        <a:lstStyle/>
        <a:p>
          <a:r>
            <a:rPr lang="en-US"/>
            <a:t>Insights</a:t>
          </a:r>
        </a:p>
      </dgm:t>
    </dgm:pt>
    <dgm:pt modelId="{77513C62-AF29-4AEE-8CD1-9BE02F471CE3}" type="parTrans" cxnId="{23013F35-3F7B-45C9-9728-9C0E1F379247}">
      <dgm:prSet/>
      <dgm:spPr/>
      <dgm:t>
        <a:bodyPr/>
        <a:lstStyle/>
        <a:p>
          <a:endParaRPr lang="en-US"/>
        </a:p>
      </dgm:t>
    </dgm:pt>
    <dgm:pt modelId="{F8CCD5CB-2E34-4F35-8CF3-A187A5199869}" type="sibTrans" cxnId="{23013F35-3F7B-45C9-9728-9C0E1F379247}">
      <dgm:prSet/>
      <dgm:spPr/>
      <dgm:t>
        <a:bodyPr/>
        <a:lstStyle/>
        <a:p>
          <a:endParaRPr lang="en-US"/>
        </a:p>
      </dgm:t>
    </dgm:pt>
    <dgm:pt modelId="{C0AD75AB-FB41-4CC8-AC6F-7CA613EA9E07}">
      <dgm:prSet/>
      <dgm:spPr/>
      <dgm:t>
        <a:bodyPr/>
        <a:lstStyle/>
        <a:p>
          <a:r>
            <a:rPr lang="en-US"/>
            <a:t>The ability to pay on time may have a relationship to income, spending habits and debt to income ratio.</a:t>
          </a:r>
        </a:p>
      </dgm:t>
    </dgm:pt>
    <dgm:pt modelId="{E5F254B7-22FC-47F9-AF3C-336686B791AC}" type="parTrans" cxnId="{56F47CD4-CF26-4282-B810-48F117C424FA}">
      <dgm:prSet/>
      <dgm:spPr/>
      <dgm:t>
        <a:bodyPr/>
        <a:lstStyle/>
        <a:p>
          <a:endParaRPr lang="en-US"/>
        </a:p>
      </dgm:t>
    </dgm:pt>
    <dgm:pt modelId="{4CFB1109-6D8E-4246-8C5D-944C67FF8FDD}" type="sibTrans" cxnId="{56F47CD4-CF26-4282-B810-48F117C424FA}">
      <dgm:prSet/>
      <dgm:spPr/>
      <dgm:t>
        <a:bodyPr/>
        <a:lstStyle/>
        <a:p>
          <a:endParaRPr lang="en-US"/>
        </a:p>
      </dgm:t>
    </dgm:pt>
    <dgm:pt modelId="{00FC0B26-AEA5-884B-B116-09BD9F5485FD}" type="pres">
      <dgm:prSet presAssocID="{E6D74025-0235-4606-9C8E-DE57F6E65A5A}" presName="Name0" presStyleCnt="0">
        <dgm:presLayoutVars>
          <dgm:dir/>
          <dgm:animLvl val="lvl"/>
          <dgm:resizeHandles val="exact"/>
        </dgm:presLayoutVars>
      </dgm:prSet>
      <dgm:spPr/>
    </dgm:pt>
    <dgm:pt modelId="{504E3669-BC2D-524A-885F-9FAC55286362}" type="pres">
      <dgm:prSet presAssocID="{AC30429A-CB78-4CE6-8047-C4173BCCED39}" presName="linNode" presStyleCnt="0"/>
      <dgm:spPr/>
    </dgm:pt>
    <dgm:pt modelId="{AB30C180-F032-8E43-AAE2-7F7BAF090077}" type="pres">
      <dgm:prSet presAssocID="{AC30429A-CB78-4CE6-8047-C4173BCCED39}" presName="parentText" presStyleLbl="node1" presStyleIdx="0" presStyleCnt="3">
        <dgm:presLayoutVars>
          <dgm:chMax val="1"/>
          <dgm:bulletEnabled val="1"/>
        </dgm:presLayoutVars>
      </dgm:prSet>
      <dgm:spPr/>
    </dgm:pt>
    <dgm:pt modelId="{E869A9BA-4F51-6243-9D49-46A977819584}" type="pres">
      <dgm:prSet presAssocID="{AC30429A-CB78-4CE6-8047-C4173BCCED39}" presName="descendantText" presStyleLbl="alignAccFollowNode1" presStyleIdx="0" presStyleCnt="3">
        <dgm:presLayoutVars>
          <dgm:bulletEnabled val="1"/>
        </dgm:presLayoutVars>
      </dgm:prSet>
      <dgm:spPr/>
    </dgm:pt>
    <dgm:pt modelId="{59FE71CB-21A1-DF47-A93C-C76AC8693CC8}" type="pres">
      <dgm:prSet presAssocID="{D2C7AED9-280E-4D53-87DA-83646479D987}" presName="sp" presStyleCnt="0"/>
      <dgm:spPr/>
    </dgm:pt>
    <dgm:pt modelId="{AB0C4A7E-A203-3D49-B8F8-205788607183}" type="pres">
      <dgm:prSet presAssocID="{8E1211A0-B12D-4B26-BFFF-F7DCFD8B0279}" presName="linNode" presStyleCnt="0"/>
      <dgm:spPr/>
    </dgm:pt>
    <dgm:pt modelId="{A02B4ADE-61C1-5047-A9C4-EF4CAB695898}" type="pres">
      <dgm:prSet presAssocID="{8E1211A0-B12D-4B26-BFFF-F7DCFD8B0279}" presName="parentText" presStyleLbl="node1" presStyleIdx="1" presStyleCnt="3">
        <dgm:presLayoutVars>
          <dgm:chMax val="1"/>
          <dgm:bulletEnabled val="1"/>
        </dgm:presLayoutVars>
      </dgm:prSet>
      <dgm:spPr/>
    </dgm:pt>
    <dgm:pt modelId="{1F2E22C9-3A03-854A-8E60-1E215E1B6757}" type="pres">
      <dgm:prSet presAssocID="{8E1211A0-B12D-4B26-BFFF-F7DCFD8B0279}" presName="descendantText" presStyleLbl="alignAccFollowNode1" presStyleIdx="1" presStyleCnt="3">
        <dgm:presLayoutVars>
          <dgm:bulletEnabled val="1"/>
        </dgm:presLayoutVars>
      </dgm:prSet>
      <dgm:spPr/>
    </dgm:pt>
    <dgm:pt modelId="{03371985-2BFE-C246-AA18-E9399BFCE56B}" type="pres">
      <dgm:prSet presAssocID="{DBA3AC9A-601D-4B98-B0F4-B01555894524}" presName="sp" presStyleCnt="0"/>
      <dgm:spPr/>
    </dgm:pt>
    <dgm:pt modelId="{4E0ECFEC-DC57-0945-B053-DBD57991A40E}" type="pres">
      <dgm:prSet presAssocID="{F006F43E-A252-4663-9AF7-F6694E51BF19}" presName="linNode" presStyleCnt="0"/>
      <dgm:spPr/>
    </dgm:pt>
    <dgm:pt modelId="{99752929-C732-9E48-9229-CB244A79C65F}" type="pres">
      <dgm:prSet presAssocID="{F006F43E-A252-4663-9AF7-F6694E51BF19}" presName="parentText" presStyleLbl="node1" presStyleIdx="2" presStyleCnt="3">
        <dgm:presLayoutVars>
          <dgm:chMax val="1"/>
          <dgm:bulletEnabled val="1"/>
        </dgm:presLayoutVars>
      </dgm:prSet>
      <dgm:spPr/>
    </dgm:pt>
    <dgm:pt modelId="{9E82044D-CEAE-FD4A-B459-03B3FA61B4AC}" type="pres">
      <dgm:prSet presAssocID="{F006F43E-A252-4663-9AF7-F6694E51BF19}" presName="descendantText" presStyleLbl="alignAccFollowNode1" presStyleIdx="2" presStyleCnt="3">
        <dgm:presLayoutVars>
          <dgm:bulletEnabled val="1"/>
        </dgm:presLayoutVars>
      </dgm:prSet>
      <dgm:spPr/>
    </dgm:pt>
  </dgm:ptLst>
  <dgm:cxnLst>
    <dgm:cxn modelId="{026A4823-D536-1144-BFF8-84ACD1070BEC}" type="presOf" srcId="{EA42E9C0-E029-4A47-82DC-35D9A305C67B}" destId="{1F2E22C9-3A03-854A-8E60-1E215E1B6757}" srcOrd="0" destOrd="1" presId="urn:microsoft.com/office/officeart/2005/8/layout/vList5"/>
    <dgm:cxn modelId="{B550C323-E03F-4788-BD66-979FCFCC3CCA}" srcId="{E6D74025-0235-4606-9C8E-DE57F6E65A5A}" destId="{8E1211A0-B12D-4B26-BFFF-F7DCFD8B0279}" srcOrd="1" destOrd="0" parTransId="{57451C1E-5D97-4EBF-B3F5-F74B28387308}" sibTransId="{DBA3AC9A-601D-4B98-B0F4-B01555894524}"/>
    <dgm:cxn modelId="{D36C092D-2C18-DC44-9852-4EB339116AD7}" type="presOf" srcId="{F006F43E-A252-4663-9AF7-F6694E51BF19}" destId="{99752929-C732-9E48-9229-CB244A79C65F}" srcOrd="0" destOrd="0" presId="urn:microsoft.com/office/officeart/2005/8/layout/vList5"/>
    <dgm:cxn modelId="{23013F35-3F7B-45C9-9728-9C0E1F379247}" srcId="{E6D74025-0235-4606-9C8E-DE57F6E65A5A}" destId="{F006F43E-A252-4663-9AF7-F6694E51BF19}" srcOrd="2" destOrd="0" parTransId="{77513C62-AF29-4AEE-8CD1-9BE02F471CE3}" sibTransId="{F8CCD5CB-2E34-4F35-8CF3-A187A5199869}"/>
    <dgm:cxn modelId="{5665FA67-0D4C-4AEA-8868-5308DFDE14DB}" srcId="{8E1211A0-B12D-4B26-BFFF-F7DCFD8B0279}" destId="{D8D7B790-360A-41AE-99EE-0132B3E7A761}" srcOrd="0" destOrd="0" parTransId="{39ACABBF-7EF2-4D73-89BD-1C1210883539}" sibTransId="{F62F8F40-4C1A-4059-BD02-74BEA7294CC8}"/>
    <dgm:cxn modelId="{093C9669-2396-B743-AAB3-C6352E13072E}" type="presOf" srcId="{E27A1AE4-52F4-4AC7-9118-A979A3C7F53F}" destId="{E869A9BA-4F51-6243-9D49-46A977819584}" srcOrd="0" destOrd="0" presId="urn:microsoft.com/office/officeart/2005/8/layout/vList5"/>
    <dgm:cxn modelId="{F13B1E6E-38E5-4693-8B14-F4705B6D37F8}" srcId="{AC30429A-CB78-4CE6-8047-C4173BCCED39}" destId="{E27A1AE4-52F4-4AC7-9118-A979A3C7F53F}" srcOrd="0" destOrd="0" parTransId="{DB94BB7B-0356-4BF1-A5B0-4DF044ADE0E6}" sibTransId="{144393F8-DEA1-4C81-AF49-A40D3F78F112}"/>
    <dgm:cxn modelId="{72DA5B84-FFA0-1942-95D2-3B3DFAD6D5B6}" type="presOf" srcId="{64F11C08-1586-4FEB-81BC-A003A7D670D1}" destId="{1F2E22C9-3A03-854A-8E60-1E215E1B6757}" srcOrd="0" destOrd="2" presId="urn:microsoft.com/office/officeart/2005/8/layout/vList5"/>
    <dgm:cxn modelId="{C7ABBA8C-AF9F-4DD3-BB4D-8EC177C8AC5F}" srcId="{E6D74025-0235-4606-9C8E-DE57F6E65A5A}" destId="{AC30429A-CB78-4CE6-8047-C4173BCCED39}" srcOrd="0" destOrd="0" parTransId="{F22E4B75-4AFC-439E-861E-C6431029BC7C}" sibTransId="{D2C7AED9-280E-4D53-87DA-83646479D987}"/>
    <dgm:cxn modelId="{ED6660A2-9E9D-7842-B95C-17528BACB1FE}" type="presOf" srcId="{AC30429A-CB78-4CE6-8047-C4173BCCED39}" destId="{AB30C180-F032-8E43-AAE2-7F7BAF090077}" srcOrd="0" destOrd="0" presId="urn:microsoft.com/office/officeart/2005/8/layout/vList5"/>
    <dgm:cxn modelId="{B87F14A6-5F77-4EFC-BA86-E44CA5321C2F}" srcId="{EA42E9C0-E029-4A47-82DC-35D9A305C67B}" destId="{64F11C08-1586-4FEB-81BC-A003A7D670D1}" srcOrd="0" destOrd="0" parTransId="{0C104DCD-6417-4433-8375-1294E4D899C0}" sibTransId="{BD7838E9-E882-4387-9265-605DF10CC20E}"/>
    <dgm:cxn modelId="{9404FBAE-4517-CD47-910F-604759993D85}" type="presOf" srcId="{D8D7B790-360A-41AE-99EE-0132B3E7A761}" destId="{1F2E22C9-3A03-854A-8E60-1E215E1B6757}" srcOrd="0" destOrd="0" presId="urn:microsoft.com/office/officeart/2005/8/layout/vList5"/>
    <dgm:cxn modelId="{8973B3B6-54C9-4971-8104-7637828F1C05}" srcId="{EA42E9C0-E029-4A47-82DC-35D9A305C67B}" destId="{52AE1F1E-C5FE-44CD-B403-BAD2BEAE2F89}" srcOrd="1" destOrd="0" parTransId="{B7F2ABD1-4340-49B4-87AE-09209F59493F}" sibTransId="{456DDA2E-AB7A-460C-A645-F78E44622C69}"/>
    <dgm:cxn modelId="{F6EB06C1-3503-4053-90F0-9D19B03E2CCB}" srcId="{8E1211A0-B12D-4B26-BFFF-F7DCFD8B0279}" destId="{EA42E9C0-E029-4A47-82DC-35D9A305C67B}" srcOrd="1" destOrd="0" parTransId="{34B3425B-C2F5-4801-B63D-1945423117E7}" sibTransId="{9A8D617E-BD48-4507-B494-11A4356FD16E}"/>
    <dgm:cxn modelId="{91A1E2C1-6AE5-B543-9D43-53D5CE99694E}" type="presOf" srcId="{52AE1F1E-C5FE-44CD-B403-BAD2BEAE2F89}" destId="{1F2E22C9-3A03-854A-8E60-1E215E1B6757}" srcOrd="0" destOrd="3" presId="urn:microsoft.com/office/officeart/2005/8/layout/vList5"/>
    <dgm:cxn modelId="{56F47CD4-CF26-4282-B810-48F117C424FA}" srcId="{F006F43E-A252-4663-9AF7-F6694E51BF19}" destId="{C0AD75AB-FB41-4CC8-AC6F-7CA613EA9E07}" srcOrd="0" destOrd="0" parTransId="{E5F254B7-22FC-47F9-AF3C-336686B791AC}" sibTransId="{4CFB1109-6D8E-4246-8C5D-944C67FF8FDD}"/>
    <dgm:cxn modelId="{DF3C4EE7-8A2A-0D40-A561-EF3262277830}" type="presOf" srcId="{8E1211A0-B12D-4B26-BFFF-F7DCFD8B0279}" destId="{A02B4ADE-61C1-5047-A9C4-EF4CAB695898}" srcOrd="0" destOrd="0" presId="urn:microsoft.com/office/officeart/2005/8/layout/vList5"/>
    <dgm:cxn modelId="{60ACE9E9-D903-2B46-9784-7976D340443B}" type="presOf" srcId="{C0AD75AB-FB41-4CC8-AC6F-7CA613EA9E07}" destId="{9E82044D-CEAE-FD4A-B459-03B3FA61B4AC}" srcOrd="0" destOrd="0" presId="urn:microsoft.com/office/officeart/2005/8/layout/vList5"/>
    <dgm:cxn modelId="{C5AF06ED-D420-1142-AD66-1B76A8CACD91}" type="presOf" srcId="{E6D74025-0235-4606-9C8E-DE57F6E65A5A}" destId="{00FC0B26-AEA5-884B-B116-09BD9F5485FD}" srcOrd="0" destOrd="0" presId="urn:microsoft.com/office/officeart/2005/8/layout/vList5"/>
    <dgm:cxn modelId="{D93E1D8A-122F-2743-8627-0B45EF8C1741}" type="presParOf" srcId="{00FC0B26-AEA5-884B-B116-09BD9F5485FD}" destId="{504E3669-BC2D-524A-885F-9FAC55286362}" srcOrd="0" destOrd="0" presId="urn:microsoft.com/office/officeart/2005/8/layout/vList5"/>
    <dgm:cxn modelId="{9573FF68-B8CF-7E48-9E08-C822A70E4A02}" type="presParOf" srcId="{504E3669-BC2D-524A-885F-9FAC55286362}" destId="{AB30C180-F032-8E43-AAE2-7F7BAF090077}" srcOrd="0" destOrd="0" presId="urn:microsoft.com/office/officeart/2005/8/layout/vList5"/>
    <dgm:cxn modelId="{ECED9B4D-E1C4-AA46-A642-F2FC0B6CB1DB}" type="presParOf" srcId="{504E3669-BC2D-524A-885F-9FAC55286362}" destId="{E869A9BA-4F51-6243-9D49-46A977819584}" srcOrd="1" destOrd="0" presId="urn:microsoft.com/office/officeart/2005/8/layout/vList5"/>
    <dgm:cxn modelId="{90DC9025-3E9E-E143-A818-5010F944F1EE}" type="presParOf" srcId="{00FC0B26-AEA5-884B-B116-09BD9F5485FD}" destId="{59FE71CB-21A1-DF47-A93C-C76AC8693CC8}" srcOrd="1" destOrd="0" presId="urn:microsoft.com/office/officeart/2005/8/layout/vList5"/>
    <dgm:cxn modelId="{381D5D55-29CD-E449-8A24-FDE073CEA2AD}" type="presParOf" srcId="{00FC0B26-AEA5-884B-B116-09BD9F5485FD}" destId="{AB0C4A7E-A203-3D49-B8F8-205788607183}" srcOrd="2" destOrd="0" presId="urn:microsoft.com/office/officeart/2005/8/layout/vList5"/>
    <dgm:cxn modelId="{CDD32C74-A8D2-CA4D-A4A9-B4071A818D94}" type="presParOf" srcId="{AB0C4A7E-A203-3D49-B8F8-205788607183}" destId="{A02B4ADE-61C1-5047-A9C4-EF4CAB695898}" srcOrd="0" destOrd="0" presId="urn:microsoft.com/office/officeart/2005/8/layout/vList5"/>
    <dgm:cxn modelId="{C2E48839-2D20-3649-941A-1AD4CFB39CA4}" type="presParOf" srcId="{AB0C4A7E-A203-3D49-B8F8-205788607183}" destId="{1F2E22C9-3A03-854A-8E60-1E215E1B6757}" srcOrd="1" destOrd="0" presId="urn:microsoft.com/office/officeart/2005/8/layout/vList5"/>
    <dgm:cxn modelId="{78158BB1-FFA2-3243-9036-ACDA7CDA8BB9}" type="presParOf" srcId="{00FC0B26-AEA5-884B-B116-09BD9F5485FD}" destId="{03371985-2BFE-C246-AA18-E9399BFCE56B}" srcOrd="3" destOrd="0" presId="urn:microsoft.com/office/officeart/2005/8/layout/vList5"/>
    <dgm:cxn modelId="{2370FEA7-F485-4345-86CF-C0DC800D7D0F}" type="presParOf" srcId="{00FC0B26-AEA5-884B-B116-09BD9F5485FD}" destId="{4E0ECFEC-DC57-0945-B053-DBD57991A40E}" srcOrd="4" destOrd="0" presId="urn:microsoft.com/office/officeart/2005/8/layout/vList5"/>
    <dgm:cxn modelId="{B17A88CF-9BE8-F146-9928-AB560B627EE3}" type="presParOf" srcId="{4E0ECFEC-DC57-0945-B053-DBD57991A40E}" destId="{99752929-C732-9E48-9229-CB244A79C65F}" srcOrd="0" destOrd="0" presId="urn:microsoft.com/office/officeart/2005/8/layout/vList5"/>
    <dgm:cxn modelId="{EC4B32EF-A3E2-1846-9800-87C5A2F29156}" type="presParOf" srcId="{4E0ECFEC-DC57-0945-B053-DBD57991A40E}" destId="{9E82044D-CEAE-FD4A-B459-03B3FA61B4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512C40-8212-45DE-B3FF-6134915D71D2}"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2A03E46C-5778-4A75-8D27-50C1C0EE0286}">
      <dgm:prSet/>
      <dgm:spPr/>
      <dgm:t>
        <a:bodyPr/>
        <a:lstStyle/>
        <a:p>
          <a:r>
            <a:rPr lang="en-US"/>
            <a:t>Are each of the hypotheses proven or disproven?</a:t>
          </a:r>
        </a:p>
      </dgm:t>
    </dgm:pt>
    <dgm:pt modelId="{C21D3A0B-1CD8-4CCB-B315-81AFC4202699}" type="parTrans" cxnId="{0B6E5E03-F8E6-4D8F-B956-3287EA4AC469}">
      <dgm:prSet/>
      <dgm:spPr/>
      <dgm:t>
        <a:bodyPr/>
        <a:lstStyle/>
        <a:p>
          <a:endParaRPr lang="en-US"/>
        </a:p>
      </dgm:t>
    </dgm:pt>
    <dgm:pt modelId="{ADC27C4E-8094-4D51-A00B-E5E9F13757F4}" type="sibTrans" cxnId="{0B6E5E03-F8E6-4D8F-B956-3287EA4AC469}">
      <dgm:prSet/>
      <dgm:spPr/>
      <dgm:t>
        <a:bodyPr/>
        <a:lstStyle/>
        <a:p>
          <a:endParaRPr lang="en-US"/>
        </a:p>
      </dgm:t>
    </dgm:pt>
    <dgm:pt modelId="{9CA2D6D7-70AB-4056-8F3F-A84BB4FE5F15}">
      <dgm:prSet/>
      <dgm:spPr/>
      <dgm:t>
        <a:bodyPr/>
        <a:lstStyle/>
        <a:p>
          <a:r>
            <a:rPr lang="en-US"/>
            <a:t>Yet to be determined.</a:t>
          </a:r>
        </a:p>
      </dgm:t>
    </dgm:pt>
    <dgm:pt modelId="{8466CDC9-3342-4772-8C16-CA1147ECA8D7}" type="parTrans" cxnId="{1020032F-7F6E-4ED5-9F52-653D4139617E}">
      <dgm:prSet/>
      <dgm:spPr/>
      <dgm:t>
        <a:bodyPr/>
        <a:lstStyle/>
        <a:p>
          <a:endParaRPr lang="en-US"/>
        </a:p>
      </dgm:t>
    </dgm:pt>
    <dgm:pt modelId="{491E6E54-39E1-41CD-909C-2FB71AE4133E}" type="sibTrans" cxnId="{1020032F-7F6E-4ED5-9F52-653D4139617E}">
      <dgm:prSet/>
      <dgm:spPr/>
      <dgm:t>
        <a:bodyPr/>
        <a:lstStyle/>
        <a:p>
          <a:endParaRPr lang="en-US"/>
        </a:p>
      </dgm:t>
    </dgm:pt>
    <dgm:pt modelId="{72696DAF-01A8-488D-9D69-1CF02D2F9D69}">
      <dgm:prSet/>
      <dgm:spPr/>
      <dgm:t>
        <a:bodyPr/>
        <a:lstStyle/>
        <a:p>
          <a:r>
            <a:rPr lang="en-US"/>
            <a:t>How much confidence should stakeholders place in the results?</a:t>
          </a:r>
        </a:p>
      </dgm:t>
    </dgm:pt>
    <dgm:pt modelId="{CB71CAB1-9442-4B48-84C3-F23A128E3AE9}" type="parTrans" cxnId="{EEE8C47D-0D2F-40B2-8198-22BD6C04613F}">
      <dgm:prSet/>
      <dgm:spPr/>
      <dgm:t>
        <a:bodyPr/>
        <a:lstStyle/>
        <a:p>
          <a:endParaRPr lang="en-US"/>
        </a:p>
      </dgm:t>
    </dgm:pt>
    <dgm:pt modelId="{86105F1C-A133-4B63-8AA7-AF72EC5FB61E}" type="sibTrans" cxnId="{EEE8C47D-0D2F-40B2-8198-22BD6C04613F}">
      <dgm:prSet/>
      <dgm:spPr/>
      <dgm:t>
        <a:bodyPr/>
        <a:lstStyle/>
        <a:p>
          <a:endParaRPr lang="en-US"/>
        </a:p>
      </dgm:t>
    </dgm:pt>
    <dgm:pt modelId="{4B4FA0D0-5550-4298-9028-F164D1BADD3F}">
      <dgm:prSet/>
      <dgm:spPr/>
      <dgm:t>
        <a:bodyPr/>
        <a:lstStyle/>
        <a:p>
          <a:r>
            <a:rPr lang="en-US"/>
            <a:t>This is a field that has been well explored historically, and any additional insights that are not radically different should be heavily considered.</a:t>
          </a:r>
        </a:p>
      </dgm:t>
    </dgm:pt>
    <dgm:pt modelId="{51C65D83-D997-4544-9990-273F5700E8B4}" type="parTrans" cxnId="{9794D37C-A5F9-479A-AE2F-0D52F17E5080}">
      <dgm:prSet/>
      <dgm:spPr/>
      <dgm:t>
        <a:bodyPr/>
        <a:lstStyle/>
        <a:p>
          <a:endParaRPr lang="en-US"/>
        </a:p>
      </dgm:t>
    </dgm:pt>
    <dgm:pt modelId="{829187B6-11C3-4E4C-BD77-D5B99C7184CC}" type="sibTrans" cxnId="{9794D37C-A5F9-479A-AE2F-0D52F17E5080}">
      <dgm:prSet/>
      <dgm:spPr/>
      <dgm:t>
        <a:bodyPr/>
        <a:lstStyle/>
        <a:p>
          <a:endParaRPr lang="en-US"/>
        </a:p>
      </dgm:t>
    </dgm:pt>
    <dgm:pt modelId="{E50E843E-E0CD-48A2-A10B-3073FE379D01}">
      <dgm:prSet/>
      <dgm:spPr/>
      <dgm:t>
        <a:bodyPr/>
        <a:lstStyle/>
        <a:p>
          <a:r>
            <a:rPr lang="en-US"/>
            <a:t>How do you rank your findings in terms of quantified impact on the business?</a:t>
          </a:r>
        </a:p>
      </dgm:t>
    </dgm:pt>
    <dgm:pt modelId="{7F6ADB69-7C7D-451C-814A-AF1F42EADA8F}" type="parTrans" cxnId="{CC3E9EC9-6C66-4433-B802-088E0CDCF8A7}">
      <dgm:prSet/>
      <dgm:spPr/>
      <dgm:t>
        <a:bodyPr/>
        <a:lstStyle/>
        <a:p>
          <a:endParaRPr lang="en-US"/>
        </a:p>
      </dgm:t>
    </dgm:pt>
    <dgm:pt modelId="{B5FD9DB2-A28B-4E8D-9D89-2EBAF87FB1BC}" type="sibTrans" cxnId="{CC3E9EC9-6C66-4433-B802-088E0CDCF8A7}">
      <dgm:prSet/>
      <dgm:spPr/>
      <dgm:t>
        <a:bodyPr/>
        <a:lstStyle/>
        <a:p>
          <a:endParaRPr lang="en-US"/>
        </a:p>
      </dgm:t>
    </dgm:pt>
    <dgm:pt modelId="{7247DB6F-D3DD-4329-9093-F7D4E89BDC15}">
      <dgm:prSet/>
      <dgm:spPr/>
      <dgm:t>
        <a:bodyPr/>
        <a:lstStyle/>
        <a:p>
          <a:r>
            <a:rPr lang="en-US"/>
            <a:t>Yet to be determined.</a:t>
          </a:r>
        </a:p>
      </dgm:t>
    </dgm:pt>
    <dgm:pt modelId="{3276E472-08F8-425C-B358-89B1799B74C5}" type="parTrans" cxnId="{E79173A6-CBE0-480C-B85A-2B97706840CB}">
      <dgm:prSet/>
      <dgm:spPr/>
      <dgm:t>
        <a:bodyPr/>
        <a:lstStyle/>
        <a:p>
          <a:endParaRPr lang="en-US"/>
        </a:p>
      </dgm:t>
    </dgm:pt>
    <dgm:pt modelId="{D08699F7-F109-4683-9943-1FB72CA7430D}" type="sibTrans" cxnId="{E79173A6-CBE0-480C-B85A-2B97706840CB}">
      <dgm:prSet/>
      <dgm:spPr/>
      <dgm:t>
        <a:bodyPr/>
        <a:lstStyle/>
        <a:p>
          <a:endParaRPr lang="en-US"/>
        </a:p>
      </dgm:t>
    </dgm:pt>
    <dgm:pt modelId="{C202B021-5CA5-1044-A519-DAA031D2692C}" type="pres">
      <dgm:prSet presAssocID="{75512C40-8212-45DE-B3FF-6134915D71D2}" presName="Name0" presStyleCnt="0">
        <dgm:presLayoutVars>
          <dgm:dir/>
          <dgm:animLvl val="lvl"/>
          <dgm:resizeHandles val="exact"/>
        </dgm:presLayoutVars>
      </dgm:prSet>
      <dgm:spPr/>
    </dgm:pt>
    <dgm:pt modelId="{0722202C-5CC0-354F-866C-35CE5A2ECE8C}" type="pres">
      <dgm:prSet presAssocID="{2A03E46C-5778-4A75-8D27-50C1C0EE0286}" presName="linNode" presStyleCnt="0"/>
      <dgm:spPr/>
    </dgm:pt>
    <dgm:pt modelId="{76CC69E7-5E46-4049-B382-9FF98ADA84FC}" type="pres">
      <dgm:prSet presAssocID="{2A03E46C-5778-4A75-8D27-50C1C0EE0286}" presName="parentText" presStyleLbl="alignNode1" presStyleIdx="0" presStyleCnt="3">
        <dgm:presLayoutVars>
          <dgm:chMax val="1"/>
          <dgm:bulletEnabled/>
        </dgm:presLayoutVars>
      </dgm:prSet>
      <dgm:spPr/>
    </dgm:pt>
    <dgm:pt modelId="{385CCC0E-18E7-404E-9C78-F85790797F3C}" type="pres">
      <dgm:prSet presAssocID="{2A03E46C-5778-4A75-8D27-50C1C0EE0286}" presName="descendantText" presStyleLbl="alignAccFollowNode1" presStyleIdx="0" presStyleCnt="3">
        <dgm:presLayoutVars>
          <dgm:bulletEnabled/>
        </dgm:presLayoutVars>
      </dgm:prSet>
      <dgm:spPr/>
    </dgm:pt>
    <dgm:pt modelId="{269F8B76-31E4-2348-A3BB-A507B4D8F6BE}" type="pres">
      <dgm:prSet presAssocID="{ADC27C4E-8094-4D51-A00B-E5E9F13757F4}" presName="sp" presStyleCnt="0"/>
      <dgm:spPr/>
    </dgm:pt>
    <dgm:pt modelId="{E5882FA4-FA49-9845-95BE-49ADE640C075}" type="pres">
      <dgm:prSet presAssocID="{72696DAF-01A8-488D-9D69-1CF02D2F9D69}" presName="linNode" presStyleCnt="0"/>
      <dgm:spPr/>
    </dgm:pt>
    <dgm:pt modelId="{B6E27F99-FB64-C445-81F4-E90A4A331746}" type="pres">
      <dgm:prSet presAssocID="{72696DAF-01A8-488D-9D69-1CF02D2F9D69}" presName="parentText" presStyleLbl="alignNode1" presStyleIdx="1" presStyleCnt="3">
        <dgm:presLayoutVars>
          <dgm:chMax val="1"/>
          <dgm:bulletEnabled/>
        </dgm:presLayoutVars>
      </dgm:prSet>
      <dgm:spPr/>
    </dgm:pt>
    <dgm:pt modelId="{8C91C753-0E59-A74E-ACBA-A48578E68A5D}" type="pres">
      <dgm:prSet presAssocID="{72696DAF-01A8-488D-9D69-1CF02D2F9D69}" presName="descendantText" presStyleLbl="alignAccFollowNode1" presStyleIdx="1" presStyleCnt="3">
        <dgm:presLayoutVars>
          <dgm:bulletEnabled/>
        </dgm:presLayoutVars>
      </dgm:prSet>
      <dgm:spPr/>
    </dgm:pt>
    <dgm:pt modelId="{D534E020-5FCC-C34C-B695-C38B5A4E9BF5}" type="pres">
      <dgm:prSet presAssocID="{86105F1C-A133-4B63-8AA7-AF72EC5FB61E}" presName="sp" presStyleCnt="0"/>
      <dgm:spPr/>
    </dgm:pt>
    <dgm:pt modelId="{E135B10F-E92C-474A-AEDA-D6242E30F3EB}" type="pres">
      <dgm:prSet presAssocID="{E50E843E-E0CD-48A2-A10B-3073FE379D01}" presName="linNode" presStyleCnt="0"/>
      <dgm:spPr/>
    </dgm:pt>
    <dgm:pt modelId="{D2D3F102-6F39-CF4A-8603-DB94D3A3EEF2}" type="pres">
      <dgm:prSet presAssocID="{E50E843E-E0CD-48A2-A10B-3073FE379D01}" presName="parentText" presStyleLbl="alignNode1" presStyleIdx="2" presStyleCnt="3">
        <dgm:presLayoutVars>
          <dgm:chMax val="1"/>
          <dgm:bulletEnabled/>
        </dgm:presLayoutVars>
      </dgm:prSet>
      <dgm:spPr/>
    </dgm:pt>
    <dgm:pt modelId="{A90A116E-F563-CF45-90AA-2DFD68E90112}" type="pres">
      <dgm:prSet presAssocID="{E50E843E-E0CD-48A2-A10B-3073FE379D01}" presName="descendantText" presStyleLbl="alignAccFollowNode1" presStyleIdx="2" presStyleCnt="3">
        <dgm:presLayoutVars>
          <dgm:bulletEnabled/>
        </dgm:presLayoutVars>
      </dgm:prSet>
      <dgm:spPr/>
    </dgm:pt>
  </dgm:ptLst>
  <dgm:cxnLst>
    <dgm:cxn modelId="{0B6E5E03-F8E6-4D8F-B956-3287EA4AC469}" srcId="{75512C40-8212-45DE-B3FF-6134915D71D2}" destId="{2A03E46C-5778-4A75-8D27-50C1C0EE0286}" srcOrd="0" destOrd="0" parTransId="{C21D3A0B-1CD8-4CCB-B315-81AFC4202699}" sibTransId="{ADC27C4E-8094-4D51-A00B-E5E9F13757F4}"/>
    <dgm:cxn modelId="{0CBC0726-C10F-EE45-AF4D-614636AD3FD1}" type="presOf" srcId="{2A03E46C-5778-4A75-8D27-50C1C0EE0286}" destId="{76CC69E7-5E46-4049-B382-9FF98ADA84FC}" srcOrd="0" destOrd="0" presId="urn:microsoft.com/office/officeart/2016/7/layout/VerticalSolidActionList"/>
    <dgm:cxn modelId="{88414628-CEE0-8247-B13C-6BBC51154B42}" type="presOf" srcId="{72696DAF-01A8-488D-9D69-1CF02D2F9D69}" destId="{B6E27F99-FB64-C445-81F4-E90A4A331746}" srcOrd="0" destOrd="0" presId="urn:microsoft.com/office/officeart/2016/7/layout/VerticalSolidActionList"/>
    <dgm:cxn modelId="{1020032F-7F6E-4ED5-9F52-653D4139617E}" srcId="{2A03E46C-5778-4A75-8D27-50C1C0EE0286}" destId="{9CA2D6D7-70AB-4056-8F3F-A84BB4FE5F15}" srcOrd="0" destOrd="0" parTransId="{8466CDC9-3342-4772-8C16-CA1147ECA8D7}" sibTransId="{491E6E54-39E1-41CD-909C-2FB71AE4133E}"/>
    <dgm:cxn modelId="{AD06A732-4C6F-0045-99E5-97F0635A0951}" type="presOf" srcId="{75512C40-8212-45DE-B3FF-6134915D71D2}" destId="{C202B021-5CA5-1044-A519-DAA031D2692C}" srcOrd="0" destOrd="0" presId="urn:microsoft.com/office/officeart/2016/7/layout/VerticalSolidActionList"/>
    <dgm:cxn modelId="{8D1AE242-E76B-A44D-A712-6BCC3B57175E}" type="presOf" srcId="{9CA2D6D7-70AB-4056-8F3F-A84BB4FE5F15}" destId="{385CCC0E-18E7-404E-9C78-F85790797F3C}" srcOrd="0" destOrd="0" presId="urn:microsoft.com/office/officeart/2016/7/layout/VerticalSolidActionList"/>
    <dgm:cxn modelId="{9794D37C-A5F9-479A-AE2F-0D52F17E5080}" srcId="{72696DAF-01A8-488D-9D69-1CF02D2F9D69}" destId="{4B4FA0D0-5550-4298-9028-F164D1BADD3F}" srcOrd="0" destOrd="0" parTransId="{51C65D83-D997-4544-9990-273F5700E8B4}" sibTransId="{829187B6-11C3-4E4C-BD77-D5B99C7184CC}"/>
    <dgm:cxn modelId="{EEE8C47D-0D2F-40B2-8198-22BD6C04613F}" srcId="{75512C40-8212-45DE-B3FF-6134915D71D2}" destId="{72696DAF-01A8-488D-9D69-1CF02D2F9D69}" srcOrd="1" destOrd="0" parTransId="{CB71CAB1-9442-4B48-84C3-F23A128E3AE9}" sibTransId="{86105F1C-A133-4B63-8AA7-AF72EC5FB61E}"/>
    <dgm:cxn modelId="{E79173A6-CBE0-480C-B85A-2B97706840CB}" srcId="{E50E843E-E0CD-48A2-A10B-3073FE379D01}" destId="{7247DB6F-D3DD-4329-9093-F7D4E89BDC15}" srcOrd="0" destOrd="0" parTransId="{3276E472-08F8-425C-B358-89B1799B74C5}" sibTransId="{D08699F7-F109-4683-9943-1FB72CA7430D}"/>
    <dgm:cxn modelId="{109719C1-9BA1-1848-A8BC-ABC9BD451CAE}" type="presOf" srcId="{7247DB6F-D3DD-4329-9093-F7D4E89BDC15}" destId="{A90A116E-F563-CF45-90AA-2DFD68E90112}" srcOrd="0" destOrd="0" presId="urn:microsoft.com/office/officeart/2016/7/layout/VerticalSolidActionList"/>
    <dgm:cxn modelId="{CC3E9EC9-6C66-4433-B802-088E0CDCF8A7}" srcId="{75512C40-8212-45DE-B3FF-6134915D71D2}" destId="{E50E843E-E0CD-48A2-A10B-3073FE379D01}" srcOrd="2" destOrd="0" parTransId="{7F6ADB69-7C7D-451C-814A-AF1F42EADA8F}" sibTransId="{B5FD9DB2-A28B-4E8D-9D89-2EBAF87FB1BC}"/>
    <dgm:cxn modelId="{A5A000D3-8F19-E74B-BE8D-8D6A8AE448F2}" type="presOf" srcId="{E50E843E-E0CD-48A2-A10B-3073FE379D01}" destId="{D2D3F102-6F39-CF4A-8603-DB94D3A3EEF2}" srcOrd="0" destOrd="0" presId="urn:microsoft.com/office/officeart/2016/7/layout/VerticalSolidActionList"/>
    <dgm:cxn modelId="{2502C6DB-6DCD-3A40-9A19-28626F54FAA4}" type="presOf" srcId="{4B4FA0D0-5550-4298-9028-F164D1BADD3F}" destId="{8C91C753-0E59-A74E-ACBA-A48578E68A5D}" srcOrd="0" destOrd="0" presId="urn:microsoft.com/office/officeart/2016/7/layout/VerticalSolidActionList"/>
    <dgm:cxn modelId="{44138144-7311-BD42-A1E2-741AC9F979F2}" type="presParOf" srcId="{C202B021-5CA5-1044-A519-DAA031D2692C}" destId="{0722202C-5CC0-354F-866C-35CE5A2ECE8C}" srcOrd="0" destOrd="0" presId="urn:microsoft.com/office/officeart/2016/7/layout/VerticalSolidActionList"/>
    <dgm:cxn modelId="{2F36CA98-B984-F144-A631-77E3592CD6E2}" type="presParOf" srcId="{0722202C-5CC0-354F-866C-35CE5A2ECE8C}" destId="{76CC69E7-5E46-4049-B382-9FF98ADA84FC}" srcOrd="0" destOrd="0" presId="urn:microsoft.com/office/officeart/2016/7/layout/VerticalSolidActionList"/>
    <dgm:cxn modelId="{2214E4D0-DAAD-2246-9176-467DD9DB5B68}" type="presParOf" srcId="{0722202C-5CC0-354F-866C-35CE5A2ECE8C}" destId="{385CCC0E-18E7-404E-9C78-F85790797F3C}" srcOrd="1" destOrd="0" presId="urn:microsoft.com/office/officeart/2016/7/layout/VerticalSolidActionList"/>
    <dgm:cxn modelId="{5C22DBB4-37CA-C04C-B732-594F0B2544DA}" type="presParOf" srcId="{C202B021-5CA5-1044-A519-DAA031D2692C}" destId="{269F8B76-31E4-2348-A3BB-A507B4D8F6BE}" srcOrd="1" destOrd="0" presId="urn:microsoft.com/office/officeart/2016/7/layout/VerticalSolidActionList"/>
    <dgm:cxn modelId="{DC3BA829-4E23-CC41-8E8A-855883ADC99D}" type="presParOf" srcId="{C202B021-5CA5-1044-A519-DAA031D2692C}" destId="{E5882FA4-FA49-9845-95BE-49ADE640C075}" srcOrd="2" destOrd="0" presId="urn:microsoft.com/office/officeart/2016/7/layout/VerticalSolidActionList"/>
    <dgm:cxn modelId="{8D43D597-5253-6543-8AD6-FFB2BD213ACC}" type="presParOf" srcId="{E5882FA4-FA49-9845-95BE-49ADE640C075}" destId="{B6E27F99-FB64-C445-81F4-E90A4A331746}" srcOrd="0" destOrd="0" presId="urn:microsoft.com/office/officeart/2016/7/layout/VerticalSolidActionList"/>
    <dgm:cxn modelId="{8C10E437-2E42-5049-81B2-B79B9A73ECBA}" type="presParOf" srcId="{E5882FA4-FA49-9845-95BE-49ADE640C075}" destId="{8C91C753-0E59-A74E-ACBA-A48578E68A5D}" srcOrd="1" destOrd="0" presId="urn:microsoft.com/office/officeart/2016/7/layout/VerticalSolidActionList"/>
    <dgm:cxn modelId="{FC3703B0-A86A-1E42-9602-0AC7FD679499}" type="presParOf" srcId="{C202B021-5CA5-1044-A519-DAA031D2692C}" destId="{D534E020-5FCC-C34C-B695-C38B5A4E9BF5}" srcOrd="3" destOrd="0" presId="urn:microsoft.com/office/officeart/2016/7/layout/VerticalSolidActionList"/>
    <dgm:cxn modelId="{B5358B35-3237-9E47-8745-CC78E1FAEECB}" type="presParOf" srcId="{C202B021-5CA5-1044-A519-DAA031D2692C}" destId="{E135B10F-E92C-474A-AEDA-D6242E30F3EB}" srcOrd="4" destOrd="0" presId="urn:microsoft.com/office/officeart/2016/7/layout/VerticalSolidActionList"/>
    <dgm:cxn modelId="{3623D9EA-5E84-DA4C-AC24-55CBF22B1D6C}" type="presParOf" srcId="{E135B10F-E92C-474A-AEDA-D6242E30F3EB}" destId="{D2D3F102-6F39-CF4A-8603-DB94D3A3EEF2}" srcOrd="0" destOrd="0" presId="urn:microsoft.com/office/officeart/2016/7/layout/VerticalSolidActionList"/>
    <dgm:cxn modelId="{D0B232C9-9327-1D45-91E6-33493C354517}" type="presParOf" srcId="{E135B10F-E92C-474A-AEDA-D6242E30F3EB}" destId="{A90A116E-F563-CF45-90AA-2DFD68E9011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63006A-5AB5-4AF4-AB8B-821FE347EC30}"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3A5EAEB6-BF9E-42AB-A035-7CD48C8AAA77}">
      <dgm:prSet/>
      <dgm:spPr/>
      <dgm:t>
        <a:bodyPr/>
        <a:lstStyle/>
        <a:p>
          <a:r>
            <a:rPr lang="en-US" b="0" i="0" baseline="0" dirty="0"/>
            <a:t>The research data from this project will be deposited with on Amazon S3 to ensure that the research community has long-term access to the data. </a:t>
          </a:r>
          <a:endParaRPr lang="en-US" dirty="0"/>
        </a:p>
      </dgm:t>
    </dgm:pt>
    <dgm:pt modelId="{6CE29F2D-CC2D-424A-9EF2-F42563C8D90D}" type="parTrans" cxnId="{9B9E9E70-8B56-496D-A573-6B89FE82748E}">
      <dgm:prSet/>
      <dgm:spPr/>
      <dgm:t>
        <a:bodyPr/>
        <a:lstStyle/>
        <a:p>
          <a:endParaRPr lang="en-US"/>
        </a:p>
      </dgm:t>
    </dgm:pt>
    <dgm:pt modelId="{4ACB79D8-E757-491C-9DAB-28E305D55C40}" type="sibTrans" cxnId="{9B9E9E70-8B56-496D-A573-6B89FE82748E}">
      <dgm:prSet/>
      <dgm:spPr/>
      <dgm:t>
        <a:bodyPr/>
        <a:lstStyle/>
        <a:p>
          <a:endParaRPr lang="en-US"/>
        </a:p>
      </dgm:t>
    </dgm:pt>
    <dgm:pt modelId="{E70C8F08-DB85-47BC-8BCE-04F6CC24A3C9}">
      <dgm:prSet/>
      <dgm:spPr/>
      <dgm:t>
        <a:bodyPr/>
        <a:lstStyle/>
        <a:p>
          <a:r>
            <a:rPr lang="en-US" b="0" i="0" baseline="0" dirty="0"/>
            <a:t>Because the data generated will cover sensitive topics, it is expected that the data will be deposited with Amazon S3 and distributed through the secure data enclave mechanism, requiring researchers to visit the enclave to access the data under secure conditions.</a:t>
          </a:r>
          <a:endParaRPr lang="en-US" dirty="0"/>
        </a:p>
      </dgm:t>
    </dgm:pt>
    <dgm:pt modelId="{4C34DCF7-6C64-4770-8BC6-4F9BE6F6CC61}" type="parTrans" cxnId="{767EE41D-CC49-4AB1-831B-2027662E47CF}">
      <dgm:prSet/>
      <dgm:spPr/>
      <dgm:t>
        <a:bodyPr/>
        <a:lstStyle/>
        <a:p>
          <a:endParaRPr lang="en-US"/>
        </a:p>
      </dgm:t>
    </dgm:pt>
    <dgm:pt modelId="{A0AEBE22-27BC-4B13-A3B6-9CA4FD3DF412}" type="sibTrans" cxnId="{767EE41D-CC49-4AB1-831B-2027662E47CF}">
      <dgm:prSet/>
      <dgm:spPr/>
      <dgm:t>
        <a:bodyPr/>
        <a:lstStyle/>
        <a:p>
          <a:endParaRPr lang="en-US"/>
        </a:p>
      </dgm:t>
    </dgm:pt>
    <dgm:pt modelId="{BCD91C33-7642-DC40-BDB9-4CA9FB63D610}" type="pres">
      <dgm:prSet presAssocID="{D063006A-5AB5-4AF4-AB8B-821FE347EC30}" presName="hierChild1" presStyleCnt="0">
        <dgm:presLayoutVars>
          <dgm:chPref val="1"/>
          <dgm:dir/>
          <dgm:animOne val="branch"/>
          <dgm:animLvl val="lvl"/>
          <dgm:resizeHandles/>
        </dgm:presLayoutVars>
      </dgm:prSet>
      <dgm:spPr/>
    </dgm:pt>
    <dgm:pt modelId="{638DC65E-C09D-FA47-BF17-62AE95EE650D}" type="pres">
      <dgm:prSet presAssocID="{3A5EAEB6-BF9E-42AB-A035-7CD48C8AAA77}" presName="hierRoot1" presStyleCnt="0"/>
      <dgm:spPr/>
    </dgm:pt>
    <dgm:pt modelId="{74A8B36F-AEC8-B442-8FEE-54D4B32EAFA5}" type="pres">
      <dgm:prSet presAssocID="{3A5EAEB6-BF9E-42AB-A035-7CD48C8AAA77}" presName="composite" presStyleCnt="0"/>
      <dgm:spPr/>
    </dgm:pt>
    <dgm:pt modelId="{99E9595F-8088-2148-A07E-3A18FF5030D4}" type="pres">
      <dgm:prSet presAssocID="{3A5EAEB6-BF9E-42AB-A035-7CD48C8AAA77}" presName="background" presStyleLbl="node0" presStyleIdx="0" presStyleCnt="2"/>
      <dgm:spPr/>
    </dgm:pt>
    <dgm:pt modelId="{6E225F9F-8E2A-8342-BC74-81D26CB74A3C}" type="pres">
      <dgm:prSet presAssocID="{3A5EAEB6-BF9E-42AB-A035-7CD48C8AAA77}" presName="text" presStyleLbl="fgAcc0" presStyleIdx="0" presStyleCnt="2">
        <dgm:presLayoutVars>
          <dgm:chPref val="3"/>
        </dgm:presLayoutVars>
      </dgm:prSet>
      <dgm:spPr/>
    </dgm:pt>
    <dgm:pt modelId="{5CB2CEFD-BA0D-5340-AF13-62D586BC56CD}" type="pres">
      <dgm:prSet presAssocID="{3A5EAEB6-BF9E-42AB-A035-7CD48C8AAA77}" presName="hierChild2" presStyleCnt="0"/>
      <dgm:spPr/>
    </dgm:pt>
    <dgm:pt modelId="{06C469C3-4392-1D4E-90B3-5F300534A245}" type="pres">
      <dgm:prSet presAssocID="{E70C8F08-DB85-47BC-8BCE-04F6CC24A3C9}" presName="hierRoot1" presStyleCnt="0"/>
      <dgm:spPr/>
    </dgm:pt>
    <dgm:pt modelId="{7C94DD38-4EC0-6D4F-91EF-DAD2B52640B1}" type="pres">
      <dgm:prSet presAssocID="{E70C8F08-DB85-47BC-8BCE-04F6CC24A3C9}" presName="composite" presStyleCnt="0"/>
      <dgm:spPr/>
    </dgm:pt>
    <dgm:pt modelId="{BE2316B7-0148-A342-814B-94233DC15FAA}" type="pres">
      <dgm:prSet presAssocID="{E70C8F08-DB85-47BC-8BCE-04F6CC24A3C9}" presName="background" presStyleLbl="node0" presStyleIdx="1" presStyleCnt="2"/>
      <dgm:spPr/>
    </dgm:pt>
    <dgm:pt modelId="{868ABA66-1757-AB40-A4FA-FCBA3E479BEA}" type="pres">
      <dgm:prSet presAssocID="{E70C8F08-DB85-47BC-8BCE-04F6CC24A3C9}" presName="text" presStyleLbl="fgAcc0" presStyleIdx="1" presStyleCnt="2">
        <dgm:presLayoutVars>
          <dgm:chPref val="3"/>
        </dgm:presLayoutVars>
      </dgm:prSet>
      <dgm:spPr/>
    </dgm:pt>
    <dgm:pt modelId="{3D3FCB19-5358-7E42-83BC-EACEAA164B4C}" type="pres">
      <dgm:prSet presAssocID="{E70C8F08-DB85-47BC-8BCE-04F6CC24A3C9}" presName="hierChild2" presStyleCnt="0"/>
      <dgm:spPr/>
    </dgm:pt>
  </dgm:ptLst>
  <dgm:cxnLst>
    <dgm:cxn modelId="{46316306-22F6-B746-ACA5-B00547E7F0D2}" type="presOf" srcId="{D063006A-5AB5-4AF4-AB8B-821FE347EC30}" destId="{BCD91C33-7642-DC40-BDB9-4CA9FB63D610}" srcOrd="0" destOrd="0" presId="urn:microsoft.com/office/officeart/2005/8/layout/hierarchy1"/>
    <dgm:cxn modelId="{767EE41D-CC49-4AB1-831B-2027662E47CF}" srcId="{D063006A-5AB5-4AF4-AB8B-821FE347EC30}" destId="{E70C8F08-DB85-47BC-8BCE-04F6CC24A3C9}" srcOrd="1" destOrd="0" parTransId="{4C34DCF7-6C64-4770-8BC6-4F9BE6F6CC61}" sibTransId="{A0AEBE22-27BC-4B13-A3B6-9CA4FD3DF412}"/>
    <dgm:cxn modelId="{12A9512F-B0B9-0E44-B9E3-C6DC2926966A}" type="presOf" srcId="{E70C8F08-DB85-47BC-8BCE-04F6CC24A3C9}" destId="{868ABA66-1757-AB40-A4FA-FCBA3E479BEA}" srcOrd="0" destOrd="0" presId="urn:microsoft.com/office/officeart/2005/8/layout/hierarchy1"/>
    <dgm:cxn modelId="{51069630-CCA2-D846-8EF0-6C7CF9087013}" type="presOf" srcId="{3A5EAEB6-BF9E-42AB-A035-7CD48C8AAA77}" destId="{6E225F9F-8E2A-8342-BC74-81D26CB74A3C}" srcOrd="0" destOrd="0" presId="urn:microsoft.com/office/officeart/2005/8/layout/hierarchy1"/>
    <dgm:cxn modelId="{9B9E9E70-8B56-496D-A573-6B89FE82748E}" srcId="{D063006A-5AB5-4AF4-AB8B-821FE347EC30}" destId="{3A5EAEB6-BF9E-42AB-A035-7CD48C8AAA77}" srcOrd="0" destOrd="0" parTransId="{6CE29F2D-CC2D-424A-9EF2-F42563C8D90D}" sibTransId="{4ACB79D8-E757-491C-9DAB-28E305D55C40}"/>
    <dgm:cxn modelId="{DF46BAE4-BE10-0745-9B85-5385B5C42C2B}" type="presParOf" srcId="{BCD91C33-7642-DC40-BDB9-4CA9FB63D610}" destId="{638DC65E-C09D-FA47-BF17-62AE95EE650D}" srcOrd="0" destOrd="0" presId="urn:microsoft.com/office/officeart/2005/8/layout/hierarchy1"/>
    <dgm:cxn modelId="{7D0C0A53-EF45-F047-A8D0-0F678AB5C8BF}" type="presParOf" srcId="{638DC65E-C09D-FA47-BF17-62AE95EE650D}" destId="{74A8B36F-AEC8-B442-8FEE-54D4B32EAFA5}" srcOrd="0" destOrd="0" presId="urn:microsoft.com/office/officeart/2005/8/layout/hierarchy1"/>
    <dgm:cxn modelId="{7141408F-DB0B-9641-8D7F-1579B56AFDA9}" type="presParOf" srcId="{74A8B36F-AEC8-B442-8FEE-54D4B32EAFA5}" destId="{99E9595F-8088-2148-A07E-3A18FF5030D4}" srcOrd="0" destOrd="0" presId="urn:microsoft.com/office/officeart/2005/8/layout/hierarchy1"/>
    <dgm:cxn modelId="{2546A060-6F07-A544-93E3-FA4FF2736871}" type="presParOf" srcId="{74A8B36F-AEC8-B442-8FEE-54D4B32EAFA5}" destId="{6E225F9F-8E2A-8342-BC74-81D26CB74A3C}" srcOrd="1" destOrd="0" presId="urn:microsoft.com/office/officeart/2005/8/layout/hierarchy1"/>
    <dgm:cxn modelId="{1A3D330B-A93A-BD47-9F3C-336ABE790DEA}" type="presParOf" srcId="{638DC65E-C09D-FA47-BF17-62AE95EE650D}" destId="{5CB2CEFD-BA0D-5340-AF13-62D586BC56CD}" srcOrd="1" destOrd="0" presId="urn:microsoft.com/office/officeart/2005/8/layout/hierarchy1"/>
    <dgm:cxn modelId="{090E255A-A147-DA44-BDAC-F4BAFF2A714E}" type="presParOf" srcId="{BCD91C33-7642-DC40-BDB9-4CA9FB63D610}" destId="{06C469C3-4392-1D4E-90B3-5F300534A245}" srcOrd="1" destOrd="0" presId="urn:microsoft.com/office/officeart/2005/8/layout/hierarchy1"/>
    <dgm:cxn modelId="{CE295056-9D1E-664E-9201-8FCA9379DD82}" type="presParOf" srcId="{06C469C3-4392-1D4E-90B3-5F300534A245}" destId="{7C94DD38-4EC0-6D4F-91EF-DAD2B52640B1}" srcOrd="0" destOrd="0" presId="urn:microsoft.com/office/officeart/2005/8/layout/hierarchy1"/>
    <dgm:cxn modelId="{E87B7160-524B-0F47-9553-37341605A502}" type="presParOf" srcId="{7C94DD38-4EC0-6D4F-91EF-DAD2B52640B1}" destId="{BE2316B7-0148-A342-814B-94233DC15FAA}" srcOrd="0" destOrd="0" presId="urn:microsoft.com/office/officeart/2005/8/layout/hierarchy1"/>
    <dgm:cxn modelId="{8BE19E92-413D-3646-9971-03C6D652D586}" type="presParOf" srcId="{7C94DD38-4EC0-6D4F-91EF-DAD2B52640B1}" destId="{868ABA66-1757-AB40-A4FA-FCBA3E479BEA}" srcOrd="1" destOrd="0" presId="urn:microsoft.com/office/officeart/2005/8/layout/hierarchy1"/>
    <dgm:cxn modelId="{7BA74635-30C4-2940-B763-201B54610EA0}" type="presParOf" srcId="{06C469C3-4392-1D4E-90B3-5F300534A245}" destId="{3D3FCB19-5358-7E42-83BC-EACEAA164B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963F2F-105D-496B-A692-F54CF62593CA}"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549B42D9-9D7C-407C-8E7D-8A70FEC8C839}">
      <dgm:prSet/>
      <dgm:spPr/>
      <dgm:t>
        <a:bodyPr/>
        <a:lstStyle/>
        <a:p>
          <a:r>
            <a:rPr lang="en-US" b="0" i="0" baseline="0"/>
            <a:t>For this project, informed consent statements will use language that will not prohibit the data from being shared with the research community.</a:t>
          </a:r>
          <a:endParaRPr lang="en-US"/>
        </a:p>
      </dgm:t>
    </dgm:pt>
    <dgm:pt modelId="{FD81D3EA-33BF-4022-AEE0-473E1B9B1218}" type="parTrans" cxnId="{CCC9E0FF-F45D-425B-99CD-148B17CCCD1B}">
      <dgm:prSet/>
      <dgm:spPr/>
      <dgm:t>
        <a:bodyPr/>
        <a:lstStyle/>
        <a:p>
          <a:endParaRPr lang="en-US"/>
        </a:p>
      </dgm:t>
    </dgm:pt>
    <dgm:pt modelId="{62650BBE-93D2-4CD0-A0A9-FF0FEDFA1063}" type="sibTrans" cxnId="{CCC9E0FF-F45D-425B-99CD-148B17CCCD1B}">
      <dgm:prSet/>
      <dgm:spPr/>
      <dgm:t>
        <a:bodyPr/>
        <a:lstStyle/>
        <a:p>
          <a:endParaRPr lang="en-US"/>
        </a:p>
      </dgm:t>
    </dgm:pt>
    <dgm:pt modelId="{37947970-DD93-4629-8A1C-153BAD636688}">
      <dgm:prSet/>
      <dgm:spPr/>
      <dgm:t>
        <a:bodyPr/>
        <a:lstStyle/>
        <a:p>
          <a:r>
            <a:rPr lang="en-US" b="0" i="0" baseline="0"/>
            <a:t>Follow all US and Internal laws regarding management of financial related data.</a:t>
          </a:r>
          <a:endParaRPr lang="en-US"/>
        </a:p>
      </dgm:t>
    </dgm:pt>
    <dgm:pt modelId="{7E99F6D9-CBA4-466E-B60A-6A9DC935D7C4}" type="parTrans" cxnId="{4A4BE61E-DE46-4DCF-BD93-A7F577975DF4}">
      <dgm:prSet/>
      <dgm:spPr/>
      <dgm:t>
        <a:bodyPr/>
        <a:lstStyle/>
        <a:p>
          <a:endParaRPr lang="en-US"/>
        </a:p>
      </dgm:t>
    </dgm:pt>
    <dgm:pt modelId="{7AD5F037-8E67-401E-A5F0-62D25C1BFE94}" type="sibTrans" cxnId="{4A4BE61E-DE46-4DCF-BD93-A7F577975DF4}">
      <dgm:prSet/>
      <dgm:spPr/>
      <dgm:t>
        <a:bodyPr/>
        <a:lstStyle/>
        <a:p>
          <a:endParaRPr lang="en-US"/>
        </a:p>
      </dgm:t>
    </dgm:pt>
    <dgm:pt modelId="{659CBA90-D724-5B46-829F-DA777DCEF471}" type="pres">
      <dgm:prSet presAssocID="{9A963F2F-105D-496B-A692-F54CF62593CA}" presName="hierChild1" presStyleCnt="0">
        <dgm:presLayoutVars>
          <dgm:chPref val="1"/>
          <dgm:dir/>
          <dgm:animOne val="branch"/>
          <dgm:animLvl val="lvl"/>
          <dgm:resizeHandles/>
        </dgm:presLayoutVars>
      </dgm:prSet>
      <dgm:spPr/>
    </dgm:pt>
    <dgm:pt modelId="{D6E21E11-6590-E14B-91ED-182CAEFECD71}" type="pres">
      <dgm:prSet presAssocID="{549B42D9-9D7C-407C-8E7D-8A70FEC8C839}" presName="hierRoot1" presStyleCnt="0"/>
      <dgm:spPr/>
    </dgm:pt>
    <dgm:pt modelId="{1BFA8A41-3355-FD4C-9375-365F998E98D4}" type="pres">
      <dgm:prSet presAssocID="{549B42D9-9D7C-407C-8E7D-8A70FEC8C839}" presName="composite" presStyleCnt="0"/>
      <dgm:spPr/>
    </dgm:pt>
    <dgm:pt modelId="{8F48ECD4-FE7D-FD43-B9A7-39EE3928BF65}" type="pres">
      <dgm:prSet presAssocID="{549B42D9-9D7C-407C-8E7D-8A70FEC8C839}" presName="background" presStyleLbl="node0" presStyleIdx="0" presStyleCnt="2"/>
      <dgm:spPr/>
    </dgm:pt>
    <dgm:pt modelId="{2E70069C-84AB-294D-AD89-862E242FF31D}" type="pres">
      <dgm:prSet presAssocID="{549B42D9-9D7C-407C-8E7D-8A70FEC8C839}" presName="text" presStyleLbl="fgAcc0" presStyleIdx="0" presStyleCnt="2">
        <dgm:presLayoutVars>
          <dgm:chPref val="3"/>
        </dgm:presLayoutVars>
      </dgm:prSet>
      <dgm:spPr/>
    </dgm:pt>
    <dgm:pt modelId="{1958BB4E-4A34-D34D-BCBB-179DEEA8BDF2}" type="pres">
      <dgm:prSet presAssocID="{549B42D9-9D7C-407C-8E7D-8A70FEC8C839}" presName="hierChild2" presStyleCnt="0"/>
      <dgm:spPr/>
    </dgm:pt>
    <dgm:pt modelId="{45C71BB7-1BAE-374F-B091-B6A8644DF4D1}" type="pres">
      <dgm:prSet presAssocID="{37947970-DD93-4629-8A1C-153BAD636688}" presName="hierRoot1" presStyleCnt="0"/>
      <dgm:spPr/>
    </dgm:pt>
    <dgm:pt modelId="{76B28C3E-B115-2842-8AFA-C71E0BCD5F32}" type="pres">
      <dgm:prSet presAssocID="{37947970-DD93-4629-8A1C-153BAD636688}" presName="composite" presStyleCnt="0"/>
      <dgm:spPr/>
    </dgm:pt>
    <dgm:pt modelId="{6E562D97-D0F5-0549-868F-4BCA22DFB8AF}" type="pres">
      <dgm:prSet presAssocID="{37947970-DD93-4629-8A1C-153BAD636688}" presName="background" presStyleLbl="node0" presStyleIdx="1" presStyleCnt="2"/>
      <dgm:spPr/>
    </dgm:pt>
    <dgm:pt modelId="{94C42802-EC12-0D49-A802-A56EABC95581}" type="pres">
      <dgm:prSet presAssocID="{37947970-DD93-4629-8A1C-153BAD636688}" presName="text" presStyleLbl="fgAcc0" presStyleIdx="1" presStyleCnt="2">
        <dgm:presLayoutVars>
          <dgm:chPref val="3"/>
        </dgm:presLayoutVars>
      </dgm:prSet>
      <dgm:spPr/>
    </dgm:pt>
    <dgm:pt modelId="{EC2B00C4-D9B0-1342-9AC4-6D40132B6DA0}" type="pres">
      <dgm:prSet presAssocID="{37947970-DD93-4629-8A1C-153BAD636688}" presName="hierChild2" presStyleCnt="0"/>
      <dgm:spPr/>
    </dgm:pt>
  </dgm:ptLst>
  <dgm:cxnLst>
    <dgm:cxn modelId="{4A4BE61E-DE46-4DCF-BD93-A7F577975DF4}" srcId="{9A963F2F-105D-496B-A692-F54CF62593CA}" destId="{37947970-DD93-4629-8A1C-153BAD636688}" srcOrd="1" destOrd="0" parTransId="{7E99F6D9-CBA4-466E-B60A-6A9DC935D7C4}" sibTransId="{7AD5F037-8E67-401E-A5F0-62D25C1BFE94}"/>
    <dgm:cxn modelId="{2A05E567-5DE4-FB44-8DBE-61D51A085034}" type="presOf" srcId="{9A963F2F-105D-496B-A692-F54CF62593CA}" destId="{659CBA90-D724-5B46-829F-DA777DCEF471}" srcOrd="0" destOrd="0" presId="urn:microsoft.com/office/officeart/2005/8/layout/hierarchy1"/>
    <dgm:cxn modelId="{A302627E-7D35-4D4F-981D-288DE1ADCEFC}" type="presOf" srcId="{37947970-DD93-4629-8A1C-153BAD636688}" destId="{94C42802-EC12-0D49-A802-A56EABC95581}" srcOrd="0" destOrd="0" presId="urn:microsoft.com/office/officeart/2005/8/layout/hierarchy1"/>
    <dgm:cxn modelId="{4BAC7D92-F3EA-A24F-A93F-C2DEBE011874}" type="presOf" srcId="{549B42D9-9D7C-407C-8E7D-8A70FEC8C839}" destId="{2E70069C-84AB-294D-AD89-862E242FF31D}" srcOrd="0" destOrd="0" presId="urn:microsoft.com/office/officeart/2005/8/layout/hierarchy1"/>
    <dgm:cxn modelId="{CCC9E0FF-F45D-425B-99CD-148B17CCCD1B}" srcId="{9A963F2F-105D-496B-A692-F54CF62593CA}" destId="{549B42D9-9D7C-407C-8E7D-8A70FEC8C839}" srcOrd="0" destOrd="0" parTransId="{FD81D3EA-33BF-4022-AEE0-473E1B9B1218}" sibTransId="{62650BBE-93D2-4CD0-A0A9-FF0FEDFA1063}"/>
    <dgm:cxn modelId="{13D59F71-F7F9-7E48-BCD6-86819856BA8A}" type="presParOf" srcId="{659CBA90-D724-5B46-829F-DA777DCEF471}" destId="{D6E21E11-6590-E14B-91ED-182CAEFECD71}" srcOrd="0" destOrd="0" presId="urn:microsoft.com/office/officeart/2005/8/layout/hierarchy1"/>
    <dgm:cxn modelId="{4D8EDC09-0A9A-604B-8F0F-A64034F3B068}" type="presParOf" srcId="{D6E21E11-6590-E14B-91ED-182CAEFECD71}" destId="{1BFA8A41-3355-FD4C-9375-365F998E98D4}" srcOrd="0" destOrd="0" presId="urn:microsoft.com/office/officeart/2005/8/layout/hierarchy1"/>
    <dgm:cxn modelId="{C2854D96-A0BD-B64A-8733-59E35C13D6D5}" type="presParOf" srcId="{1BFA8A41-3355-FD4C-9375-365F998E98D4}" destId="{8F48ECD4-FE7D-FD43-B9A7-39EE3928BF65}" srcOrd="0" destOrd="0" presId="urn:microsoft.com/office/officeart/2005/8/layout/hierarchy1"/>
    <dgm:cxn modelId="{6F498F6A-7FC3-D04E-9E88-B4B0E253BC8E}" type="presParOf" srcId="{1BFA8A41-3355-FD4C-9375-365F998E98D4}" destId="{2E70069C-84AB-294D-AD89-862E242FF31D}" srcOrd="1" destOrd="0" presId="urn:microsoft.com/office/officeart/2005/8/layout/hierarchy1"/>
    <dgm:cxn modelId="{3AA7BA4E-CE9A-A043-924F-A9E73A84CA22}" type="presParOf" srcId="{D6E21E11-6590-E14B-91ED-182CAEFECD71}" destId="{1958BB4E-4A34-D34D-BCBB-179DEEA8BDF2}" srcOrd="1" destOrd="0" presId="urn:microsoft.com/office/officeart/2005/8/layout/hierarchy1"/>
    <dgm:cxn modelId="{7F8E2E06-C599-E741-854E-F2A3D1169E97}" type="presParOf" srcId="{659CBA90-D724-5B46-829F-DA777DCEF471}" destId="{45C71BB7-1BAE-374F-B091-B6A8644DF4D1}" srcOrd="1" destOrd="0" presId="urn:microsoft.com/office/officeart/2005/8/layout/hierarchy1"/>
    <dgm:cxn modelId="{B26CE0A7-C3B1-CC4F-A38F-357F5917997E}" type="presParOf" srcId="{45C71BB7-1BAE-374F-B091-B6A8644DF4D1}" destId="{76B28C3E-B115-2842-8AFA-C71E0BCD5F32}" srcOrd="0" destOrd="0" presId="urn:microsoft.com/office/officeart/2005/8/layout/hierarchy1"/>
    <dgm:cxn modelId="{5763381C-8BB8-D142-8E01-A4FEFEFB07C3}" type="presParOf" srcId="{76B28C3E-B115-2842-8AFA-C71E0BCD5F32}" destId="{6E562D97-D0F5-0549-868F-4BCA22DFB8AF}" srcOrd="0" destOrd="0" presId="urn:microsoft.com/office/officeart/2005/8/layout/hierarchy1"/>
    <dgm:cxn modelId="{9E087FBE-BE3B-6147-A8F9-F4875B804BD1}" type="presParOf" srcId="{76B28C3E-B115-2842-8AFA-C71E0BCD5F32}" destId="{94C42802-EC12-0D49-A802-A56EABC95581}" srcOrd="1" destOrd="0" presId="urn:microsoft.com/office/officeart/2005/8/layout/hierarchy1"/>
    <dgm:cxn modelId="{158F160E-8702-6042-9E97-D44C71B3FF53}" type="presParOf" srcId="{45C71BB7-1BAE-374F-B091-B6A8644DF4D1}" destId="{EC2B00C4-D9B0-1342-9AC4-6D40132B6D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2864D4-C9F3-4C66-8F7E-C3A5CEE9DB50}" type="doc">
      <dgm:prSet loTypeId="urn:microsoft.com/office/officeart/2005/8/layout/hierarchy3" loCatId="hierarchy" qsTypeId="urn:microsoft.com/office/officeart/2005/8/quickstyle/simple2" qsCatId="simple" csTypeId="urn:microsoft.com/office/officeart/2005/8/colors/accent1_2" csCatId="accent1"/>
      <dgm:spPr/>
      <dgm:t>
        <a:bodyPr/>
        <a:lstStyle/>
        <a:p>
          <a:endParaRPr lang="en-US"/>
        </a:p>
      </dgm:t>
    </dgm:pt>
    <dgm:pt modelId="{EE6C88AD-FC4F-4155-8F18-C89343D5C095}">
      <dgm:prSet/>
      <dgm:spPr/>
      <dgm:t>
        <a:bodyPr/>
        <a:lstStyle/>
        <a:p>
          <a:r>
            <a:rPr lang="en-US"/>
            <a:t>Are each of the hypotheses proven or disproven?</a:t>
          </a:r>
        </a:p>
      </dgm:t>
    </dgm:pt>
    <dgm:pt modelId="{7C63B034-69B1-473A-9D25-3DBE6AA4D609}" type="parTrans" cxnId="{8B138FCD-F5AA-47E9-BAE4-9527DE9EC627}">
      <dgm:prSet/>
      <dgm:spPr/>
      <dgm:t>
        <a:bodyPr/>
        <a:lstStyle/>
        <a:p>
          <a:endParaRPr lang="en-US"/>
        </a:p>
      </dgm:t>
    </dgm:pt>
    <dgm:pt modelId="{948DCC9F-8013-4EA0-BDDE-5EBAA6B94173}" type="sibTrans" cxnId="{8B138FCD-F5AA-47E9-BAE4-9527DE9EC627}">
      <dgm:prSet/>
      <dgm:spPr/>
      <dgm:t>
        <a:bodyPr/>
        <a:lstStyle/>
        <a:p>
          <a:endParaRPr lang="en-US"/>
        </a:p>
      </dgm:t>
    </dgm:pt>
    <dgm:pt modelId="{363634D2-2417-4E18-883D-4B4A50E40B18}">
      <dgm:prSet/>
      <dgm:spPr/>
      <dgm:t>
        <a:bodyPr/>
        <a:lstStyle/>
        <a:p>
          <a:r>
            <a:rPr lang="en-US"/>
            <a:t>Yet to be determined.</a:t>
          </a:r>
        </a:p>
      </dgm:t>
    </dgm:pt>
    <dgm:pt modelId="{8C767A6E-E057-46A7-B4CA-44BD0F531F73}" type="parTrans" cxnId="{98B7E356-DAE9-4860-8B03-94F6F02F02B4}">
      <dgm:prSet/>
      <dgm:spPr/>
      <dgm:t>
        <a:bodyPr/>
        <a:lstStyle/>
        <a:p>
          <a:endParaRPr lang="en-US"/>
        </a:p>
      </dgm:t>
    </dgm:pt>
    <dgm:pt modelId="{04F1ABAC-7412-4E71-93B5-515CF9AC0DC8}" type="sibTrans" cxnId="{98B7E356-DAE9-4860-8B03-94F6F02F02B4}">
      <dgm:prSet/>
      <dgm:spPr/>
      <dgm:t>
        <a:bodyPr/>
        <a:lstStyle/>
        <a:p>
          <a:endParaRPr lang="en-US"/>
        </a:p>
      </dgm:t>
    </dgm:pt>
    <dgm:pt modelId="{C205C5A5-750A-47A7-BCF4-BA29FF206B05}">
      <dgm:prSet/>
      <dgm:spPr/>
      <dgm:t>
        <a:bodyPr/>
        <a:lstStyle/>
        <a:p>
          <a:r>
            <a:rPr lang="en-US"/>
            <a:t>How much confidence should stakeholders place in the results?</a:t>
          </a:r>
        </a:p>
      </dgm:t>
    </dgm:pt>
    <dgm:pt modelId="{48796EE0-870D-4119-A076-24C61F90D792}" type="parTrans" cxnId="{44DB8B9D-2AA3-4B65-A128-0984FB999BBC}">
      <dgm:prSet/>
      <dgm:spPr/>
      <dgm:t>
        <a:bodyPr/>
        <a:lstStyle/>
        <a:p>
          <a:endParaRPr lang="en-US"/>
        </a:p>
      </dgm:t>
    </dgm:pt>
    <dgm:pt modelId="{E854FCA1-34D3-4E54-B3A1-E288E70AA4D9}" type="sibTrans" cxnId="{44DB8B9D-2AA3-4B65-A128-0984FB999BBC}">
      <dgm:prSet/>
      <dgm:spPr/>
      <dgm:t>
        <a:bodyPr/>
        <a:lstStyle/>
        <a:p>
          <a:endParaRPr lang="en-US"/>
        </a:p>
      </dgm:t>
    </dgm:pt>
    <dgm:pt modelId="{A2C69066-7F26-4E74-879F-A50A71C81A49}">
      <dgm:prSet/>
      <dgm:spPr/>
      <dgm:t>
        <a:bodyPr/>
        <a:lstStyle/>
        <a:p>
          <a:r>
            <a:rPr lang="en-US"/>
            <a:t>This is a field that has been well explored historically, and any additional insights that are not radically different should be heavily considered.</a:t>
          </a:r>
        </a:p>
      </dgm:t>
    </dgm:pt>
    <dgm:pt modelId="{CAFE60BD-25DE-4F3F-9622-A59EEB8544E5}" type="parTrans" cxnId="{C183C7C2-3A4D-4B41-BCE9-D756F1C71702}">
      <dgm:prSet/>
      <dgm:spPr/>
      <dgm:t>
        <a:bodyPr/>
        <a:lstStyle/>
        <a:p>
          <a:endParaRPr lang="en-US"/>
        </a:p>
      </dgm:t>
    </dgm:pt>
    <dgm:pt modelId="{5D563333-951D-4107-AA55-4D3E003C7D65}" type="sibTrans" cxnId="{C183C7C2-3A4D-4B41-BCE9-D756F1C71702}">
      <dgm:prSet/>
      <dgm:spPr/>
      <dgm:t>
        <a:bodyPr/>
        <a:lstStyle/>
        <a:p>
          <a:endParaRPr lang="en-US"/>
        </a:p>
      </dgm:t>
    </dgm:pt>
    <dgm:pt modelId="{5771B694-DE70-4FFE-A952-0984DF0D9C25}">
      <dgm:prSet/>
      <dgm:spPr/>
      <dgm:t>
        <a:bodyPr/>
        <a:lstStyle/>
        <a:p>
          <a:r>
            <a:rPr lang="en-US"/>
            <a:t>How do you rank your findings in terms of quantified impact on the business?</a:t>
          </a:r>
        </a:p>
      </dgm:t>
    </dgm:pt>
    <dgm:pt modelId="{128504A3-F0BA-497E-AC3D-DB0B302F2390}" type="parTrans" cxnId="{9B434A45-DB9F-4A3A-93F6-911161C48AA6}">
      <dgm:prSet/>
      <dgm:spPr/>
      <dgm:t>
        <a:bodyPr/>
        <a:lstStyle/>
        <a:p>
          <a:endParaRPr lang="en-US"/>
        </a:p>
      </dgm:t>
    </dgm:pt>
    <dgm:pt modelId="{681713A6-01E0-46AD-BAD3-38CD583BEC4D}" type="sibTrans" cxnId="{9B434A45-DB9F-4A3A-93F6-911161C48AA6}">
      <dgm:prSet/>
      <dgm:spPr/>
      <dgm:t>
        <a:bodyPr/>
        <a:lstStyle/>
        <a:p>
          <a:endParaRPr lang="en-US"/>
        </a:p>
      </dgm:t>
    </dgm:pt>
    <dgm:pt modelId="{CBBEE2AB-009A-4292-801B-A7D15B570C46}">
      <dgm:prSet/>
      <dgm:spPr/>
      <dgm:t>
        <a:bodyPr/>
        <a:lstStyle/>
        <a:p>
          <a:r>
            <a:rPr lang="en-US"/>
            <a:t>Yet to be determined.</a:t>
          </a:r>
        </a:p>
      </dgm:t>
    </dgm:pt>
    <dgm:pt modelId="{AAA2EDD4-DC98-43B8-B165-0BBDFDB53385}" type="parTrans" cxnId="{38320CCA-3582-4994-9309-CDFC16BF1610}">
      <dgm:prSet/>
      <dgm:spPr/>
      <dgm:t>
        <a:bodyPr/>
        <a:lstStyle/>
        <a:p>
          <a:endParaRPr lang="en-US"/>
        </a:p>
      </dgm:t>
    </dgm:pt>
    <dgm:pt modelId="{D4878527-184E-4493-AF92-BC71C5B9FDCB}" type="sibTrans" cxnId="{38320CCA-3582-4994-9309-CDFC16BF1610}">
      <dgm:prSet/>
      <dgm:spPr/>
      <dgm:t>
        <a:bodyPr/>
        <a:lstStyle/>
        <a:p>
          <a:endParaRPr lang="en-US"/>
        </a:p>
      </dgm:t>
    </dgm:pt>
    <dgm:pt modelId="{4FC91192-B81C-3140-8A55-9044DDF8ED8A}" type="pres">
      <dgm:prSet presAssocID="{E22864D4-C9F3-4C66-8F7E-C3A5CEE9DB50}" presName="diagram" presStyleCnt="0">
        <dgm:presLayoutVars>
          <dgm:chPref val="1"/>
          <dgm:dir/>
          <dgm:animOne val="branch"/>
          <dgm:animLvl val="lvl"/>
          <dgm:resizeHandles/>
        </dgm:presLayoutVars>
      </dgm:prSet>
      <dgm:spPr/>
    </dgm:pt>
    <dgm:pt modelId="{1269E964-A1F2-254B-8AED-DC39057401A1}" type="pres">
      <dgm:prSet presAssocID="{EE6C88AD-FC4F-4155-8F18-C89343D5C095}" presName="root" presStyleCnt="0"/>
      <dgm:spPr/>
    </dgm:pt>
    <dgm:pt modelId="{7DAA3014-9C70-074A-A58E-F7B5CEC838ED}" type="pres">
      <dgm:prSet presAssocID="{EE6C88AD-FC4F-4155-8F18-C89343D5C095}" presName="rootComposite" presStyleCnt="0"/>
      <dgm:spPr/>
    </dgm:pt>
    <dgm:pt modelId="{7080B2A5-31C0-FA4A-B6CD-9B2C2A53ADDD}" type="pres">
      <dgm:prSet presAssocID="{EE6C88AD-FC4F-4155-8F18-C89343D5C095}" presName="rootText" presStyleLbl="node1" presStyleIdx="0" presStyleCnt="3"/>
      <dgm:spPr/>
    </dgm:pt>
    <dgm:pt modelId="{B20D64C0-1D09-E142-B0D4-D27625CE51F1}" type="pres">
      <dgm:prSet presAssocID="{EE6C88AD-FC4F-4155-8F18-C89343D5C095}" presName="rootConnector" presStyleLbl="node1" presStyleIdx="0" presStyleCnt="3"/>
      <dgm:spPr/>
    </dgm:pt>
    <dgm:pt modelId="{A3EB145F-7D56-E54E-AA98-80025F681410}" type="pres">
      <dgm:prSet presAssocID="{EE6C88AD-FC4F-4155-8F18-C89343D5C095}" presName="childShape" presStyleCnt="0"/>
      <dgm:spPr/>
    </dgm:pt>
    <dgm:pt modelId="{D4D565A6-2213-084C-8F07-2F8F65B86CF6}" type="pres">
      <dgm:prSet presAssocID="{8C767A6E-E057-46A7-B4CA-44BD0F531F73}" presName="Name13" presStyleLbl="parChTrans1D2" presStyleIdx="0" presStyleCnt="3"/>
      <dgm:spPr/>
    </dgm:pt>
    <dgm:pt modelId="{5060CBDB-B517-0D44-B68E-2FD07E76BF87}" type="pres">
      <dgm:prSet presAssocID="{363634D2-2417-4E18-883D-4B4A50E40B18}" presName="childText" presStyleLbl="bgAcc1" presStyleIdx="0" presStyleCnt="3">
        <dgm:presLayoutVars>
          <dgm:bulletEnabled val="1"/>
        </dgm:presLayoutVars>
      </dgm:prSet>
      <dgm:spPr/>
    </dgm:pt>
    <dgm:pt modelId="{4AF1EBCC-5D49-7748-BE93-DDD4798C9A20}" type="pres">
      <dgm:prSet presAssocID="{C205C5A5-750A-47A7-BCF4-BA29FF206B05}" presName="root" presStyleCnt="0"/>
      <dgm:spPr/>
    </dgm:pt>
    <dgm:pt modelId="{76EAFB0B-5640-1943-9AC4-C23924F3A2B6}" type="pres">
      <dgm:prSet presAssocID="{C205C5A5-750A-47A7-BCF4-BA29FF206B05}" presName="rootComposite" presStyleCnt="0"/>
      <dgm:spPr/>
    </dgm:pt>
    <dgm:pt modelId="{71E7FFAD-1DCF-E242-AD3F-73EDF04F933B}" type="pres">
      <dgm:prSet presAssocID="{C205C5A5-750A-47A7-BCF4-BA29FF206B05}" presName="rootText" presStyleLbl="node1" presStyleIdx="1" presStyleCnt="3"/>
      <dgm:spPr/>
    </dgm:pt>
    <dgm:pt modelId="{41BDF782-2141-E543-8D81-063B81EB0E72}" type="pres">
      <dgm:prSet presAssocID="{C205C5A5-750A-47A7-BCF4-BA29FF206B05}" presName="rootConnector" presStyleLbl="node1" presStyleIdx="1" presStyleCnt="3"/>
      <dgm:spPr/>
    </dgm:pt>
    <dgm:pt modelId="{F6C10CE0-D6D4-794D-A8E1-F9860CFBD68F}" type="pres">
      <dgm:prSet presAssocID="{C205C5A5-750A-47A7-BCF4-BA29FF206B05}" presName="childShape" presStyleCnt="0"/>
      <dgm:spPr/>
    </dgm:pt>
    <dgm:pt modelId="{8C789241-8607-2645-98D6-B207EDF55C98}" type="pres">
      <dgm:prSet presAssocID="{CAFE60BD-25DE-4F3F-9622-A59EEB8544E5}" presName="Name13" presStyleLbl="parChTrans1D2" presStyleIdx="1" presStyleCnt="3"/>
      <dgm:spPr/>
    </dgm:pt>
    <dgm:pt modelId="{E0F1A579-F419-564F-9E40-CCA43F1D647C}" type="pres">
      <dgm:prSet presAssocID="{A2C69066-7F26-4E74-879F-A50A71C81A49}" presName="childText" presStyleLbl="bgAcc1" presStyleIdx="1" presStyleCnt="3">
        <dgm:presLayoutVars>
          <dgm:bulletEnabled val="1"/>
        </dgm:presLayoutVars>
      </dgm:prSet>
      <dgm:spPr/>
    </dgm:pt>
    <dgm:pt modelId="{C15EFB4C-A151-CF40-82FD-3676B10A45BA}" type="pres">
      <dgm:prSet presAssocID="{5771B694-DE70-4FFE-A952-0984DF0D9C25}" presName="root" presStyleCnt="0"/>
      <dgm:spPr/>
    </dgm:pt>
    <dgm:pt modelId="{4C4645C1-F6A6-4448-A715-978003BE9D50}" type="pres">
      <dgm:prSet presAssocID="{5771B694-DE70-4FFE-A952-0984DF0D9C25}" presName="rootComposite" presStyleCnt="0"/>
      <dgm:spPr/>
    </dgm:pt>
    <dgm:pt modelId="{69200CD1-A1B1-D045-BFBA-721AAC563B8D}" type="pres">
      <dgm:prSet presAssocID="{5771B694-DE70-4FFE-A952-0984DF0D9C25}" presName="rootText" presStyleLbl="node1" presStyleIdx="2" presStyleCnt="3"/>
      <dgm:spPr/>
    </dgm:pt>
    <dgm:pt modelId="{EDA7A0E9-126B-3A41-A7B3-742BCDE94458}" type="pres">
      <dgm:prSet presAssocID="{5771B694-DE70-4FFE-A952-0984DF0D9C25}" presName="rootConnector" presStyleLbl="node1" presStyleIdx="2" presStyleCnt="3"/>
      <dgm:spPr/>
    </dgm:pt>
    <dgm:pt modelId="{BD5A9E37-7EBC-8243-B66B-4C13538D7726}" type="pres">
      <dgm:prSet presAssocID="{5771B694-DE70-4FFE-A952-0984DF0D9C25}" presName="childShape" presStyleCnt="0"/>
      <dgm:spPr/>
    </dgm:pt>
    <dgm:pt modelId="{78D94B47-6F17-5141-B476-ECC8166D5948}" type="pres">
      <dgm:prSet presAssocID="{AAA2EDD4-DC98-43B8-B165-0BBDFDB53385}" presName="Name13" presStyleLbl="parChTrans1D2" presStyleIdx="2" presStyleCnt="3"/>
      <dgm:spPr/>
    </dgm:pt>
    <dgm:pt modelId="{037D436A-FCA8-D442-BC45-ADE881A5074E}" type="pres">
      <dgm:prSet presAssocID="{CBBEE2AB-009A-4292-801B-A7D15B570C46}" presName="childText" presStyleLbl="bgAcc1" presStyleIdx="2" presStyleCnt="3">
        <dgm:presLayoutVars>
          <dgm:bulletEnabled val="1"/>
        </dgm:presLayoutVars>
      </dgm:prSet>
      <dgm:spPr/>
    </dgm:pt>
  </dgm:ptLst>
  <dgm:cxnLst>
    <dgm:cxn modelId="{E98D6007-9103-0545-B629-B48E9437C82D}" type="presOf" srcId="{C205C5A5-750A-47A7-BCF4-BA29FF206B05}" destId="{71E7FFAD-1DCF-E242-AD3F-73EDF04F933B}" srcOrd="0" destOrd="0" presId="urn:microsoft.com/office/officeart/2005/8/layout/hierarchy3"/>
    <dgm:cxn modelId="{C210D11B-85D4-1444-B6EF-E5B08D194AE5}" type="presOf" srcId="{C205C5A5-750A-47A7-BCF4-BA29FF206B05}" destId="{41BDF782-2141-E543-8D81-063B81EB0E72}" srcOrd="1" destOrd="0" presId="urn:microsoft.com/office/officeart/2005/8/layout/hierarchy3"/>
    <dgm:cxn modelId="{E8E0DC1E-BBDC-6C45-B06A-10E9CEEC2F52}" type="presOf" srcId="{5771B694-DE70-4FFE-A952-0984DF0D9C25}" destId="{69200CD1-A1B1-D045-BFBA-721AAC563B8D}" srcOrd="0" destOrd="0" presId="urn:microsoft.com/office/officeart/2005/8/layout/hierarchy3"/>
    <dgm:cxn modelId="{770C4129-3291-364D-9B46-B758626E8843}" type="presOf" srcId="{AAA2EDD4-DC98-43B8-B165-0BBDFDB53385}" destId="{78D94B47-6F17-5141-B476-ECC8166D5948}" srcOrd="0" destOrd="0" presId="urn:microsoft.com/office/officeart/2005/8/layout/hierarchy3"/>
    <dgm:cxn modelId="{45E01F2E-3ECF-9E47-970A-746FA33940C9}" type="presOf" srcId="{CAFE60BD-25DE-4F3F-9622-A59EEB8544E5}" destId="{8C789241-8607-2645-98D6-B207EDF55C98}" srcOrd="0" destOrd="0" presId="urn:microsoft.com/office/officeart/2005/8/layout/hierarchy3"/>
    <dgm:cxn modelId="{9B434A45-DB9F-4A3A-93F6-911161C48AA6}" srcId="{E22864D4-C9F3-4C66-8F7E-C3A5CEE9DB50}" destId="{5771B694-DE70-4FFE-A952-0984DF0D9C25}" srcOrd="2" destOrd="0" parTransId="{128504A3-F0BA-497E-AC3D-DB0B302F2390}" sibTransId="{681713A6-01E0-46AD-BAD3-38CD583BEC4D}"/>
    <dgm:cxn modelId="{98E6B049-2AB2-1E4D-9305-D77D395AA232}" type="presOf" srcId="{5771B694-DE70-4FFE-A952-0984DF0D9C25}" destId="{EDA7A0E9-126B-3A41-A7B3-742BCDE94458}" srcOrd="1" destOrd="0" presId="urn:microsoft.com/office/officeart/2005/8/layout/hierarchy3"/>
    <dgm:cxn modelId="{98B7E356-DAE9-4860-8B03-94F6F02F02B4}" srcId="{EE6C88AD-FC4F-4155-8F18-C89343D5C095}" destId="{363634D2-2417-4E18-883D-4B4A50E40B18}" srcOrd="0" destOrd="0" parTransId="{8C767A6E-E057-46A7-B4CA-44BD0F531F73}" sibTransId="{04F1ABAC-7412-4E71-93B5-515CF9AC0DC8}"/>
    <dgm:cxn modelId="{75D11D67-7F45-3943-878B-36D394001C4E}" type="presOf" srcId="{EE6C88AD-FC4F-4155-8F18-C89343D5C095}" destId="{7080B2A5-31C0-FA4A-B6CD-9B2C2A53ADDD}" srcOrd="0" destOrd="0" presId="urn:microsoft.com/office/officeart/2005/8/layout/hierarchy3"/>
    <dgm:cxn modelId="{71AEE28A-6237-A340-9F1E-71CC97AFEBAB}" type="presOf" srcId="{363634D2-2417-4E18-883D-4B4A50E40B18}" destId="{5060CBDB-B517-0D44-B68E-2FD07E76BF87}" srcOrd="0" destOrd="0" presId="urn:microsoft.com/office/officeart/2005/8/layout/hierarchy3"/>
    <dgm:cxn modelId="{4AFE8D97-1C10-CA49-AFE6-FD440BC5B42F}" type="presOf" srcId="{8C767A6E-E057-46A7-B4CA-44BD0F531F73}" destId="{D4D565A6-2213-084C-8F07-2F8F65B86CF6}" srcOrd="0" destOrd="0" presId="urn:microsoft.com/office/officeart/2005/8/layout/hierarchy3"/>
    <dgm:cxn modelId="{44DB8B9D-2AA3-4B65-A128-0984FB999BBC}" srcId="{E22864D4-C9F3-4C66-8F7E-C3A5CEE9DB50}" destId="{C205C5A5-750A-47A7-BCF4-BA29FF206B05}" srcOrd="1" destOrd="0" parTransId="{48796EE0-870D-4119-A076-24C61F90D792}" sibTransId="{E854FCA1-34D3-4E54-B3A1-E288E70AA4D9}"/>
    <dgm:cxn modelId="{FA1760AF-994D-CE41-B585-9D45AC395640}" type="presOf" srcId="{E22864D4-C9F3-4C66-8F7E-C3A5CEE9DB50}" destId="{4FC91192-B81C-3140-8A55-9044DDF8ED8A}" srcOrd="0" destOrd="0" presId="urn:microsoft.com/office/officeart/2005/8/layout/hierarchy3"/>
    <dgm:cxn modelId="{C183C7C2-3A4D-4B41-BCE9-D756F1C71702}" srcId="{C205C5A5-750A-47A7-BCF4-BA29FF206B05}" destId="{A2C69066-7F26-4E74-879F-A50A71C81A49}" srcOrd="0" destOrd="0" parTransId="{CAFE60BD-25DE-4F3F-9622-A59EEB8544E5}" sibTransId="{5D563333-951D-4107-AA55-4D3E003C7D65}"/>
    <dgm:cxn modelId="{38320CCA-3582-4994-9309-CDFC16BF1610}" srcId="{5771B694-DE70-4FFE-A952-0984DF0D9C25}" destId="{CBBEE2AB-009A-4292-801B-A7D15B570C46}" srcOrd="0" destOrd="0" parTransId="{AAA2EDD4-DC98-43B8-B165-0BBDFDB53385}" sibTransId="{D4878527-184E-4493-AF92-BC71C5B9FDCB}"/>
    <dgm:cxn modelId="{8B138FCD-F5AA-47E9-BAE4-9527DE9EC627}" srcId="{E22864D4-C9F3-4C66-8F7E-C3A5CEE9DB50}" destId="{EE6C88AD-FC4F-4155-8F18-C89343D5C095}" srcOrd="0" destOrd="0" parTransId="{7C63B034-69B1-473A-9D25-3DBE6AA4D609}" sibTransId="{948DCC9F-8013-4EA0-BDDE-5EBAA6B94173}"/>
    <dgm:cxn modelId="{C8FB4FCF-1B2E-664F-BDA4-BFF3D526EC5E}" type="presOf" srcId="{A2C69066-7F26-4E74-879F-A50A71C81A49}" destId="{E0F1A579-F419-564F-9E40-CCA43F1D647C}" srcOrd="0" destOrd="0" presId="urn:microsoft.com/office/officeart/2005/8/layout/hierarchy3"/>
    <dgm:cxn modelId="{195979F3-E5A0-684C-8869-2F00200FB1AD}" type="presOf" srcId="{EE6C88AD-FC4F-4155-8F18-C89343D5C095}" destId="{B20D64C0-1D09-E142-B0D4-D27625CE51F1}" srcOrd="1" destOrd="0" presId="urn:microsoft.com/office/officeart/2005/8/layout/hierarchy3"/>
    <dgm:cxn modelId="{D31237F4-C809-8C41-AA10-DABCDC156526}" type="presOf" srcId="{CBBEE2AB-009A-4292-801B-A7D15B570C46}" destId="{037D436A-FCA8-D442-BC45-ADE881A5074E}" srcOrd="0" destOrd="0" presId="urn:microsoft.com/office/officeart/2005/8/layout/hierarchy3"/>
    <dgm:cxn modelId="{2550B634-AB0A-5D4D-A304-7036371A659D}" type="presParOf" srcId="{4FC91192-B81C-3140-8A55-9044DDF8ED8A}" destId="{1269E964-A1F2-254B-8AED-DC39057401A1}" srcOrd="0" destOrd="0" presId="urn:microsoft.com/office/officeart/2005/8/layout/hierarchy3"/>
    <dgm:cxn modelId="{5B4D02DA-A73D-F04C-BEFB-167C10218FDA}" type="presParOf" srcId="{1269E964-A1F2-254B-8AED-DC39057401A1}" destId="{7DAA3014-9C70-074A-A58E-F7B5CEC838ED}" srcOrd="0" destOrd="0" presId="urn:microsoft.com/office/officeart/2005/8/layout/hierarchy3"/>
    <dgm:cxn modelId="{8BE7127E-8FB9-1D4D-AD5D-C860DA138F83}" type="presParOf" srcId="{7DAA3014-9C70-074A-A58E-F7B5CEC838ED}" destId="{7080B2A5-31C0-FA4A-B6CD-9B2C2A53ADDD}" srcOrd="0" destOrd="0" presId="urn:microsoft.com/office/officeart/2005/8/layout/hierarchy3"/>
    <dgm:cxn modelId="{B85B0136-7A85-BA4C-929E-958F0A89E69D}" type="presParOf" srcId="{7DAA3014-9C70-074A-A58E-F7B5CEC838ED}" destId="{B20D64C0-1D09-E142-B0D4-D27625CE51F1}" srcOrd="1" destOrd="0" presId="urn:microsoft.com/office/officeart/2005/8/layout/hierarchy3"/>
    <dgm:cxn modelId="{B9B70C93-EC8A-C746-8995-FFC94ED18068}" type="presParOf" srcId="{1269E964-A1F2-254B-8AED-DC39057401A1}" destId="{A3EB145F-7D56-E54E-AA98-80025F681410}" srcOrd="1" destOrd="0" presId="urn:microsoft.com/office/officeart/2005/8/layout/hierarchy3"/>
    <dgm:cxn modelId="{48F58AAA-336E-F649-A05A-0F4EA276C88D}" type="presParOf" srcId="{A3EB145F-7D56-E54E-AA98-80025F681410}" destId="{D4D565A6-2213-084C-8F07-2F8F65B86CF6}" srcOrd="0" destOrd="0" presId="urn:microsoft.com/office/officeart/2005/8/layout/hierarchy3"/>
    <dgm:cxn modelId="{DAF49338-5284-8D4F-B7CC-97124BA4CD7A}" type="presParOf" srcId="{A3EB145F-7D56-E54E-AA98-80025F681410}" destId="{5060CBDB-B517-0D44-B68E-2FD07E76BF87}" srcOrd="1" destOrd="0" presId="urn:microsoft.com/office/officeart/2005/8/layout/hierarchy3"/>
    <dgm:cxn modelId="{9165BF29-27AA-9F45-9FFD-81A07C09DC31}" type="presParOf" srcId="{4FC91192-B81C-3140-8A55-9044DDF8ED8A}" destId="{4AF1EBCC-5D49-7748-BE93-DDD4798C9A20}" srcOrd="1" destOrd="0" presId="urn:microsoft.com/office/officeart/2005/8/layout/hierarchy3"/>
    <dgm:cxn modelId="{18334ABB-2679-8540-87FD-58D88C89F4C2}" type="presParOf" srcId="{4AF1EBCC-5D49-7748-BE93-DDD4798C9A20}" destId="{76EAFB0B-5640-1943-9AC4-C23924F3A2B6}" srcOrd="0" destOrd="0" presId="urn:microsoft.com/office/officeart/2005/8/layout/hierarchy3"/>
    <dgm:cxn modelId="{92F3385E-C800-314D-93C0-43536DA28F18}" type="presParOf" srcId="{76EAFB0B-5640-1943-9AC4-C23924F3A2B6}" destId="{71E7FFAD-1DCF-E242-AD3F-73EDF04F933B}" srcOrd="0" destOrd="0" presId="urn:microsoft.com/office/officeart/2005/8/layout/hierarchy3"/>
    <dgm:cxn modelId="{B083B129-E782-C148-A8CC-163C0CC76466}" type="presParOf" srcId="{76EAFB0B-5640-1943-9AC4-C23924F3A2B6}" destId="{41BDF782-2141-E543-8D81-063B81EB0E72}" srcOrd="1" destOrd="0" presId="urn:microsoft.com/office/officeart/2005/8/layout/hierarchy3"/>
    <dgm:cxn modelId="{FED2D4E5-E044-664D-A27B-78394E1F0F8B}" type="presParOf" srcId="{4AF1EBCC-5D49-7748-BE93-DDD4798C9A20}" destId="{F6C10CE0-D6D4-794D-A8E1-F9860CFBD68F}" srcOrd="1" destOrd="0" presId="urn:microsoft.com/office/officeart/2005/8/layout/hierarchy3"/>
    <dgm:cxn modelId="{0F969312-6ED2-B546-A659-B6FFB175191A}" type="presParOf" srcId="{F6C10CE0-D6D4-794D-A8E1-F9860CFBD68F}" destId="{8C789241-8607-2645-98D6-B207EDF55C98}" srcOrd="0" destOrd="0" presId="urn:microsoft.com/office/officeart/2005/8/layout/hierarchy3"/>
    <dgm:cxn modelId="{D47FA980-136D-5F42-87A5-84B8535996BD}" type="presParOf" srcId="{F6C10CE0-D6D4-794D-A8E1-F9860CFBD68F}" destId="{E0F1A579-F419-564F-9E40-CCA43F1D647C}" srcOrd="1" destOrd="0" presId="urn:microsoft.com/office/officeart/2005/8/layout/hierarchy3"/>
    <dgm:cxn modelId="{D5CDC1A5-47B8-E545-9D34-BB4BCB33A07E}" type="presParOf" srcId="{4FC91192-B81C-3140-8A55-9044DDF8ED8A}" destId="{C15EFB4C-A151-CF40-82FD-3676B10A45BA}" srcOrd="2" destOrd="0" presId="urn:microsoft.com/office/officeart/2005/8/layout/hierarchy3"/>
    <dgm:cxn modelId="{A4A0A8E4-59B5-064B-9567-00FCA33A7B9E}" type="presParOf" srcId="{C15EFB4C-A151-CF40-82FD-3676B10A45BA}" destId="{4C4645C1-F6A6-4448-A715-978003BE9D50}" srcOrd="0" destOrd="0" presId="urn:microsoft.com/office/officeart/2005/8/layout/hierarchy3"/>
    <dgm:cxn modelId="{88978C9C-F8D5-7C4E-B582-40027CC145F7}" type="presParOf" srcId="{4C4645C1-F6A6-4448-A715-978003BE9D50}" destId="{69200CD1-A1B1-D045-BFBA-721AAC563B8D}" srcOrd="0" destOrd="0" presId="urn:microsoft.com/office/officeart/2005/8/layout/hierarchy3"/>
    <dgm:cxn modelId="{374FFD30-0B82-C545-B6B8-99BD7855CC40}" type="presParOf" srcId="{4C4645C1-F6A6-4448-A715-978003BE9D50}" destId="{EDA7A0E9-126B-3A41-A7B3-742BCDE94458}" srcOrd="1" destOrd="0" presId="urn:microsoft.com/office/officeart/2005/8/layout/hierarchy3"/>
    <dgm:cxn modelId="{CC73200E-1127-0F40-BB9C-2DA775EAFCEB}" type="presParOf" srcId="{C15EFB4C-A151-CF40-82FD-3676B10A45BA}" destId="{BD5A9E37-7EBC-8243-B66B-4C13538D7726}" srcOrd="1" destOrd="0" presId="urn:microsoft.com/office/officeart/2005/8/layout/hierarchy3"/>
    <dgm:cxn modelId="{8775C2E2-BAE2-0348-BC1B-004A84B82B2C}" type="presParOf" srcId="{BD5A9E37-7EBC-8243-B66B-4C13538D7726}" destId="{78D94B47-6F17-5141-B476-ECC8166D5948}" srcOrd="0" destOrd="0" presId="urn:microsoft.com/office/officeart/2005/8/layout/hierarchy3"/>
    <dgm:cxn modelId="{E1EC05A4-92AB-C544-9C47-5C9101CDC848}" type="presParOf" srcId="{BD5A9E37-7EBC-8243-B66B-4C13538D7726}" destId="{037D436A-FCA8-D442-BC45-ADE881A5074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0DF653-D137-9D41-88EF-BDF9428D7CE0}" type="doc">
      <dgm:prSet loTypeId="urn:microsoft.com/office/officeart/2005/8/layout/bProcess3" loCatId="" qsTypeId="urn:microsoft.com/office/officeart/2005/8/quickstyle/simple1" qsCatId="simple" csTypeId="urn:microsoft.com/office/officeart/2005/8/colors/colorful1" csCatId="colorful" phldr="1"/>
      <dgm:spPr/>
      <dgm:t>
        <a:bodyPr/>
        <a:lstStyle/>
        <a:p>
          <a:endParaRPr lang="en-US"/>
        </a:p>
      </dgm:t>
    </dgm:pt>
    <dgm:pt modelId="{2F5A29E3-235D-324D-8806-FBAEE1FF55EA}">
      <dgm:prSet phldrT="[Text]"/>
      <dgm:spPr/>
      <dgm:t>
        <a:bodyPr/>
        <a:lstStyle/>
        <a:p>
          <a:r>
            <a:rPr lang="en-US"/>
            <a:t>Raw Data</a:t>
          </a:r>
        </a:p>
      </dgm:t>
    </dgm:pt>
    <dgm:pt modelId="{49783344-D546-AE4D-8623-DF660B4A0EB8}" type="parTrans" cxnId="{4A37EA36-675C-B247-BA05-58B1D82AF14F}">
      <dgm:prSet/>
      <dgm:spPr/>
      <dgm:t>
        <a:bodyPr/>
        <a:lstStyle/>
        <a:p>
          <a:endParaRPr lang="en-US"/>
        </a:p>
      </dgm:t>
    </dgm:pt>
    <dgm:pt modelId="{0DAC44D9-F5F3-B347-8A7B-865D06C16B30}" type="sibTrans" cxnId="{4A37EA36-675C-B247-BA05-58B1D82AF14F}">
      <dgm:prSet/>
      <dgm:spPr/>
      <dgm:t>
        <a:bodyPr/>
        <a:lstStyle/>
        <a:p>
          <a:endParaRPr lang="en-US"/>
        </a:p>
      </dgm:t>
    </dgm:pt>
    <dgm:pt modelId="{AC8CA6C3-9613-CC4C-90AD-047E698373CC}">
      <dgm:prSet phldrT="[Text]"/>
      <dgm:spPr/>
      <dgm:t>
        <a:bodyPr/>
        <a:lstStyle/>
        <a:p>
          <a:r>
            <a:rPr lang="en-US"/>
            <a:t>Clean Data</a:t>
          </a:r>
        </a:p>
      </dgm:t>
    </dgm:pt>
    <dgm:pt modelId="{C5188705-CAA2-8545-B071-D32E8DD01F25}" type="parTrans" cxnId="{DF247111-0E3A-924F-9818-A10AE6EAE668}">
      <dgm:prSet/>
      <dgm:spPr/>
      <dgm:t>
        <a:bodyPr/>
        <a:lstStyle/>
        <a:p>
          <a:endParaRPr lang="en-US"/>
        </a:p>
      </dgm:t>
    </dgm:pt>
    <dgm:pt modelId="{3BF9F163-07D6-5F48-8A2E-0036D6A83104}" type="sibTrans" cxnId="{DF247111-0E3A-924F-9818-A10AE6EAE668}">
      <dgm:prSet/>
      <dgm:spPr/>
      <dgm:t>
        <a:bodyPr/>
        <a:lstStyle/>
        <a:p>
          <a:endParaRPr lang="en-US"/>
        </a:p>
      </dgm:t>
    </dgm:pt>
    <dgm:pt modelId="{EC8230CB-BA48-E546-84E8-9FCC71838275}">
      <dgm:prSet phldrT="[Text]"/>
      <dgm:spPr/>
      <dgm:t>
        <a:bodyPr/>
        <a:lstStyle/>
        <a:p>
          <a:r>
            <a:rPr lang="en-US" dirty="0"/>
            <a:t>Sampling</a:t>
          </a:r>
        </a:p>
      </dgm:t>
    </dgm:pt>
    <dgm:pt modelId="{BEEAF74F-F214-1641-92A6-0D720146BDFB}" type="parTrans" cxnId="{AC23F46D-396F-EB4D-AF3B-C272781F0865}">
      <dgm:prSet/>
      <dgm:spPr/>
      <dgm:t>
        <a:bodyPr/>
        <a:lstStyle/>
        <a:p>
          <a:endParaRPr lang="en-US"/>
        </a:p>
      </dgm:t>
    </dgm:pt>
    <dgm:pt modelId="{542B572C-BC80-1049-994E-409E6A812AEA}" type="sibTrans" cxnId="{AC23F46D-396F-EB4D-AF3B-C272781F0865}">
      <dgm:prSet/>
      <dgm:spPr/>
      <dgm:t>
        <a:bodyPr/>
        <a:lstStyle/>
        <a:p>
          <a:endParaRPr lang="en-US"/>
        </a:p>
      </dgm:t>
    </dgm:pt>
    <dgm:pt modelId="{71CD28EF-8099-9441-A14D-8FC81364C58C}">
      <dgm:prSet phldrT="[Text]"/>
      <dgm:spPr/>
      <dgm:t>
        <a:bodyPr/>
        <a:lstStyle/>
        <a:p>
          <a:r>
            <a:rPr lang="en-US"/>
            <a:t>Modeling</a:t>
          </a:r>
        </a:p>
      </dgm:t>
    </dgm:pt>
    <dgm:pt modelId="{7C9227D1-80C6-D549-8444-569AE865B63D}" type="parTrans" cxnId="{09AE767A-5D46-F846-B34E-5C1FB14FFC0D}">
      <dgm:prSet/>
      <dgm:spPr/>
      <dgm:t>
        <a:bodyPr/>
        <a:lstStyle/>
        <a:p>
          <a:endParaRPr lang="en-US"/>
        </a:p>
      </dgm:t>
    </dgm:pt>
    <dgm:pt modelId="{E467399B-EB03-044D-92F0-16A5826A4345}" type="sibTrans" cxnId="{09AE767A-5D46-F846-B34E-5C1FB14FFC0D}">
      <dgm:prSet/>
      <dgm:spPr/>
      <dgm:t>
        <a:bodyPr/>
        <a:lstStyle/>
        <a:p>
          <a:endParaRPr lang="en-US"/>
        </a:p>
      </dgm:t>
    </dgm:pt>
    <dgm:pt modelId="{8FF34731-0976-C447-8C39-22DC3C969B07}">
      <dgm:prSet phldrT="[Text]"/>
      <dgm:spPr/>
      <dgm:t>
        <a:bodyPr/>
        <a:lstStyle/>
        <a:p>
          <a:r>
            <a:rPr lang="en-US"/>
            <a:t>Evaluate</a:t>
          </a:r>
        </a:p>
      </dgm:t>
    </dgm:pt>
    <dgm:pt modelId="{43D83378-66F7-0446-9A48-E899694C5FF3}" type="parTrans" cxnId="{F6F8DB4D-3A3F-B841-8D2F-1DE1B0A6293F}">
      <dgm:prSet/>
      <dgm:spPr/>
      <dgm:t>
        <a:bodyPr/>
        <a:lstStyle/>
        <a:p>
          <a:endParaRPr lang="en-US"/>
        </a:p>
      </dgm:t>
    </dgm:pt>
    <dgm:pt modelId="{95BB27EF-4C0F-224B-8B53-37541216B61D}" type="sibTrans" cxnId="{F6F8DB4D-3A3F-B841-8D2F-1DE1B0A6293F}">
      <dgm:prSet/>
      <dgm:spPr/>
      <dgm:t>
        <a:bodyPr/>
        <a:lstStyle/>
        <a:p>
          <a:endParaRPr lang="en-US"/>
        </a:p>
      </dgm:t>
    </dgm:pt>
    <dgm:pt modelId="{6E58108F-1CF5-2342-9334-80C39E40A43C}">
      <dgm:prSet phldrT="[Text]"/>
      <dgm:spPr/>
      <dgm:t>
        <a:bodyPr/>
        <a:lstStyle/>
        <a:p>
          <a:r>
            <a:rPr lang="en-US"/>
            <a:t>Business Understanding</a:t>
          </a:r>
        </a:p>
      </dgm:t>
    </dgm:pt>
    <dgm:pt modelId="{988B3E92-4803-F148-A4B6-8D66EF4AABAF}" type="parTrans" cxnId="{9DC1CC4D-F277-AE46-B8D3-452C165C0C78}">
      <dgm:prSet/>
      <dgm:spPr/>
      <dgm:t>
        <a:bodyPr/>
        <a:lstStyle/>
        <a:p>
          <a:endParaRPr lang="en-US"/>
        </a:p>
      </dgm:t>
    </dgm:pt>
    <dgm:pt modelId="{AF62781F-1CF3-D14B-A080-A594D38DCA4B}" type="sibTrans" cxnId="{9DC1CC4D-F277-AE46-B8D3-452C165C0C78}">
      <dgm:prSet/>
      <dgm:spPr/>
      <dgm:t>
        <a:bodyPr/>
        <a:lstStyle/>
        <a:p>
          <a:endParaRPr lang="en-US"/>
        </a:p>
      </dgm:t>
    </dgm:pt>
    <dgm:pt modelId="{DC0DD0CE-DAE3-B540-816B-FE559FA27D88}">
      <dgm:prSet phldrT="[Text]"/>
      <dgm:spPr/>
      <dgm:t>
        <a:bodyPr/>
        <a:lstStyle/>
        <a:p>
          <a:r>
            <a:rPr lang="en-US"/>
            <a:t>Requirments</a:t>
          </a:r>
        </a:p>
      </dgm:t>
    </dgm:pt>
    <dgm:pt modelId="{AC1C8881-6D67-C34E-9D4F-244A2BA0619E}" type="parTrans" cxnId="{15CF0964-CA2A-7249-BF12-B0C7A245C80F}">
      <dgm:prSet/>
      <dgm:spPr/>
      <dgm:t>
        <a:bodyPr/>
        <a:lstStyle/>
        <a:p>
          <a:endParaRPr lang="en-US"/>
        </a:p>
      </dgm:t>
    </dgm:pt>
    <dgm:pt modelId="{AA59DD74-7933-8449-ACC9-34593CC35594}" type="sibTrans" cxnId="{15CF0964-CA2A-7249-BF12-B0C7A245C80F}">
      <dgm:prSet/>
      <dgm:spPr/>
      <dgm:t>
        <a:bodyPr/>
        <a:lstStyle/>
        <a:p>
          <a:endParaRPr lang="en-US"/>
        </a:p>
      </dgm:t>
    </dgm:pt>
    <dgm:pt modelId="{E29517D1-1C4F-184C-B968-C193EA2B40AE}">
      <dgm:prSet phldrT="[Text]"/>
      <dgm:spPr/>
      <dgm:t>
        <a:bodyPr/>
        <a:lstStyle/>
        <a:p>
          <a:r>
            <a:rPr lang="en-US"/>
            <a:t>Understand Data</a:t>
          </a:r>
        </a:p>
      </dgm:t>
    </dgm:pt>
    <dgm:pt modelId="{D8A02FB0-A4F5-0140-BEE2-17C33A5B3FA2}" type="parTrans" cxnId="{D158FC29-EBAD-694F-A6E6-2C5AE2AB77D3}">
      <dgm:prSet/>
      <dgm:spPr/>
      <dgm:t>
        <a:bodyPr/>
        <a:lstStyle/>
        <a:p>
          <a:endParaRPr lang="en-US"/>
        </a:p>
      </dgm:t>
    </dgm:pt>
    <dgm:pt modelId="{33B17409-DD6E-C64A-AE33-039436E30A19}" type="sibTrans" cxnId="{D158FC29-EBAD-694F-A6E6-2C5AE2AB77D3}">
      <dgm:prSet/>
      <dgm:spPr/>
      <dgm:t>
        <a:bodyPr/>
        <a:lstStyle/>
        <a:p>
          <a:endParaRPr lang="en-US"/>
        </a:p>
      </dgm:t>
    </dgm:pt>
    <dgm:pt modelId="{A4F2B902-6259-174C-A2E6-17D9DADEF7FC}">
      <dgm:prSet phldrT="[Text]"/>
      <dgm:spPr/>
      <dgm:t>
        <a:bodyPr/>
        <a:lstStyle/>
        <a:p>
          <a:r>
            <a:rPr lang="en-US"/>
            <a:t>Cross Validate</a:t>
          </a:r>
        </a:p>
      </dgm:t>
    </dgm:pt>
    <dgm:pt modelId="{3B510D8D-C0F4-7646-A1F5-F9DA6A13DF30}" type="parTrans" cxnId="{5FD5F4B0-C3F2-D34C-B55E-38838E54FC87}">
      <dgm:prSet/>
      <dgm:spPr/>
      <dgm:t>
        <a:bodyPr/>
        <a:lstStyle/>
        <a:p>
          <a:endParaRPr lang="en-US"/>
        </a:p>
      </dgm:t>
    </dgm:pt>
    <dgm:pt modelId="{A598DB0E-80BF-EB43-A7DC-A84C5AA5C8E5}" type="sibTrans" cxnId="{5FD5F4B0-C3F2-D34C-B55E-38838E54FC87}">
      <dgm:prSet/>
      <dgm:spPr/>
      <dgm:t>
        <a:bodyPr/>
        <a:lstStyle/>
        <a:p>
          <a:endParaRPr lang="en-US"/>
        </a:p>
      </dgm:t>
    </dgm:pt>
    <dgm:pt modelId="{0B3E4D43-3204-664A-A314-07CD4017F4E9}">
      <dgm:prSet phldrT="[Text]"/>
      <dgm:spPr/>
      <dgm:t>
        <a:bodyPr/>
        <a:lstStyle/>
        <a:p>
          <a:r>
            <a:rPr lang="en-US"/>
            <a:t>Testing</a:t>
          </a:r>
        </a:p>
      </dgm:t>
    </dgm:pt>
    <dgm:pt modelId="{1F406963-8EF4-B54A-B19E-2E480A317971}" type="parTrans" cxnId="{8D3ADF15-B744-2741-BB77-DA81E6A1714F}">
      <dgm:prSet/>
      <dgm:spPr/>
      <dgm:t>
        <a:bodyPr/>
        <a:lstStyle/>
        <a:p>
          <a:endParaRPr lang="en-US"/>
        </a:p>
      </dgm:t>
    </dgm:pt>
    <dgm:pt modelId="{73AF4199-6D81-8B4F-B402-1B90B53E213C}" type="sibTrans" cxnId="{8D3ADF15-B744-2741-BB77-DA81E6A1714F}">
      <dgm:prSet/>
      <dgm:spPr/>
      <dgm:t>
        <a:bodyPr/>
        <a:lstStyle/>
        <a:p>
          <a:endParaRPr lang="en-US"/>
        </a:p>
      </dgm:t>
    </dgm:pt>
    <dgm:pt modelId="{AC5899AC-2D45-D146-8219-6B975D091FDF}">
      <dgm:prSet phldrT="[Text]"/>
      <dgm:spPr/>
      <dgm:t>
        <a:bodyPr/>
        <a:lstStyle/>
        <a:p>
          <a:r>
            <a:rPr lang="en-US"/>
            <a:t>Training</a:t>
          </a:r>
        </a:p>
      </dgm:t>
    </dgm:pt>
    <dgm:pt modelId="{AC0F85F1-97E1-7345-8C16-1B09CA6A57CA}" type="parTrans" cxnId="{A3D659B5-F417-EF47-8CBA-FDB49D8FDB89}">
      <dgm:prSet/>
      <dgm:spPr/>
      <dgm:t>
        <a:bodyPr/>
        <a:lstStyle/>
        <a:p>
          <a:endParaRPr lang="en-US"/>
        </a:p>
      </dgm:t>
    </dgm:pt>
    <dgm:pt modelId="{B6443CEF-E063-894B-9647-718B79BD6D74}" type="sibTrans" cxnId="{A3D659B5-F417-EF47-8CBA-FDB49D8FDB89}">
      <dgm:prSet/>
      <dgm:spPr/>
      <dgm:t>
        <a:bodyPr/>
        <a:lstStyle/>
        <a:p>
          <a:endParaRPr lang="en-US"/>
        </a:p>
      </dgm:t>
    </dgm:pt>
    <dgm:pt modelId="{0ECD2786-642A-364D-B41B-AD376CA06E28}">
      <dgm:prSet phldrT="[Text]"/>
      <dgm:spPr/>
      <dgm:t>
        <a:bodyPr/>
        <a:lstStyle/>
        <a:p>
          <a:r>
            <a:rPr lang="en-US" dirty="0"/>
            <a:t>Feedback</a:t>
          </a:r>
        </a:p>
      </dgm:t>
    </dgm:pt>
    <dgm:pt modelId="{C4522089-747C-3F45-9B49-256103363DF4}" type="parTrans" cxnId="{61122E5B-D0A1-DA44-A0B3-57F702EBF4CB}">
      <dgm:prSet/>
      <dgm:spPr/>
      <dgm:t>
        <a:bodyPr/>
        <a:lstStyle/>
        <a:p>
          <a:endParaRPr lang="en-US"/>
        </a:p>
      </dgm:t>
    </dgm:pt>
    <dgm:pt modelId="{8D0BC2CC-A188-7548-BD7B-2DACB1CC55BB}" type="sibTrans" cxnId="{61122E5B-D0A1-DA44-A0B3-57F702EBF4CB}">
      <dgm:prSet/>
      <dgm:spPr/>
      <dgm:t>
        <a:bodyPr/>
        <a:lstStyle/>
        <a:p>
          <a:endParaRPr lang="en-US"/>
        </a:p>
      </dgm:t>
    </dgm:pt>
    <dgm:pt modelId="{4506AB8D-D562-C745-BE0A-7FD59D5A716A}" type="pres">
      <dgm:prSet presAssocID="{980DF653-D137-9D41-88EF-BDF9428D7CE0}" presName="Name0" presStyleCnt="0">
        <dgm:presLayoutVars>
          <dgm:dir/>
          <dgm:resizeHandles val="exact"/>
        </dgm:presLayoutVars>
      </dgm:prSet>
      <dgm:spPr/>
    </dgm:pt>
    <dgm:pt modelId="{0C253EE2-2B59-A349-8F12-697B401F9635}" type="pres">
      <dgm:prSet presAssocID="{6E58108F-1CF5-2342-9334-80C39E40A43C}" presName="node" presStyleLbl="node1" presStyleIdx="0" presStyleCnt="10">
        <dgm:presLayoutVars>
          <dgm:bulletEnabled val="1"/>
        </dgm:presLayoutVars>
      </dgm:prSet>
      <dgm:spPr/>
    </dgm:pt>
    <dgm:pt modelId="{D220E5CE-22C5-E14F-ADBD-ED1F60AB5152}" type="pres">
      <dgm:prSet presAssocID="{AF62781F-1CF3-D14B-A080-A594D38DCA4B}" presName="sibTrans" presStyleLbl="sibTrans1D1" presStyleIdx="0" presStyleCnt="9"/>
      <dgm:spPr/>
    </dgm:pt>
    <dgm:pt modelId="{B53ED0A7-C64E-414F-84E3-463BD7F096A4}" type="pres">
      <dgm:prSet presAssocID="{AF62781F-1CF3-D14B-A080-A594D38DCA4B}" presName="connectorText" presStyleLbl="sibTrans1D1" presStyleIdx="0" presStyleCnt="9"/>
      <dgm:spPr/>
    </dgm:pt>
    <dgm:pt modelId="{54DB9F3B-1894-C04A-BB00-73D30C1E2383}" type="pres">
      <dgm:prSet presAssocID="{DC0DD0CE-DAE3-B540-816B-FE559FA27D88}" presName="node" presStyleLbl="node1" presStyleIdx="1" presStyleCnt="10">
        <dgm:presLayoutVars>
          <dgm:bulletEnabled val="1"/>
        </dgm:presLayoutVars>
      </dgm:prSet>
      <dgm:spPr/>
    </dgm:pt>
    <dgm:pt modelId="{BCDBD88C-5FF0-504D-826B-9F3B21B65AA9}" type="pres">
      <dgm:prSet presAssocID="{AA59DD74-7933-8449-ACC9-34593CC35594}" presName="sibTrans" presStyleLbl="sibTrans1D1" presStyleIdx="1" presStyleCnt="9"/>
      <dgm:spPr/>
    </dgm:pt>
    <dgm:pt modelId="{75B23C58-1BFD-934F-B01E-11AC8E87513F}" type="pres">
      <dgm:prSet presAssocID="{AA59DD74-7933-8449-ACC9-34593CC35594}" presName="connectorText" presStyleLbl="sibTrans1D1" presStyleIdx="1" presStyleCnt="9"/>
      <dgm:spPr/>
    </dgm:pt>
    <dgm:pt modelId="{3E0FE158-1700-DD44-AAAA-6C33972F9CAE}" type="pres">
      <dgm:prSet presAssocID="{2F5A29E3-235D-324D-8806-FBAEE1FF55EA}" presName="node" presStyleLbl="node1" presStyleIdx="2" presStyleCnt="10">
        <dgm:presLayoutVars>
          <dgm:bulletEnabled val="1"/>
        </dgm:presLayoutVars>
      </dgm:prSet>
      <dgm:spPr/>
    </dgm:pt>
    <dgm:pt modelId="{18E6DF21-FB41-8C47-9CF0-9225A289DB58}" type="pres">
      <dgm:prSet presAssocID="{0DAC44D9-F5F3-B347-8A7B-865D06C16B30}" presName="sibTrans" presStyleLbl="sibTrans1D1" presStyleIdx="2" presStyleCnt="9"/>
      <dgm:spPr/>
    </dgm:pt>
    <dgm:pt modelId="{46B56049-52F9-C848-A95A-413B2AA1FE69}" type="pres">
      <dgm:prSet presAssocID="{0DAC44D9-F5F3-B347-8A7B-865D06C16B30}" presName="connectorText" presStyleLbl="sibTrans1D1" presStyleIdx="2" presStyleCnt="9"/>
      <dgm:spPr/>
    </dgm:pt>
    <dgm:pt modelId="{EC3D34D1-E1F5-F44A-B561-F43981A0240E}" type="pres">
      <dgm:prSet presAssocID="{E29517D1-1C4F-184C-B968-C193EA2B40AE}" presName="node" presStyleLbl="node1" presStyleIdx="3" presStyleCnt="10">
        <dgm:presLayoutVars>
          <dgm:bulletEnabled val="1"/>
        </dgm:presLayoutVars>
      </dgm:prSet>
      <dgm:spPr/>
    </dgm:pt>
    <dgm:pt modelId="{B8347A7A-2782-9C4B-BBBB-425B8892D7F4}" type="pres">
      <dgm:prSet presAssocID="{33B17409-DD6E-C64A-AE33-039436E30A19}" presName="sibTrans" presStyleLbl="sibTrans1D1" presStyleIdx="3" presStyleCnt="9"/>
      <dgm:spPr/>
    </dgm:pt>
    <dgm:pt modelId="{2CD225D6-5E58-814A-8D30-46B597613531}" type="pres">
      <dgm:prSet presAssocID="{33B17409-DD6E-C64A-AE33-039436E30A19}" presName="connectorText" presStyleLbl="sibTrans1D1" presStyleIdx="3" presStyleCnt="9"/>
      <dgm:spPr/>
    </dgm:pt>
    <dgm:pt modelId="{7CD23912-172A-8A40-8D1E-E5A01F70C7C9}" type="pres">
      <dgm:prSet presAssocID="{AC8CA6C3-9613-CC4C-90AD-047E698373CC}" presName="node" presStyleLbl="node1" presStyleIdx="4" presStyleCnt="10">
        <dgm:presLayoutVars>
          <dgm:bulletEnabled val="1"/>
        </dgm:presLayoutVars>
      </dgm:prSet>
      <dgm:spPr/>
    </dgm:pt>
    <dgm:pt modelId="{4E37B513-4605-2549-B908-42055D946A4A}" type="pres">
      <dgm:prSet presAssocID="{3BF9F163-07D6-5F48-8A2E-0036D6A83104}" presName="sibTrans" presStyleLbl="sibTrans1D1" presStyleIdx="4" presStyleCnt="9"/>
      <dgm:spPr/>
    </dgm:pt>
    <dgm:pt modelId="{9516E61E-8941-194F-83D5-E0F83E771DF9}" type="pres">
      <dgm:prSet presAssocID="{3BF9F163-07D6-5F48-8A2E-0036D6A83104}" presName="connectorText" presStyleLbl="sibTrans1D1" presStyleIdx="4" presStyleCnt="9"/>
      <dgm:spPr/>
    </dgm:pt>
    <dgm:pt modelId="{E9AEA4E5-C57A-5345-984A-C8891AF674FD}" type="pres">
      <dgm:prSet presAssocID="{EC8230CB-BA48-E546-84E8-9FCC71838275}" presName="node" presStyleLbl="node1" presStyleIdx="5" presStyleCnt="10">
        <dgm:presLayoutVars>
          <dgm:bulletEnabled val="1"/>
        </dgm:presLayoutVars>
      </dgm:prSet>
      <dgm:spPr/>
    </dgm:pt>
    <dgm:pt modelId="{80B6B272-9C35-2640-8C7D-97C6CB4DE630}" type="pres">
      <dgm:prSet presAssocID="{542B572C-BC80-1049-994E-409E6A812AEA}" presName="sibTrans" presStyleLbl="sibTrans1D1" presStyleIdx="5" presStyleCnt="9"/>
      <dgm:spPr/>
    </dgm:pt>
    <dgm:pt modelId="{F02FBA48-0D32-0241-8F70-F36C6A7F695F}" type="pres">
      <dgm:prSet presAssocID="{542B572C-BC80-1049-994E-409E6A812AEA}" presName="connectorText" presStyleLbl="sibTrans1D1" presStyleIdx="5" presStyleCnt="9"/>
      <dgm:spPr/>
    </dgm:pt>
    <dgm:pt modelId="{40ABDF5E-D634-4545-9FF9-7D8D63CA78A4}" type="pres">
      <dgm:prSet presAssocID="{A4F2B902-6259-174C-A2E6-17D9DADEF7FC}" presName="node" presStyleLbl="node1" presStyleIdx="6" presStyleCnt="10">
        <dgm:presLayoutVars>
          <dgm:bulletEnabled val="1"/>
        </dgm:presLayoutVars>
      </dgm:prSet>
      <dgm:spPr/>
    </dgm:pt>
    <dgm:pt modelId="{88ED4344-76C2-604D-9A34-BB4F45B5D1FB}" type="pres">
      <dgm:prSet presAssocID="{A598DB0E-80BF-EB43-A7DC-A84C5AA5C8E5}" presName="sibTrans" presStyleLbl="sibTrans1D1" presStyleIdx="6" presStyleCnt="9"/>
      <dgm:spPr/>
    </dgm:pt>
    <dgm:pt modelId="{A6FD47E7-618A-4C44-8871-923A3727D9E2}" type="pres">
      <dgm:prSet presAssocID="{A598DB0E-80BF-EB43-A7DC-A84C5AA5C8E5}" presName="connectorText" presStyleLbl="sibTrans1D1" presStyleIdx="6" presStyleCnt="9"/>
      <dgm:spPr/>
    </dgm:pt>
    <dgm:pt modelId="{CC2EB78D-4C6B-A949-A9CB-1E030FAF9221}" type="pres">
      <dgm:prSet presAssocID="{71CD28EF-8099-9441-A14D-8FC81364C58C}" presName="node" presStyleLbl="node1" presStyleIdx="7" presStyleCnt="10" custLinFactNeighborX="-391" custLinFactNeighborY="-4577">
        <dgm:presLayoutVars>
          <dgm:bulletEnabled val="1"/>
        </dgm:presLayoutVars>
      </dgm:prSet>
      <dgm:spPr/>
    </dgm:pt>
    <dgm:pt modelId="{5D0E87E0-1320-0540-877E-71157947C9D2}" type="pres">
      <dgm:prSet presAssocID="{E467399B-EB03-044D-92F0-16A5826A4345}" presName="sibTrans" presStyleLbl="sibTrans1D1" presStyleIdx="7" presStyleCnt="9"/>
      <dgm:spPr/>
    </dgm:pt>
    <dgm:pt modelId="{18A192DF-9AF1-9547-914C-42BE47FED716}" type="pres">
      <dgm:prSet presAssocID="{E467399B-EB03-044D-92F0-16A5826A4345}" presName="connectorText" presStyleLbl="sibTrans1D1" presStyleIdx="7" presStyleCnt="9"/>
      <dgm:spPr/>
    </dgm:pt>
    <dgm:pt modelId="{7489AF7B-AFFA-BF4F-8BA2-C132DBABBF1A}" type="pres">
      <dgm:prSet presAssocID="{8FF34731-0976-C447-8C39-22DC3C969B07}" presName="node" presStyleLbl="node1" presStyleIdx="8" presStyleCnt="10">
        <dgm:presLayoutVars>
          <dgm:bulletEnabled val="1"/>
        </dgm:presLayoutVars>
      </dgm:prSet>
      <dgm:spPr/>
    </dgm:pt>
    <dgm:pt modelId="{9F616503-044C-5444-AC4C-016C25AD5C54}" type="pres">
      <dgm:prSet presAssocID="{95BB27EF-4C0F-224B-8B53-37541216B61D}" presName="sibTrans" presStyleLbl="sibTrans1D1" presStyleIdx="8" presStyleCnt="9"/>
      <dgm:spPr/>
    </dgm:pt>
    <dgm:pt modelId="{4CAFCFED-8F53-194C-99EF-DE63C6453BC3}" type="pres">
      <dgm:prSet presAssocID="{95BB27EF-4C0F-224B-8B53-37541216B61D}" presName="connectorText" presStyleLbl="sibTrans1D1" presStyleIdx="8" presStyleCnt="9"/>
      <dgm:spPr/>
    </dgm:pt>
    <dgm:pt modelId="{572BE1DC-B6D1-B041-B9E0-481118B6461E}" type="pres">
      <dgm:prSet presAssocID="{0ECD2786-642A-364D-B41B-AD376CA06E28}" presName="node" presStyleLbl="node1" presStyleIdx="9" presStyleCnt="10" custLinFactNeighborX="2225" custLinFactNeighborY="218">
        <dgm:presLayoutVars>
          <dgm:bulletEnabled val="1"/>
        </dgm:presLayoutVars>
      </dgm:prSet>
      <dgm:spPr/>
    </dgm:pt>
  </dgm:ptLst>
  <dgm:cxnLst>
    <dgm:cxn modelId="{BEB70C09-9973-9744-8FC4-059D7D50C403}" type="presOf" srcId="{542B572C-BC80-1049-994E-409E6A812AEA}" destId="{80B6B272-9C35-2640-8C7D-97C6CB4DE630}" srcOrd="0" destOrd="0" presId="urn:microsoft.com/office/officeart/2005/8/layout/bProcess3"/>
    <dgm:cxn modelId="{74E2F10A-14BB-0F46-8B4E-63BBC47B076C}" type="presOf" srcId="{AF62781F-1CF3-D14B-A080-A594D38DCA4B}" destId="{B53ED0A7-C64E-414F-84E3-463BD7F096A4}" srcOrd="1" destOrd="0" presId="urn:microsoft.com/office/officeart/2005/8/layout/bProcess3"/>
    <dgm:cxn modelId="{DF247111-0E3A-924F-9818-A10AE6EAE668}" srcId="{980DF653-D137-9D41-88EF-BDF9428D7CE0}" destId="{AC8CA6C3-9613-CC4C-90AD-047E698373CC}" srcOrd="4" destOrd="0" parTransId="{C5188705-CAA2-8545-B071-D32E8DD01F25}" sibTransId="{3BF9F163-07D6-5F48-8A2E-0036D6A83104}"/>
    <dgm:cxn modelId="{8D3ADF15-B744-2741-BB77-DA81E6A1714F}" srcId="{EC8230CB-BA48-E546-84E8-9FCC71838275}" destId="{0B3E4D43-3204-664A-A314-07CD4017F4E9}" srcOrd="0" destOrd="0" parTransId="{1F406963-8EF4-B54A-B19E-2E480A317971}" sibTransId="{73AF4199-6D81-8B4F-B402-1B90B53E213C}"/>
    <dgm:cxn modelId="{ED7A2119-73C4-BE44-A14F-BCA4B97A5D7D}" type="presOf" srcId="{AA59DD74-7933-8449-ACC9-34593CC35594}" destId="{75B23C58-1BFD-934F-B01E-11AC8E87513F}" srcOrd="1" destOrd="0" presId="urn:microsoft.com/office/officeart/2005/8/layout/bProcess3"/>
    <dgm:cxn modelId="{C758EA1D-5198-D94B-97E6-4E2751E56CC8}" type="presOf" srcId="{8FF34731-0976-C447-8C39-22DC3C969B07}" destId="{7489AF7B-AFFA-BF4F-8BA2-C132DBABBF1A}" srcOrd="0" destOrd="0" presId="urn:microsoft.com/office/officeart/2005/8/layout/bProcess3"/>
    <dgm:cxn modelId="{D158FC29-EBAD-694F-A6E6-2C5AE2AB77D3}" srcId="{980DF653-D137-9D41-88EF-BDF9428D7CE0}" destId="{E29517D1-1C4F-184C-B968-C193EA2B40AE}" srcOrd="3" destOrd="0" parTransId="{D8A02FB0-A4F5-0140-BEE2-17C33A5B3FA2}" sibTransId="{33B17409-DD6E-C64A-AE33-039436E30A19}"/>
    <dgm:cxn modelId="{5422672D-72E9-3845-A860-BF1EEDD8D79C}" type="presOf" srcId="{AC5899AC-2D45-D146-8219-6B975D091FDF}" destId="{E9AEA4E5-C57A-5345-984A-C8891AF674FD}" srcOrd="0" destOrd="2" presId="urn:microsoft.com/office/officeart/2005/8/layout/bProcess3"/>
    <dgm:cxn modelId="{3BCB4C2F-9E92-814A-B407-561AA2ACBD42}" type="presOf" srcId="{A598DB0E-80BF-EB43-A7DC-A84C5AA5C8E5}" destId="{88ED4344-76C2-604D-9A34-BB4F45B5D1FB}" srcOrd="0" destOrd="0" presId="urn:microsoft.com/office/officeart/2005/8/layout/bProcess3"/>
    <dgm:cxn modelId="{4A37EA36-675C-B247-BA05-58B1D82AF14F}" srcId="{980DF653-D137-9D41-88EF-BDF9428D7CE0}" destId="{2F5A29E3-235D-324D-8806-FBAEE1FF55EA}" srcOrd="2" destOrd="0" parTransId="{49783344-D546-AE4D-8623-DF660B4A0EB8}" sibTransId="{0DAC44D9-F5F3-B347-8A7B-865D06C16B30}"/>
    <dgm:cxn modelId="{C9F5DF3D-F43F-AE46-AC8E-E8436ACAB03B}" type="presOf" srcId="{2F5A29E3-235D-324D-8806-FBAEE1FF55EA}" destId="{3E0FE158-1700-DD44-AAAA-6C33972F9CAE}" srcOrd="0" destOrd="0" presId="urn:microsoft.com/office/officeart/2005/8/layout/bProcess3"/>
    <dgm:cxn modelId="{79D23940-191A-C749-B7CA-CEA38015CA0D}" type="presOf" srcId="{3BF9F163-07D6-5F48-8A2E-0036D6A83104}" destId="{9516E61E-8941-194F-83D5-E0F83E771DF9}" srcOrd="1" destOrd="0" presId="urn:microsoft.com/office/officeart/2005/8/layout/bProcess3"/>
    <dgm:cxn modelId="{0C24F346-B5AD-DF4A-BF67-ED2F9F1464AB}" type="presOf" srcId="{A4F2B902-6259-174C-A2E6-17D9DADEF7FC}" destId="{40ABDF5E-D634-4545-9FF9-7D8D63CA78A4}" srcOrd="0" destOrd="0" presId="urn:microsoft.com/office/officeart/2005/8/layout/bProcess3"/>
    <dgm:cxn modelId="{9DC1CC4D-F277-AE46-B8D3-452C165C0C78}" srcId="{980DF653-D137-9D41-88EF-BDF9428D7CE0}" destId="{6E58108F-1CF5-2342-9334-80C39E40A43C}" srcOrd="0" destOrd="0" parTransId="{988B3E92-4803-F148-A4B6-8D66EF4AABAF}" sibTransId="{AF62781F-1CF3-D14B-A080-A594D38DCA4B}"/>
    <dgm:cxn modelId="{F6F8DB4D-3A3F-B841-8D2F-1DE1B0A6293F}" srcId="{980DF653-D137-9D41-88EF-BDF9428D7CE0}" destId="{8FF34731-0976-C447-8C39-22DC3C969B07}" srcOrd="8" destOrd="0" parTransId="{43D83378-66F7-0446-9A48-E899694C5FF3}" sibTransId="{95BB27EF-4C0F-224B-8B53-37541216B61D}"/>
    <dgm:cxn modelId="{1A8A294F-BA5C-3541-9490-A7CE2502D717}" type="presOf" srcId="{EC8230CB-BA48-E546-84E8-9FCC71838275}" destId="{E9AEA4E5-C57A-5345-984A-C8891AF674FD}" srcOrd="0" destOrd="0" presId="urn:microsoft.com/office/officeart/2005/8/layout/bProcess3"/>
    <dgm:cxn modelId="{5DBD2D4F-876D-5445-A09F-B54CC96AC876}" type="presOf" srcId="{6E58108F-1CF5-2342-9334-80C39E40A43C}" destId="{0C253EE2-2B59-A349-8F12-697B401F9635}" srcOrd="0" destOrd="0" presId="urn:microsoft.com/office/officeart/2005/8/layout/bProcess3"/>
    <dgm:cxn modelId="{6732AE56-E388-4246-B9BC-8BF95DE34BE2}" type="presOf" srcId="{E29517D1-1C4F-184C-B968-C193EA2B40AE}" destId="{EC3D34D1-E1F5-F44A-B561-F43981A0240E}" srcOrd="0" destOrd="0" presId="urn:microsoft.com/office/officeart/2005/8/layout/bProcess3"/>
    <dgm:cxn modelId="{61122E5B-D0A1-DA44-A0B3-57F702EBF4CB}" srcId="{980DF653-D137-9D41-88EF-BDF9428D7CE0}" destId="{0ECD2786-642A-364D-B41B-AD376CA06E28}" srcOrd="9" destOrd="0" parTransId="{C4522089-747C-3F45-9B49-256103363DF4}" sibTransId="{8D0BC2CC-A188-7548-BD7B-2DACB1CC55BB}"/>
    <dgm:cxn modelId="{15CF0964-CA2A-7249-BF12-B0C7A245C80F}" srcId="{980DF653-D137-9D41-88EF-BDF9428D7CE0}" destId="{DC0DD0CE-DAE3-B540-816B-FE559FA27D88}" srcOrd="1" destOrd="0" parTransId="{AC1C8881-6D67-C34E-9D4F-244A2BA0619E}" sibTransId="{AA59DD74-7933-8449-ACC9-34593CC35594}"/>
    <dgm:cxn modelId="{B19CE56A-F484-7C47-A79A-00483FC20ECB}" type="presOf" srcId="{0ECD2786-642A-364D-B41B-AD376CA06E28}" destId="{572BE1DC-B6D1-B041-B9E0-481118B6461E}" srcOrd="0" destOrd="0" presId="urn:microsoft.com/office/officeart/2005/8/layout/bProcess3"/>
    <dgm:cxn modelId="{AC23F46D-396F-EB4D-AF3B-C272781F0865}" srcId="{980DF653-D137-9D41-88EF-BDF9428D7CE0}" destId="{EC8230CB-BA48-E546-84E8-9FCC71838275}" srcOrd="5" destOrd="0" parTransId="{BEEAF74F-F214-1641-92A6-0D720146BDFB}" sibTransId="{542B572C-BC80-1049-994E-409E6A812AEA}"/>
    <dgm:cxn modelId="{A1CAD96E-6951-7543-A957-6253904E3990}" type="presOf" srcId="{E467399B-EB03-044D-92F0-16A5826A4345}" destId="{18A192DF-9AF1-9547-914C-42BE47FED716}" srcOrd="1" destOrd="0" presId="urn:microsoft.com/office/officeart/2005/8/layout/bProcess3"/>
    <dgm:cxn modelId="{4F5BEE70-B5AF-5B47-98D0-7BC0D8C269C7}" type="presOf" srcId="{DC0DD0CE-DAE3-B540-816B-FE559FA27D88}" destId="{54DB9F3B-1894-C04A-BB00-73D30C1E2383}" srcOrd="0" destOrd="0" presId="urn:microsoft.com/office/officeart/2005/8/layout/bProcess3"/>
    <dgm:cxn modelId="{C7757777-237A-374D-865A-CA2AAF311D2E}" type="presOf" srcId="{980DF653-D137-9D41-88EF-BDF9428D7CE0}" destId="{4506AB8D-D562-C745-BE0A-7FD59D5A716A}" srcOrd="0" destOrd="0" presId="urn:microsoft.com/office/officeart/2005/8/layout/bProcess3"/>
    <dgm:cxn modelId="{09AE767A-5D46-F846-B34E-5C1FB14FFC0D}" srcId="{980DF653-D137-9D41-88EF-BDF9428D7CE0}" destId="{71CD28EF-8099-9441-A14D-8FC81364C58C}" srcOrd="7" destOrd="0" parTransId="{7C9227D1-80C6-D549-8444-569AE865B63D}" sibTransId="{E467399B-EB03-044D-92F0-16A5826A4345}"/>
    <dgm:cxn modelId="{CF47748B-F911-5C43-A268-BA36F0CCAA3F}" type="presOf" srcId="{AC8CA6C3-9613-CC4C-90AD-047E698373CC}" destId="{7CD23912-172A-8A40-8D1E-E5A01F70C7C9}" srcOrd="0" destOrd="0" presId="urn:microsoft.com/office/officeart/2005/8/layout/bProcess3"/>
    <dgm:cxn modelId="{F8D8EB95-E12D-4541-A510-A89BC7B9923F}" type="presOf" srcId="{0DAC44D9-F5F3-B347-8A7B-865D06C16B30}" destId="{18E6DF21-FB41-8C47-9CF0-9225A289DB58}" srcOrd="0" destOrd="0" presId="urn:microsoft.com/office/officeart/2005/8/layout/bProcess3"/>
    <dgm:cxn modelId="{6E33F5AB-061B-C344-8F70-976EA035287B}" type="presOf" srcId="{3BF9F163-07D6-5F48-8A2E-0036D6A83104}" destId="{4E37B513-4605-2549-B908-42055D946A4A}" srcOrd="0" destOrd="0" presId="urn:microsoft.com/office/officeart/2005/8/layout/bProcess3"/>
    <dgm:cxn modelId="{5FD5F4B0-C3F2-D34C-B55E-38838E54FC87}" srcId="{980DF653-D137-9D41-88EF-BDF9428D7CE0}" destId="{A4F2B902-6259-174C-A2E6-17D9DADEF7FC}" srcOrd="6" destOrd="0" parTransId="{3B510D8D-C0F4-7646-A1F5-F9DA6A13DF30}" sibTransId="{A598DB0E-80BF-EB43-A7DC-A84C5AA5C8E5}"/>
    <dgm:cxn modelId="{FABAA8B4-4266-DA4A-B581-5EBCFFE8336F}" type="presOf" srcId="{E467399B-EB03-044D-92F0-16A5826A4345}" destId="{5D0E87E0-1320-0540-877E-71157947C9D2}" srcOrd="0" destOrd="0" presId="urn:microsoft.com/office/officeart/2005/8/layout/bProcess3"/>
    <dgm:cxn modelId="{A3D659B5-F417-EF47-8CBA-FDB49D8FDB89}" srcId="{EC8230CB-BA48-E546-84E8-9FCC71838275}" destId="{AC5899AC-2D45-D146-8219-6B975D091FDF}" srcOrd="1" destOrd="0" parTransId="{AC0F85F1-97E1-7345-8C16-1B09CA6A57CA}" sibTransId="{B6443CEF-E063-894B-9647-718B79BD6D74}"/>
    <dgm:cxn modelId="{01158EC0-872F-1C48-9A70-7B6AEDDF9678}" type="presOf" srcId="{95BB27EF-4C0F-224B-8B53-37541216B61D}" destId="{9F616503-044C-5444-AC4C-016C25AD5C54}" srcOrd="0" destOrd="0" presId="urn:microsoft.com/office/officeart/2005/8/layout/bProcess3"/>
    <dgm:cxn modelId="{F21E1AC2-361D-554E-A07D-38581C7F38BF}" type="presOf" srcId="{33B17409-DD6E-C64A-AE33-039436E30A19}" destId="{2CD225D6-5E58-814A-8D30-46B597613531}" srcOrd="1" destOrd="0" presId="urn:microsoft.com/office/officeart/2005/8/layout/bProcess3"/>
    <dgm:cxn modelId="{E95713C8-B8E7-1143-912C-8090906F7DDE}" type="presOf" srcId="{A598DB0E-80BF-EB43-A7DC-A84C5AA5C8E5}" destId="{A6FD47E7-618A-4C44-8871-923A3727D9E2}" srcOrd="1" destOrd="0" presId="urn:microsoft.com/office/officeart/2005/8/layout/bProcess3"/>
    <dgm:cxn modelId="{9B5D74DB-E7F3-D64A-B00C-E97ED5F7EC0F}" type="presOf" srcId="{542B572C-BC80-1049-994E-409E6A812AEA}" destId="{F02FBA48-0D32-0241-8F70-F36C6A7F695F}" srcOrd="1" destOrd="0" presId="urn:microsoft.com/office/officeart/2005/8/layout/bProcess3"/>
    <dgm:cxn modelId="{B648C0E3-A8EA-6842-84C1-6BB560C7A31E}" type="presOf" srcId="{AF62781F-1CF3-D14B-A080-A594D38DCA4B}" destId="{D220E5CE-22C5-E14F-ADBD-ED1F60AB5152}" srcOrd="0" destOrd="0" presId="urn:microsoft.com/office/officeart/2005/8/layout/bProcess3"/>
    <dgm:cxn modelId="{B3A1F6E6-E261-D74F-AFD7-8A9FF4827292}" type="presOf" srcId="{0B3E4D43-3204-664A-A314-07CD4017F4E9}" destId="{E9AEA4E5-C57A-5345-984A-C8891AF674FD}" srcOrd="0" destOrd="1" presId="urn:microsoft.com/office/officeart/2005/8/layout/bProcess3"/>
    <dgm:cxn modelId="{33FB6BEC-BC36-9D48-A652-58441E88403E}" type="presOf" srcId="{0DAC44D9-F5F3-B347-8A7B-865D06C16B30}" destId="{46B56049-52F9-C848-A95A-413B2AA1FE69}" srcOrd="1" destOrd="0" presId="urn:microsoft.com/office/officeart/2005/8/layout/bProcess3"/>
    <dgm:cxn modelId="{C87AF0EC-FFB2-4741-854F-4BEFC02291A3}" type="presOf" srcId="{71CD28EF-8099-9441-A14D-8FC81364C58C}" destId="{CC2EB78D-4C6B-A949-A9CB-1E030FAF9221}" srcOrd="0" destOrd="0" presId="urn:microsoft.com/office/officeart/2005/8/layout/bProcess3"/>
    <dgm:cxn modelId="{7960F0F2-74D4-4343-838D-CF4D104C20A4}" type="presOf" srcId="{95BB27EF-4C0F-224B-8B53-37541216B61D}" destId="{4CAFCFED-8F53-194C-99EF-DE63C6453BC3}" srcOrd="1" destOrd="0" presId="urn:microsoft.com/office/officeart/2005/8/layout/bProcess3"/>
    <dgm:cxn modelId="{05F2B8F4-A688-4644-A5D3-FDFDD199A9E0}" type="presOf" srcId="{AA59DD74-7933-8449-ACC9-34593CC35594}" destId="{BCDBD88C-5FF0-504D-826B-9F3B21B65AA9}" srcOrd="0" destOrd="0" presId="urn:microsoft.com/office/officeart/2005/8/layout/bProcess3"/>
    <dgm:cxn modelId="{E6F170F8-B3EB-EB47-955B-C16FF11274D7}" type="presOf" srcId="{33B17409-DD6E-C64A-AE33-039436E30A19}" destId="{B8347A7A-2782-9C4B-BBBB-425B8892D7F4}" srcOrd="0" destOrd="0" presId="urn:microsoft.com/office/officeart/2005/8/layout/bProcess3"/>
    <dgm:cxn modelId="{C17B7A90-6A49-BD4A-BCA9-241FC1C60EBD}" type="presParOf" srcId="{4506AB8D-D562-C745-BE0A-7FD59D5A716A}" destId="{0C253EE2-2B59-A349-8F12-697B401F9635}" srcOrd="0" destOrd="0" presId="urn:microsoft.com/office/officeart/2005/8/layout/bProcess3"/>
    <dgm:cxn modelId="{8D0060A3-594C-8846-A39B-DA3E246DA94B}" type="presParOf" srcId="{4506AB8D-D562-C745-BE0A-7FD59D5A716A}" destId="{D220E5CE-22C5-E14F-ADBD-ED1F60AB5152}" srcOrd="1" destOrd="0" presId="urn:microsoft.com/office/officeart/2005/8/layout/bProcess3"/>
    <dgm:cxn modelId="{BFC61950-CB3C-214C-AA5A-30346EB725FD}" type="presParOf" srcId="{D220E5CE-22C5-E14F-ADBD-ED1F60AB5152}" destId="{B53ED0A7-C64E-414F-84E3-463BD7F096A4}" srcOrd="0" destOrd="0" presId="urn:microsoft.com/office/officeart/2005/8/layout/bProcess3"/>
    <dgm:cxn modelId="{6213F184-8E0E-F543-A446-B7DC7E90072A}" type="presParOf" srcId="{4506AB8D-D562-C745-BE0A-7FD59D5A716A}" destId="{54DB9F3B-1894-C04A-BB00-73D30C1E2383}" srcOrd="2" destOrd="0" presId="urn:microsoft.com/office/officeart/2005/8/layout/bProcess3"/>
    <dgm:cxn modelId="{D8FA6D7A-752F-964C-9585-6616D2AB4BC9}" type="presParOf" srcId="{4506AB8D-D562-C745-BE0A-7FD59D5A716A}" destId="{BCDBD88C-5FF0-504D-826B-9F3B21B65AA9}" srcOrd="3" destOrd="0" presId="urn:microsoft.com/office/officeart/2005/8/layout/bProcess3"/>
    <dgm:cxn modelId="{B8FD60F8-12F2-EC44-AE83-3C28190248E4}" type="presParOf" srcId="{BCDBD88C-5FF0-504D-826B-9F3B21B65AA9}" destId="{75B23C58-1BFD-934F-B01E-11AC8E87513F}" srcOrd="0" destOrd="0" presId="urn:microsoft.com/office/officeart/2005/8/layout/bProcess3"/>
    <dgm:cxn modelId="{68BBB341-670D-3B40-8EFE-0D1A486883CD}" type="presParOf" srcId="{4506AB8D-D562-C745-BE0A-7FD59D5A716A}" destId="{3E0FE158-1700-DD44-AAAA-6C33972F9CAE}" srcOrd="4" destOrd="0" presId="urn:microsoft.com/office/officeart/2005/8/layout/bProcess3"/>
    <dgm:cxn modelId="{3707D59D-876E-A749-9D8A-A1DC17B59562}" type="presParOf" srcId="{4506AB8D-D562-C745-BE0A-7FD59D5A716A}" destId="{18E6DF21-FB41-8C47-9CF0-9225A289DB58}" srcOrd="5" destOrd="0" presId="urn:microsoft.com/office/officeart/2005/8/layout/bProcess3"/>
    <dgm:cxn modelId="{E2465566-6B6F-F14E-B931-8D61A3D5709F}" type="presParOf" srcId="{18E6DF21-FB41-8C47-9CF0-9225A289DB58}" destId="{46B56049-52F9-C848-A95A-413B2AA1FE69}" srcOrd="0" destOrd="0" presId="urn:microsoft.com/office/officeart/2005/8/layout/bProcess3"/>
    <dgm:cxn modelId="{9896F8C6-B45B-414F-96A2-EB75CBDDD23F}" type="presParOf" srcId="{4506AB8D-D562-C745-BE0A-7FD59D5A716A}" destId="{EC3D34D1-E1F5-F44A-B561-F43981A0240E}" srcOrd="6" destOrd="0" presId="urn:microsoft.com/office/officeart/2005/8/layout/bProcess3"/>
    <dgm:cxn modelId="{3B0277D9-E18C-AF42-8222-735FC83C091E}" type="presParOf" srcId="{4506AB8D-D562-C745-BE0A-7FD59D5A716A}" destId="{B8347A7A-2782-9C4B-BBBB-425B8892D7F4}" srcOrd="7" destOrd="0" presId="urn:microsoft.com/office/officeart/2005/8/layout/bProcess3"/>
    <dgm:cxn modelId="{D655A2D3-364B-B342-A889-8B7829707817}" type="presParOf" srcId="{B8347A7A-2782-9C4B-BBBB-425B8892D7F4}" destId="{2CD225D6-5E58-814A-8D30-46B597613531}" srcOrd="0" destOrd="0" presId="urn:microsoft.com/office/officeart/2005/8/layout/bProcess3"/>
    <dgm:cxn modelId="{90FBFB99-6ED3-5A46-B8FB-B500CA9076E5}" type="presParOf" srcId="{4506AB8D-D562-C745-BE0A-7FD59D5A716A}" destId="{7CD23912-172A-8A40-8D1E-E5A01F70C7C9}" srcOrd="8" destOrd="0" presId="urn:microsoft.com/office/officeart/2005/8/layout/bProcess3"/>
    <dgm:cxn modelId="{10EB45DB-34B1-3E44-84F9-733CE84302D2}" type="presParOf" srcId="{4506AB8D-D562-C745-BE0A-7FD59D5A716A}" destId="{4E37B513-4605-2549-B908-42055D946A4A}" srcOrd="9" destOrd="0" presId="urn:microsoft.com/office/officeart/2005/8/layout/bProcess3"/>
    <dgm:cxn modelId="{D0B7075E-0293-4B40-882F-806B6C99606D}" type="presParOf" srcId="{4E37B513-4605-2549-B908-42055D946A4A}" destId="{9516E61E-8941-194F-83D5-E0F83E771DF9}" srcOrd="0" destOrd="0" presId="urn:microsoft.com/office/officeart/2005/8/layout/bProcess3"/>
    <dgm:cxn modelId="{8DFB492F-6C0B-7047-830D-D11FB5C0EB44}" type="presParOf" srcId="{4506AB8D-D562-C745-BE0A-7FD59D5A716A}" destId="{E9AEA4E5-C57A-5345-984A-C8891AF674FD}" srcOrd="10" destOrd="0" presId="urn:microsoft.com/office/officeart/2005/8/layout/bProcess3"/>
    <dgm:cxn modelId="{037D0198-6FC2-E242-B107-AE8D81B69E42}" type="presParOf" srcId="{4506AB8D-D562-C745-BE0A-7FD59D5A716A}" destId="{80B6B272-9C35-2640-8C7D-97C6CB4DE630}" srcOrd="11" destOrd="0" presId="urn:microsoft.com/office/officeart/2005/8/layout/bProcess3"/>
    <dgm:cxn modelId="{8B4D9FB9-2F5D-0C4C-AF31-74F504E6B1F4}" type="presParOf" srcId="{80B6B272-9C35-2640-8C7D-97C6CB4DE630}" destId="{F02FBA48-0D32-0241-8F70-F36C6A7F695F}" srcOrd="0" destOrd="0" presId="urn:microsoft.com/office/officeart/2005/8/layout/bProcess3"/>
    <dgm:cxn modelId="{D903FB89-DE14-764B-8F76-094B42EDD410}" type="presParOf" srcId="{4506AB8D-D562-C745-BE0A-7FD59D5A716A}" destId="{40ABDF5E-D634-4545-9FF9-7D8D63CA78A4}" srcOrd="12" destOrd="0" presId="urn:microsoft.com/office/officeart/2005/8/layout/bProcess3"/>
    <dgm:cxn modelId="{361EB2FC-30A1-734E-9CD1-76F86A77A3E6}" type="presParOf" srcId="{4506AB8D-D562-C745-BE0A-7FD59D5A716A}" destId="{88ED4344-76C2-604D-9A34-BB4F45B5D1FB}" srcOrd="13" destOrd="0" presId="urn:microsoft.com/office/officeart/2005/8/layout/bProcess3"/>
    <dgm:cxn modelId="{F628001F-894A-EE4B-824D-E9CAF5617181}" type="presParOf" srcId="{88ED4344-76C2-604D-9A34-BB4F45B5D1FB}" destId="{A6FD47E7-618A-4C44-8871-923A3727D9E2}" srcOrd="0" destOrd="0" presId="urn:microsoft.com/office/officeart/2005/8/layout/bProcess3"/>
    <dgm:cxn modelId="{9C6CC6AC-AC2D-3E42-8A83-A47B0279C464}" type="presParOf" srcId="{4506AB8D-D562-C745-BE0A-7FD59D5A716A}" destId="{CC2EB78D-4C6B-A949-A9CB-1E030FAF9221}" srcOrd="14" destOrd="0" presId="urn:microsoft.com/office/officeart/2005/8/layout/bProcess3"/>
    <dgm:cxn modelId="{39CC5899-66CA-9343-AAF4-F486B54EADCF}" type="presParOf" srcId="{4506AB8D-D562-C745-BE0A-7FD59D5A716A}" destId="{5D0E87E0-1320-0540-877E-71157947C9D2}" srcOrd="15" destOrd="0" presId="urn:microsoft.com/office/officeart/2005/8/layout/bProcess3"/>
    <dgm:cxn modelId="{889D3CCF-43E6-AF4B-B530-227D4B06CF8F}" type="presParOf" srcId="{5D0E87E0-1320-0540-877E-71157947C9D2}" destId="{18A192DF-9AF1-9547-914C-42BE47FED716}" srcOrd="0" destOrd="0" presId="urn:microsoft.com/office/officeart/2005/8/layout/bProcess3"/>
    <dgm:cxn modelId="{CEE82FD1-8568-6E48-85BC-5849766C1996}" type="presParOf" srcId="{4506AB8D-D562-C745-BE0A-7FD59D5A716A}" destId="{7489AF7B-AFFA-BF4F-8BA2-C132DBABBF1A}" srcOrd="16" destOrd="0" presId="urn:microsoft.com/office/officeart/2005/8/layout/bProcess3"/>
    <dgm:cxn modelId="{BFB00B4F-63E4-7241-A6DB-7AC7CC11DD90}" type="presParOf" srcId="{4506AB8D-D562-C745-BE0A-7FD59D5A716A}" destId="{9F616503-044C-5444-AC4C-016C25AD5C54}" srcOrd="17" destOrd="0" presId="urn:microsoft.com/office/officeart/2005/8/layout/bProcess3"/>
    <dgm:cxn modelId="{B6447C4B-F485-FA47-B99A-EC1E599771A0}" type="presParOf" srcId="{9F616503-044C-5444-AC4C-016C25AD5C54}" destId="{4CAFCFED-8F53-194C-99EF-DE63C6453BC3}" srcOrd="0" destOrd="0" presId="urn:microsoft.com/office/officeart/2005/8/layout/bProcess3"/>
    <dgm:cxn modelId="{CCE442E2-03C7-0648-8ECF-B93A61973504}" type="presParOf" srcId="{4506AB8D-D562-C745-BE0A-7FD59D5A716A}" destId="{572BE1DC-B6D1-B041-B9E0-481118B6461E}"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B18DF-0265-8444-A551-ECCFDE639E16}">
      <dsp:nvSpPr>
        <dsp:cNvPr id="0" name=""/>
        <dsp:cNvSpPr/>
      </dsp:nvSpPr>
      <dsp:spPr>
        <a:xfrm>
          <a:off x="0" y="680"/>
          <a:ext cx="626903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EA8D193-9395-BA4E-8E0C-82D0B35FBB20}">
      <dsp:nvSpPr>
        <dsp:cNvPr id="0" name=""/>
        <dsp:cNvSpPr/>
      </dsp:nvSpPr>
      <dsp:spPr>
        <a:xfrm>
          <a:off x="0" y="680"/>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SVM</a:t>
          </a:r>
          <a:endParaRPr lang="en-US" sz="3600" kern="1200"/>
        </a:p>
      </dsp:txBody>
      <dsp:txXfrm>
        <a:off x="0" y="680"/>
        <a:ext cx="6269038" cy="795823"/>
      </dsp:txXfrm>
    </dsp:sp>
    <dsp:sp modelId="{A074E434-EBC4-B84C-8C35-0F4CF6EA65E3}">
      <dsp:nvSpPr>
        <dsp:cNvPr id="0" name=""/>
        <dsp:cNvSpPr/>
      </dsp:nvSpPr>
      <dsp:spPr>
        <a:xfrm>
          <a:off x="0" y="796503"/>
          <a:ext cx="6269038" cy="0"/>
        </a:xfrm>
        <a:prstGeom prst="lin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4BAF86-C9E5-3D47-8E81-380FE2353AE3}">
      <dsp:nvSpPr>
        <dsp:cNvPr id="0" name=""/>
        <dsp:cNvSpPr/>
      </dsp:nvSpPr>
      <dsp:spPr>
        <a:xfrm>
          <a:off x="0" y="796503"/>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Random Forrest</a:t>
          </a:r>
          <a:endParaRPr lang="en-US" sz="3600" kern="1200"/>
        </a:p>
      </dsp:txBody>
      <dsp:txXfrm>
        <a:off x="0" y="796503"/>
        <a:ext cx="6269038" cy="795823"/>
      </dsp:txXfrm>
    </dsp:sp>
    <dsp:sp modelId="{9C2198C8-9B4B-034A-886D-5800E59E2454}">
      <dsp:nvSpPr>
        <dsp:cNvPr id="0" name=""/>
        <dsp:cNvSpPr/>
      </dsp:nvSpPr>
      <dsp:spPr>
        <a:xfrm>
          <a:off x="0" y="1592327"/>
          <a:ext cx="6269038"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6BC50A7-B604-DA4C-A545-6995DA3129E6}">
      <dsp:nvSpPr>
        <dsp:cNvPr id="0" name=""/>
        <dsp:cNvSpPr/>
      </dsp:nvSpPr>
      <dsp:spPr>
        <a:xfrm>
          <a:off x="0" y="1592327"/>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Neural Networks</a:t>
          </a:r>
          <a:endParaRPr lang="en-US" sz="3600" kern="1200"/>
        </a:p>
      </dsp:txBody>
      <dsp:txXfrm>
        <a:off x="0" y="1592327"/>
        <a:ext cx="6269038" cy="795823"/>
      </dsp:txXfrm>
    </dsp:sp>
    <dsp:sp modelId="{F1DA8CD1-8F69-7048-9EF0-2763A29EB095}">
      <dsp:nvSpPr>
        <dsp:cNvPr id="0" name=""/>
        <dsp:cNvSpPr/>
      </dsp:nvSpPr>
      <dsp:spPr>
        <a:xfrm>
          <a:off x="0" y="2388150"/>
          <a:ext cx="6269038"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DD0F8F0-34E1-5245-AE0C-FA6C509E8D1A}">
      <dsp:nvSpPr>
        <dsp:cNvPr id="0" name=""/>
        <dsp:cNvSpPr/>
      </dsp:nvSpPr>
      <dsp:spPr>
        <a:xfrm>
          <a:off x="0" y="2388150"/>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Linear Regression</a:t>
          </a:r>
          <a:endParaRPr lang="en-US" sz="3600" kern="1200"/>
        </a:p>
      </dsp:txBody>
      <dsp:txXfrm>
        <a:off x="0" y="2388150"/>
        <a:ext cx="6269038" cy="795823"/>
      </dsp:txXfrm>
    </dsp:sp>
    <dsp:sp modelId="{F33B9B56-5860-1E45-BE44-2DD13A507CA4}">
      <dsp:nvSpPr>
        <dsp:cNvPr id="0" name=""/>
        <dsp:cNvSpPr/>
      </dsp:nvSpPr>
      <dsp:spPr>
        <a:xfrm>
          <a:off x="0" y="3183974"/>
          <a:ext cx="6269038"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CF5DEB0-1566-5948-A804-AE5E5755074E}">
      <dsp:nvSpPr>
        <dsp:cNvPr id="0" name=""/>
        <dsp:cNvSpPr/>
      </dsp:nvSpPr>
      <dsp:spPr>
        <a:xfrm>
          <a:off x="0" y="3183974"/>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Logistical Regression</a:t>
          </a:r>
          <a:endParaRPr lang="en-US" sz="3600" kern="1200"/>
        </a:p>
      </dsp:txBody>
      <dsp:txXfrm>
        <a:off x="0" y="3183974"/>
        <a:ext cx="6269038" cy="795823"/>
      </dsp:txXfrm>
    </dsp:sp>
    <dsp:sp modelId="{D14BB0CD-C87C-F547-8727-692C79762FEF}">
      <dsp:nvSpPr>
        <dsp:cNvPr id="0" name=""/>
        <dsp:cNvSpPr/>
      </dsp:nvSpPr>
      <dsp:spPr>
        <a:xfrm>
          <a:off x="0" y="3979797"/>
          <a:ext cx="6269038" cy="0"/>
        </a:xfrm>
        <a:prstGeom prst="lin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060AD93-6837-1443-9BBE-219B8DCB814B}">
      <dsp:nvSpPr>
        <dsp:cNvPr id="0" name=""/>
        <dsp:cNvSpPr/>
      </dsp:nvSpPr>
      <dsp:spPr>
        <a:xfrm>
          <a:off x="0" y="3979797"/>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baseline="0"/>
            <a:t>KNN</a:t>
          </a:r>
          <a:endParaRPr lang="en-US" sz="3600" kern="1200"/>
        </a:p>
      </dsp:txBody>
      <dsp:txXfrm>
        <a:off x="0" y="3979797"/>
        <a:ext cx="6269038" cy="795823"/>
      </dsp:txXfrm>
    </dsp:sp>
    <dsp:sp modelId="{5D4E0171-B1B6-BE48-BF9E-F5D68008B16B}">
      <dsp:nvSpPr>
        <dsp:cNvPr id="0" name=""/>
        <dsp:cNvSpPr/>
      </dsp:nvSpPr>
      <dsp:spPr>
        <a:xfrm>
          <a:off x="0" y="4775621"/>
          <a:ext cx="6269038"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CF02800-F518-4D4C-81D5-F66BEDD00D98}">
      <dsp:nvSpPr>
        <dsp:cNvPr id="0" name=""/>
        <dsp:cNvSpPr/>
      </dsp:nvSpPr>
      <dsp:spPr>
        <a:xfrm>
          <a:off x="0" y="4775621"/>
          <a:ext cx="6269038" cy="795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1" kern="1200" baseline="0"/>
            <a:t>Naive Bayes</a:t>
          </a:r>
          <a:endParaRPr lang="en-US" sz="3600" kern="1200"/>
        </a:p>
      </dsp:txBody>
      <dsp:txXfrm>
        <a:off x="0" y="4775621"/>
        <a:ext cx="6269038" cy="7958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05A75-5745-674E-ACF1-B6EE0786A6B9}">
      <dsp:nvSpPr>
        <dsp:cNvPr id="0" name=""/>
        <dsp:cNvSpPr/>
      </dsp:nvSpPr>
      <dsp:spPr>
        <a:xfrm>
          <a:off x="0" y="0"/>
          <a:ext cx="6089650"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48844EC-74B0-C644-BAEB-01C6F03A2271}">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Risks – The data analysis will provide data that is irrelevant to the goals trying to be accomplished.</a:t>
          </a:r>
        </a:p>
      </dsp:txBody>
      <dsp:txXfrm>
        <a:off x="0" y="0"/>
        <a:ext cx="6089650" cy="2786062"/>
      </dsp:txXfrm>
    </dsp:sp>
    <dsp:sp modelId="{E995EAB1-0253-4E40-97AE-8C4BDCFF2873}">
      <dsp:nvSpPr>
        <dsp:cNvPr id="0" name=""/>
        <dsp:cNvSpPr/>
      </dsp:nvSpPr>
      <dsp:spPr>
        <a:xfrm>
          <a:off x="0" y="2786062"/>
          <a:ext cx="6089650" cy="0"/>
        </a:xfrm>
        <a:prstGeom prst="lin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0C8C748-D40C-B245-87E7-7E7BFAD6B08C}">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Timeline and milestones, phasing, prioritization will be determined at a later date.</a:t>
          </a:r>
        </a:p>
      </dsp:txBody>
      <dsp:txXfrm>
        <a:off x="0" y="2786062"/>
        <a:ext cx="6089650" cy="2786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9A9BA-4F51-6243-9D49-46A977819584}">
      <dsp:nvSpPr>
        <dsp:cNvPr id="0" name=""/>
        <dsp:cNvSpPr/>
      </dsp:nvSpPr>
      <dsp:spPr>
        <a:xfrm rot="5400000">
          <a:off x="3544663" y="-1105518"/>
          <a:ext cx="1436563" cy="401218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Data has been provided in an Excel spreadsheet.</a:t>
          </a:r>
        </a:p>
      </dsp:txBody>
      <dsp:txXfrm rot="-5400000">
        <a:off x="2256854" y="252418"/>
        <a:ext cx="3942056" cy="1296309"/>
      </dsp:txXfrm>
    </dsp:sp>
    <dsp:sp modelId="{AB30C180-F032-8E43-AAE2-7F7BAF090077}">
      <dsp:nvSpPr>
        <dsp:cNvPr id="0" name=""/>
        <dsp:cNvSpPr/>
      </dsp:nvSpPr>
      <dsp:spPr>
        <a:xfrm>
          <a:off x="0" y="2720"/>
          <a:ext cx="2256853" cy="17957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From where can the data be obtained?</a:t>
          </a:r>
        </a:p>
      </dsp:txBody>
      <dsp:txXfrm>
        <a:off x="87659" y="90379"/>
        <a:ext cx="2081535" cy="1620386"/>
      </dsp:txXfrm>
    </dsp:sp>
    <dsp:sp modelId="{1F2E22C9-3A03-854A-8E60-1E215E1B6757}">
      <dsp:nvSpPr>
        <dsp:cNvPr id="0" name=""/>
        <dsp:cNvSpPr/>
      </dsp:nvSpPr>
      <dsp:spPr>
        <a:xfrm rot="5400000">
          <a:off x="3544663" y="779970"/>
          <a:ext cx="1436563" cy="401218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Since the goal is to identify patterns of people who are most likely to default, it would be important reduce the dimensionality as time goes on. </a:t>
          </a:r>
        </a:p>
        <a:p>
          <a:pPr marL="114300" lvl="1" indent="-114300" algn="l" defTabSz="577850">
            <a:lnSpc>
              <a:spcPct val="90000"/>
            </a:lnSpc>
            <a:spcBef>
              <a:spcPct val="0"/>
            </a:spcBef>
            <a:spcAft>
              <a:spcPct val="15000"/>
            </a:spcAft>
            <a:buChar char="•"/>
          </a:pPr>
          <a:r>
            <a:rPr lang="en-US" sz="1300" kern="1200"/>
            <a:t>Delete </a:t>
          </a:r>
        </a:p>
        <a:p>
          <a:pPr marL="228600" lvl="2" indent="-114300" algn="l" defTabSz="577850">
            <a:lnSpc>
              <a:spcPct val="90000"/>
            </a:lnSpc>
            <a:spcBef>
              <a:spcPct val="0"/>
            </a:spcBef>
            <a:spcAft>
              <a:spcPct val="15000"/>
            </a:spcAft>
            <a:buChar char="•"/>
          </a:pPr>
          <a:r>
            <a:rPr lang="en-US" sz="1300" kern="1200"/>
            <a:t>ID</a:t>
          </a:r>
        </a:p>
        <a:p>
          <a:pPr marL="228600" lvl="2" indent="-114300" algn="l" defTabSz="577850">
            <a:lnSpc>
              <a:spcPct val="90000"/>
            </a:lnSpc>
            <a:spcBef>
              <a:spcPct val="0"/>
            </a:spcBef>
            <a:spcAft>
              <a:spcPct val="15000"/>
            </a:spcAft>
            <a:buChar char="•"/>
          </a:pPr>
          <a:r>
            <a:rPr lang="en-US" sz="1300" kern="1200"/>
            <a:t>1ST ROW</a:t>
          </a:r>
        </a:p>
      </dsp:txBody>
      <dsp:txXfrm rot="-5400000">
        <a:off x="2256854" y="2137907"/>
        <a:ext cx="3942056" cy="1296309"/>
      </dsp:txXfrm>
    </dsp:sp>
    <dsp:sp modelId="{A02B4ADE-61C1-5047-A9C4-EF4CAB695898}">
      <dsp:nvSpPr>
        <dsp:cNvPr id="0" name=""/>
        <dsp:cNvSpPr/>
      </dsp:nvSpPr>
      <dsp:spPr>
        <a:xfrm>
          <a:off x="0" y="1888210"/>
          <a:ext cx="2256853" cy="17957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How must the data be cleansed and validated?</a:t>
          </a:r>
        </a:p>
      </dsp:txBody>
      <dsp:txXfrm>
        <a:off x="87659" y="1975869"/>
        <a:ext cx="2081535" cy="1620386"/>
      </dsp:txXfrm>
    </dsp:sp>
    <dsp:sp modelId="{9E82044D-CEAE-FD4A-B459-03B3FA61B4AC}">
      <dsp:nvSpPr>
        <dsp:cNvPr id="0" name=""/>
        <dsp:cNvSpPr/>
      </dsp:nvSpPr>
      <dsp:spPr>
        <a:xfrm rot="5400000">
          <a:off x="3544663" y="2665460"/>
          <a:ext cx="1436563" cy="4012183"/>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ability to pay on time may have a relationship to income, spending habits and debt to income ratio.</a:t>
          </a:r>
        </a:p>
      </dsp:txBody>
      <dsp:txXfrm rot="-5400000">
        <a:off x="2256854" y="4023397"/>
        <a:ext cx="3942056" cy="1296309"/>
      </dsp:txXfrm>
    </dsp:sp>
    <dsp:sp modelId="{99752929-C732-9E48-9229-CB244A79C65F}">
      <dsp:nvSpPr>
        <dsp:cNvPr id="0" name=""/>
        <dsp:cNvSpPr/>
      </dsp:nvSpPr>
      <dsp:spPr>
        <a:xfrm>
          <a:off x="0" y="3773699"/>
          <a:ext cx="2256853" cy="17957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Insights</a:t>
          </a:r>
        </a:p>
      </dsp:txBody>
      <dsp:txXfrm>
        <a:off x="87659" y="3861358"/>
        <a:ext cx="2081535" cy="1620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CCC0E-18E7-404E-9C78-F85790797F3C}">
      <dsp:nvSpPr>
        <dsp:cNvPr id="0" name=""/>
        <dsp:cNvSpPr/>
      </dsp:nvSpPr>
      <dsp:spPr>
        <a:xfrm>
          <a:off x="2055994" y="933"/>
          <a:ext cx="8223976" cy="95690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8" tIns="243054" rIns="159568" bIns="243054" numCol="1" spcCol="1270" anchor="ctr" anchorCtr="0">
          <a:noAutofit/>
        </a:bodyPr>
        <a:lstStyle/>
        <a:p>
          <a:pPr marL="0" lvl="0" indent="0" algn="l" defTabSz="533400">
            <a:lnSpc>
              <a:spcPct val="90000"/>
            </a:lnSpc>
            <a:spcBef>
              <a:spcPct val="0"/>
            </a:spcBef>
            <a:spcAft>
              <a:spcPct val="35000"/>
            </a:spcAft>
            <a:buNone/>
          </a:pPr>
          <a:r>
            <a:rPr lang="en-US" sz="1200" kern="1200"/>
            <a:t>Yet to be determined.</a:t>
          </a:r>
        </a:p>
      </dsp:txBody>
      <dsp:txXfrm>
        <a:off x="2055994" y="933"/>
        <a:ext cx="8223976" cy="956907"/>
      </dsp:txXfrm>
    </dsp:sp>
    <dsp:sp modelId="{76CC69E7-5E46-4049-B382-9FF98ADA84FC}">
      <dsp:nvSpPr>
        <dsp:cNvPr id="0" name=""/>
        <dsp:cNvSpPr/>
      </dsp:nvSpPr>
      <dsp:spPr>
        <a:xfrm>
          <a:off x="0" y="933"/>
          <a:ext cx="2055994" cy="95690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96" tIns="94521" rIns="108796" bIns="94521" numCol="1" spcCol="1270" anchor="ctr" anchorCtr="0">
          <a:noAutofit/>
        </a:bodyPr>
        <a:lstStyle/>
        <a:p>
          <a:pPr marL="0" lvl="0" indent="0" algn="ctr" defTabSz="666750">
            <a:lnSpc>
              <a:spcPct val="90000"/>
            </a:lnSpc>
            <a:spcBef>
              <a:spcPct val="0"/>
            </a:spcBef>
            <a:spcAft>
              <a:spcPct val="35000"/>
            </a:spcAft>
            <a:buNone/>
          </a:pPr>
          <a:r>
            <a:rPr lang="en-US" sz="1500" kern="1200"/>
            <a:t>Are each of the hypotheses proven or disproven?</a:t>
          </a:r>
        </a:p>
      </dsp:txBody>
      <dsp:txXfrm>
        <a:off x="0" y="933"/>
        <a:ext cx="2055994" cy="956907"/>
      </dsp:txXfrm>
    </dsp:sp>
    <dsp:sp modelId="{8C91C753-0E59-A74E-ACBA-A48578E68A5D}">
      <dsp:nvSpPr>
        <dsp:cNvPr id="0" name=""/>
        <dsp:cNvSpPr/>
      </dsp:nvSpPr>
      <dsp:spPr>
        <a:xfrm>
          <a:off x="2055994" y="1015255"/>
          <a:ext cx="8223976" cy="95690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8" tIns="243054" rIns="159568" bIns="243054" numCol="1" spcCol="1270" anchor="ctr" anchorCtr="0">
          <a:noAutofit/>
        </a:bodyPr>
        <a:lstStyle/>
        <a:p>
          <a:pPr marL="0" lvl="0" indent="0" algn="l" defTabSz="533400">
            <a:lnSpc>
              <a:spcPct val="90000"/>
            </a:lnSpc>
            <a:spcBef>
              <a:spcPct val="0"/>
            </a:spcBef>
            <a:spcAft>
              <a:spcPct val="35000"/>
            </a:spcAft>
            <a:buNone/>
          </a:pPr>
          <a:r>
            <a:rPr lang="en-US" sz="1200" kern="1200"/>
            <a:t>This is a field that has been well explored historically, and any additional insights that are not radically different should be heavily considered.</a:t>
          </a:r>
        </a:p>
      </dsp:txBody>
      <dsp:txXfrm>
        <a:off x="2055994" y="1015255"/>
        <a:ext cx="8223976" cy="956907"/>
      </dsp:txXfrm>
    </dsp:sp>
    <dsp:sp modelId="{B6E27F99-FB64-C445-81F4-E90A4A331746}">
      <dsp:nvSpPr>
        <dsp:cNvPr id="0" name=""/>
        <dsp:cNvSpPr/>
      </dsp:nvSpPr>
      <dsp:spPr>
        <a:xfrm>
          <a:off x="0" y="1015255"/>
          <a:ext cx="2055994" cy="956907"/>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96" tIns="94521" rIns="108796" bIns="94521" numCol="1" spcCol="1270" anchor="ctr" anchorCtr="0">
          <a:noAutofit/>
        </a:bodyPr>
        <a:lstStyle/>
        <a:p>
          <a:pPr marL="0" lvl="0" indent="0" algn="ctr" defTabSz="666750">
            <a:lnSpc>
              <a:spcPct val="90000"/>
            </a:lnSpc>
            <a:spcBef>
              <a:spcPct val="0"/>
            </a:spcBef>
            <a:spcAft>
              <a:spcPct val="35000"/>
            </a:spcAft>
            <a:buNone/>
          </a:pPr>
          <a:r>
            <a:rPr lang="en-US" sz="1500" kern="1200"/>
            <a:t>How much confidence should stakeholders place in the results?</a:t>
          </a:r>
        </a:p>
      </dsp:txBody>
      <dsp:txXfrm>
        <a:off x="0" y="1015255"/>
        <a:ext cx="2055994" cy="956907"/>
      </dsp:txXfrm>
    </dsp:sp>
    <dsp:sp modelId="{A90A116E-F563-CF45-90AA-2DFD68E90112}">
      <dsp:nvSpPr>
        <dsp:cNvPr id="0" name=""/>
        <dsp:cNvSpPr/>
      </dsp:nvSpPr>
      <dsp:spPr>
        <a:xfrm>
          <a:off x="2055994" y="2029577"/>
          <a:ext cx="8223976" cy="95690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568" tIns="243054" rIns="159568" bIns="243054" numCol="1" spcCol="1270" anchor="ctr" anchorCtr="0">
          <a:noAutofit/>
        </a:bodyPr>
        <a:lstStyle/>
        <a:p>
          <a:pPr marL="0" lvl="0" indent="0" algn="l" defTabSz="533400">
            <a:lnSpc>
              <a:spcPct val="90000"/>
            </a:lnSpc>
            <a:spcBef>
              <a:spcPct val="0"/>
            </a:spcBef>
            <a:spcAft>
              <a:spcPct val="35000"/>
            </a:spcAft>
            <a:buNone/>
          </a:pPr>
          <a:r>
            <a:rPr lang="en-US" sz="1200" kern="1200"/>
            <a:t>Yet to be determined.</a:t>
          </a:r>
        </a:p>
      </dsp:txBody>
      <dsp:txXfrm>
        <a:off x="2055994" y="2029577"/>
        <a:ext cx="8223976" cy="956907"/>
      </dsp:txXfrm>
    </dsp:sp>
    <dsp:sp modelId="{D2D3F102-6F39-CF4A-8603-DB94D3A3EEF2}">
      <dsp:nvSpPr>
        <dsp:cNvPr id="0" name=""/>
        <dsp:cNvSpPr/>
      </dsp:nvSpPr>
      <dsp:spPr>
        <a:xfrm>
          <a:off x="0" y="2029577"/>
          <a:ext cx="2055994" cy="95690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796" tIns="94521" rIns="108796" bIns="94521" numCol="1" spcCol="1270" anchor="ctr" anchorCtr="0">
          <a:noAutofit/>
        </a:bodyPr>
        <a:lstStyle/>
        <a:p>
          <a:pPr marL="0" lvl="0" indent="0" algn="ctr" defTabSz="666750">
            <a:lnSpc>
              <a:spcPct val="90000"/>
            </a:lnSpc>
            <a:spcBef>
              <a:spcPct val="0"/>
            </a:spcBef>
            <a:spcAft>
              <a:spcPct val="35000"/>
            </a:spcAft>
            <a:buNone/>
          </a:pPr>
          <a:r>
            <a:rPr lang="en-US" sz="1500" kern="1200"/>
            <a:t>How do you rank your findings in terms of quantified impact on the business?</a:t>
          </a:r>
        </a:p>
      </dsp:txBody>
      <dsp:txXfrm>
        <a:off x="0" y="2029577"/>
        <a:ext cx="2055994" cy="956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9595F-8088-2148-A07E-3A18FF5030D4}">
      <dsp:nvSpPr>
        <dsp:cNvPr id="0" name=""/>
        <dsp:cNvSpPr/>
      </dsp:nvSpPr>
      <dsp:spPr>
        <a:xfrm>
          <a:off x="438705" y="1612"/>
          <a:ext cx="4029668" cy="25588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225F9F-8E2A-8342-BC74-81D26CB74A3C}">
      <dsp:nvSpPr>
        <dsp:cNvPr id="0" name=""/>
        <dsp:cNvSpPr/>
      </dsp:nvSpPr>
      <dsp:spPr>
        <a:xfrm>
          <a:off x="886446" y="426966"/>
          <a:ext cx="4029668" cy="25588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The research data from this project will be deposited with on Amazon S3 to ensure that the research community has long-term access to the data. </a:t>
          </a:r>
          <a:endParaRPr lang="en-US" sz="2000" kern="1200" dirty="0"/>
        </a:p>
      </dsp:txBody>
      <dsp:txXfrm>
        <a:off x="961392" y="501912"/>
        <a:ext cx="3879776" cy="2408947"/>
      </dsp:txXfrm>
    </dsp:sp>
    <dsp:sp modelId="{BE2316B7-0148-A342-814B-94233DC15FAA}">
      <dsp:nvSpPr>
        <dsp:cNvPr id="0" name=""/>
        <dsp:cNvSpPr/>
      </dsp:nvSpPr>
      <dsp:spPr>
        <a:xfrm>
          <a:off x="5363855" y="1612"/>
          <a:ext cx="4029668" cy="255883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8ABA66-1757-AB40-A4FA-FCBA3E479BEA}">
      <dsp:nvSpPr>
        <dsp:cNvPr id="0" name=""/>
        <dsp:cNvSpPr/>
      </dsp:nvSpPr>
      <dsp:spPr>
        <a:xfrm>
          <a:off x="5811596" y="426966"/>
          <a:ext cx="4029668" cy="255883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dirty="0"/>
            <a:t>Because the data generated will cover sensitive topics, it is expected that the data will be deposited with Amazon S3 and distributed through the secure data enclave mechanism, requiring researchers to visit the enclave to access the data under secure conditions.</a:t>
          </a:r>
          <a:endParaRPr lang="en-US" sz="2000" kern="1200" dirty="0"/>
        </a:p>
      </dsp:txBody>
      <dsp:txXfrm>
        <a:off x="5886542" y="501912"/>
        <a:ext cx="3879776" cy="24089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8ECD4-FE7D-FD43-B9A7-39EE3928BF65}">
      <dsp:nvSpPr>
        <dsp:cNvPr id="0" name=""/>
        <dsp:cNvSpPr/>
      </dsp:nvSpPr>
      <dsp:spPr>
        <a:xfrm>
          <a:off x="438705" y="1612"/>
          <a:ext cx="4029668" cy="25588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E70069C-84AB-294D-AD89-862E242FF31D}">
      <dsp:nvSpPr>
        <dsp:cNvPr id="0" name=""/>
        <dsp:cNvSpPr/>
      </dsp:nvSpPr>
      <dsp:spPr>
        <a:xfrm>
          <a:off x="886446" y="426966"/>
          <a:ext cx="4029668" cy="2558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baseline="0"/>
            <a:t>For this project, informed consent statements will use language that will not prohibit the data from being shared with the research community.</a:t>
          </a:r>
          <a:endParaRPr lang="en-US" sz="2600" kern="1200"/>
        </a:p>
      </dsp:txBody>
      <dsp:txXfrm>
        <a:off x="961392" y="501912"/>
        <a:ext cx="3879776" cy="2408947"/>
      </dsp:txXfrm>
    </dsp:sp>
    <dsp:sp modelId="{6E562D97-D0F5-0549-868F-4BCA22DFB8AF}">
      <dsp:nvSpPr>
        <dsp:cNvPr id="0" name=""/>
        <dsp:cNvSpPr/>
      </dsp:nvSpPr>
      <dsp:spPr>
        <a:xfrm>
          <a:off x="5363855" y="1612"/>
          <a:ext cx="4029668" cy="25588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4C42802-EC12-0D49-A802-A56EABC95581}">
      <dsp:nvSpPr>
        <dsp:cNvPr id="0" name=""/>
        <dsp:cNvSpPr/>
      </dsp:nvSpPr>
      <dsp:spPr>
        <a:xfrm>
          <a:off x="5811596" y="426966"/>
          <a:ext cx="4029668" cy="2558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baseline="0"/>
            <a:t>Follow all US and Internal laws regarding management of financial related data.</a:t>
          </a:r>
          <a:endParaRPr lang="en-US" sz="2600" kern="1200"/>
        </a:p>
      </dsp:txBody>
      <dsp:txXfrm>
        <a:off x="5886542" y="501912"/>
        <a:ext cx="3879776" cy="24089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0B2A5-31C0-FA4A-B6CD-9B2C2A53ADDD}">
      <dsp:nvSpPr>
        <dsp:cNvPr id="0" name=""/>
        <dsp:cNvSpPr/>
      </dsp:nvSpPr>
      <dsp:spPr>
        <a:xfrm>
          <a:off x="493167" y="88"/>
          <a:ext cx="2655324" cy="1327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Are each of the hypotheses proven or disproven?</a:t>
          </a:r>
        </a:p>
      </dsp:txBody>
      <dsp:txXfrm>
        <a:off x="532053" y="38974"/>
        <a:ext cx="2577552" cy="1249890"/>
      </dsp:txXfrm>
    </dsp:sp>
    <dsp:sp modelId="{D4D565A6-2213-084C-8F07-2F8F65B86CF6}">
      <dsp:nvSpPr>
        <dsp:cNvPr id="0" name=""/>
        <dsp:cNvSpPr/>
      </dsp:nvSpPr>
      <dsp:spPr>
        <a:xfrm>
          <a:off x="758700" y="1327751"/>
          <a:ext cx="265532" cy="995746"/>
        </a:xfrm>
        <a:custGeom>
          <a:avLst/>
          <a:gdLst/>
          <a:ahLst/>
          <a:cxnLst/>
          <a:rect l="0" t="0" r="0" b="0"/>
          <a:pathLst>
            <a:path>
              <a:moveTo>
                <a:pt x="0" y="0"/>
              </a:moveTo>
              <a:lnTo>
                <a:pt x="0" y="995746"/>
              </a:lnTo>
              <a:lnTo>
                <a:pt x="265532" y="9957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60CBDB-B517-0D44-B68E-2FD07E76BF87}">
      <dsp:nvSpPr>
        <dsp:cNvPr id="0" name=""/>
        <dsp:cNvSpPr/>
      </dsp:nvSpPr>
      <dsp:spPr>
        <a:xfrm>
          <a:off x="1024232" y="1659666"/>
          <a:ext cx="2124259" cy="13276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Yet to be determined.</a:t>
          </a:r>
        </a:p>
      </dsp:txBody>
      <dsp:txXfrm>
        <a:off x="1063118" y="1698552"/>
        <a:ext cx="2046487" cy="1249890"/>
      </dsp:txXfrm>
    </dsp:sp>
    <dsp:sp modelId="{71E7FFAD-1DCF-E242-AD3F-73EDF04F933B}">
      <dsp:nvSpPr>
        <dsp:cNvPr id="0" name=""/>
        <dsp:cNvSpPr/>
      </dsp:nvSpPr>
      <dsp:spPr>
        <a:xfrm>
          <a:off x="3812323" y="88"/>
          <a:ext cx="2655324" cy="1327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How much confidence should stakeholders place in the results?</a:t>
          </a:r>
        </a:p>
      </dsp:txBody>
      <dsp:txXfrm>
        <a:off x="3851209" y="38974"/>
        <a:ext cx="2577552" cy="1249890"/>
      </dsp:txXfrm>
    </dsp:sp>
    <dsp:sp modelId="{8C789241-8607-2645-98D6-B207EDF55C98}">
      <dsp:nvSpPr>
        <dsp:cNvPr id="0" name=""/>
        <dsp:cNvSpPr/>
      </dsp:nvSpPr>
      <dsp:spPr>
        <a:xfrm>
          <a:off x="4077855" y="1327751"/>
          <a:ext cx="265532" cy="995746"/>
        </a:xfrm>
        <a:custGeom>
          <a:avLst/>
          <a:gdLst/>
          <a:ahLst/>
          <a:cxnLst/>
          <a:rect l="0" t="0" r="0" b="0"/>
          <a:pathLst>
            <a:path>
              <a:moveTo>
                <a:pt x="0" y="0"/>
              </a:moveTo>
              <a:lnTo>
                <a:pt x="0" y="995746"/>
              </a:lnTo>
              <a:lnTo>
                <a:pt x="265532" y="9957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F1A579-F419-564F-9E40-CCA43F1D647C}">
      <dsp:nvSpPr>
        <dsp:cNvPr id="0" name=""/>
        <dsp:cNvSpPr/>
      </dsp:nvSpPr>
      <dsp:spPr>
        <a:xfrm>
          <a:off x="4343388" y="1659666"/>
          <a:ext cx="2124259" cy="13276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This is a field that has been well explored historically, and any additional insights that are not radically different should be heavily considered.</a:t>
          </a:r>
        </a:p>
      </dsp:txBody>
      <dsp:txXfrm>
        <a:off x="4382274" y="1698552"/>
        <a:ext cx="2046487" cy="1249890"/>
      </dsp:txXfrm>
    </dsp:sp>
    <dsp:sp modelId="{69200CD1-A1B1-D045-BFBA-721AAC563B8D}">
      <dsp:nvSpPr>
        <dsp:cNvPr id="0" name=""/>
        <dsp:cNvSpPr/>
      </dsp:nvSpPr>
      <dsp:spPr>
        <a:xfrm>
          <a:off x="7131478" y="88"/>
          <a:ext cx="2655324" cy="132766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How do you rank your findings in terms of quantified impact on the business?</a:t>
          </a:r>
        </a:p>
      </dsp:txBody>
      <dsp:txXfrm>
        <a:off x="7170364" y="38974"/>
        <a:ext cx="2577552" cy="1249890"/>
      </dsp:txXfrm>
    </dsp:sp>
    <dsp:sp modelId="{78D94B47-6F17-5141-B476-ECC8166D5948}">
      <dsp:nvSpPr>
        <dsp:cNvPr id="0" name=""/>
        <dsp:cNvSpPr/>
      </dsp:nvSpPr>
      <dsp:spPr>
        <a:xfrm>
          <a:off x="7397011" y="1327751"/>
          <a:ext cx="265532" cy="995746"/>
        </a:xfrm>
        <a:custGeom>
          <a:avLst/>
          <a:gdLst/>
          <a:ahLst/>
          <a:cxnLst/>
          <a:rect l="0" t="0" r="0" b="0"/>
          <a:pathLst>
            <a:path>
              <a:moveTo>
                <a:pt x="0" y="0"/>
              </a:moveTo>
              <a:lnTo>
                <a:pt x="0" y="995746"/>
              </a:lnTo>
              <a:lnTo>
                <a:pt x="265532" y="9957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7D436A-FCA8-D442-BC45-ADE881A5074E}">
      <dsp:nvSpPr>
        <dsp:cNvPr id="0" name=""/>
        <dsp:cNvSpPr/>
      </dsp:nvSpPr>
      <dsp:spPr>
        <a:xfrm>
          <a:off x="7662543" y="1659666"/>
          <a:ext cx="2124259" cy="13276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Yet to be determined.</a:t>
          </a:r>
        </a:p>
      </dsp:txBody>
      <dsp:txXfrm>
        <a:off x="7701429" y="1698552"/>
        <a:ext cx="2046487" cy="1249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0E5CE-22C5-E14F-ADBD-ED1F60AB5152}">
      <dsp:nvSpPr>
        <dsp:cNvPr id="0" name=""/>
        <dsp:cNvSpPr/>
      </dsp:nvSpPr>
      <dsp:spPr>
        <a:xfrm>
          <a:off x="1757732" y="360090"/>
          <a:ext cx="279322" cy="91440"/>
        </a:xfrm>
        <a:custGeom>
          <a:avLst/>
          <a:gdLst/>
          <a:ahLst/>
          <a:cxnLst/>
          <a:rect l="0" t="0" r="0" b="0"/>
          <a:pathLst>
            <a:path>
              <a:moveTo>
                <a:pt x="0" y="45720"/>
              </a:moveTo>
              <a:lnTo>
                <a:pt x="27932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9645" y="404260"/>
        <a:ext cx="15496" cy="3099"/>
      </dsp:txXfrm>
    </dsp:sp>
    <dsp:sp modelId="{0C253EE2-2B59-A349-8F12-697B401F9635}">
      <dsp:nvSpPr>
        <dsp:cNvPr id="0" name=""/>
        <dsp:cNvSpPr/>
      </dsp:nvSpPr>
      <dsp:spPr>
        <a:xfrm>
          <a:off x="412042" y="1563"/>
          <a:ext cx="1347489" cy="8084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Business Understanding</a:t>
          </a:r>
        </a:p>
      </dsp:txBody>
      <dsp:txXfrm>
        <a:off x="412042" y="1563"/>
        <a:ext cx="1347489" cy="808493"/>
      </dsp:txXfrm>
    </dsp:sp>
    <dsp:sp modelId="{BCDBD88C-5FF0-504D-826B-9F3B21B65AA9}">
      <dsp:nvSpPr>
        <dsp:cNvPr id="0" name=""/>
        <dsp:cNvSpPr/>
      </dsp:nvSpPr>
      <dsp:spPr>
        <a:xfrm>
          <a:off x="3415144" y="360090"/>
          <a:ext cx="279322" cy="91440"/>
        </a:xfrm>
        <a:custGeom>
          <a:avLst/>
          <a:gdLst/>
          <a:ahLst/>
          <a:cxnLst/>
          <a:rect l="0" t="0" r="0" b="0"/>
          <a:pathLst>
            <a:path>
              <a:moveTo>
                <a:pt x="0" y="45720"/>
              </a:moveTo>
              <a:lnTo>
                <a:pt x="27932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7058" y="404260"/>
        <a:ext cx="15496" cy="3099"/>
      </dsp:txXfrm>
    </dsp:sp>
    <dsp:sp modelId="{54DB9F3B-1894-C04A-BB00-73D30C1E2383}">
      <dsp:nvSpPr>
        <dsp:cNvPr id="0" name=""/>
        <dsp:cNvSpPr/>
      </dsp:nvSpPr>
      <dsp:spPr>
        <a:xfrm>
          <a:off x="2069455" y="1563"/>
          <a:ext cx="1347489" cy="8084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Requirments</a:t>
          </a:r>
        </a:p>
      </dsp:txBody>
      <dsp:txXfrm>
        <a:off x="2069455" y="1563"/>
        <a:ext cx="1347489" cy="808493"/>
      </dsp:txXfrm>
    </dsp:sp>
    <dsp:sp modelId="{18E6DF21-FB41-8C47-9CF0-9225A289DB58}">
      <dsp:nvSpPr>
        <dsp:cNvPr id="0" name=""/>
        <dsp:cNvSpPr/>
      </dsp:nvSpPr>
      <dsp:spPr>
        <a:xfrm>
          <a:off x="1085787" y="808257"/>
          <a:ext cx="3314825" cy="279322"/>
        </a:xfrm>
        <a:custGeom>
          <a:avLst/>
          <a:gdLst/>
          <a:ahLst/>
          <a:cxnLst/>
          <a:rect l="0" t="0" r="0" b="0"/>
          <a:pathLst>
            <a:path>
              <a:moveTo>
                <a:pt x="3314825" y="0"/>
              </a:moveTo>
              <a:lnTo>
                <a:pt x="3314825" y="156761"/>
              </a:lnTo>
              <a:lnTo>
                <a:pt x="0" y="156761"/>
              </a:lnTo>
              <a:lnTo>
                <a:pt x="0" y="27932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9967" y="946368"/>
        <a:ext cx="166464" cy="3099"/>
      </dsp:txXfrm>
    </dsp:sp>
    <dsp:sp modelId="{3E0FE158-1700-DD44-AAAA-6C33972F9CAE}">
      <dsp:nvSpPr>
        <dsp:cNvPr id="0" name=""/>
        <dsp:cNvSpPr/>
      </dsp:nvSpPr>
      <dsp:spPr>
        <a:xfrm>
          <a:off x="3726867" y="1563"/>
          <a:ext cx="1347489" cy="808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Raw Data</a:t>
          </a:r>
        </a:p>
      </dsp:txBody>
      <dsp:txXfrm>
        <a:off x="3726867" y="1563"/>
        <a:ext cx="1347489" cy="808493"/>
      </dsp:txXfrm>
    </dsp:sp>
    <dsp:sp modelId="{B8347A7A-2782-9C4B-BBBB-425B8892D7F4}">
      <dsp:nvSpPr>
        <dsp:cNvPr id="0" name=""/>
        <dsp:cNvSpPr/>
      </dsp:nvSpPr>
      <dsp:spPr>
        <a:xfrm>
          <a:off x="1757732" y="1478506"/>
          <a:ext cx="279322" cy="91440"/>
        </a:xfrm>
        <a:custGeom>
          <a:avLst/>
          <a:gdLst/>
          <a:ahLst/>
          <a:cxnLst/>
          <a:rect l="0" t="0" r="0" b="0"/>
          <a:pathLst>
            <a:path>
              <a:moveTo>
                <a:pt x="0" y="45720"/>
              </a:moveTo>
              <a:lnTo>
                <a:pt x="27932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9645" y="1522677"/>
        <a:ext cx="15496" cy="3099"/>
      </dsp:txXfrm>
    </dsp:sp>
    <dsp:sp modelId="{EC3D34D1-E1F5-F44A-B561-F43981A0240E}">
      <dsp:nvSpPr>
        <dsp:cNvPr id="0" name=""/>
        <dsp:cNvSpPr/>
      </dsp:nvSpPr>
      <dsp:spPr>
        <a:xfrm>
          <a:off x="412042" y="1119979"/>
          <a:ext cx="1347489" cy="808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Understand Data</a:t>
          </a:r>
        </a:p>
      </dsp:txBody>
      <dsp:txXfrm>
        <a:off x="412042" y="1119979"/>
        <a:ext cx="1347489" cy="808493"/>
      </dsp:txXfrm>
    </dsp:sp>
    <dsp:sp modelId="{4E37B513-4605-2549-B908-42055D946A4A}">
      <dsp:nvSpPr>
        <dsp:cNvPr id="0" name=""/>
        <dsp:cNvSpPr/>
      </dsp:nvSpPr>
      <dsp:spPr>
        <a:xfrm>
          <a:off x="3415144" y="1478506"/>
          <a:ext cx="279322" cy="91440"/>
        </a:xfrm>
        <a:custGeom>
          <a:avLst/>
          <a:gdLst/>
          <a:ahLst/>
          <a:cxnLst/>
          <a:rect l="0" t="0" r="0" b="0"/>
          <a:pathLst>
            <a:path>
              <a:moveTo>
                <a:pt x="0" y="45720"/>
              </a:moveTo>
              <a:lnTo>
                <a:pt x="27932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7058" y="1522677"/>
        <a:ext cx="15496" cy="3099"/>
      </dsp:txXfrm>
    </dsp:sp>
    <dsp:sp modelId="{7CD23912-172A-8A40-8D1E-E5A01F70C7C9}">
      <dsp:nvSpPr>
        <dsp:cNvPr id="0" name=""/>
        <dsp:cNvSpPr/>
      </dsp:nvSpPr>
      <dsp:spPr>
        <a:xfrm>
          <a:off x="2069455" y="1119979"/>
          <a:ext cx="1347489" cy="8084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Clean Data</a:t>
          </a:r>
        </a:p>
      </dsp:txBody>
      <dsp:txXfrm>
        <a:off x="2069455" y="1119979"/>
        <a:ext cx="1347489" cy="808493"/>
      </dsp:txXfrm>
    </dsp:sp>
    <dsp:sp modelId="{80B6B272-9C35-2640-8C7D-97C6CB4DE630}">
      <dsp:nvSpPr>
        <dsp:cNvPr id="0" name=""/>
        <dsp:cNvSpPr/>
      </dsp:nvSpPr>
      <dsp:spPr>
        <a:xfrm>
          <a:off x="1085787" y="1926673"/>
          <a:ext cx="3314825" cy="279322"/>
        </a:xfrm>
        <a:custGeom>
          <a:avLst/>
          <a:gdLst/>
          <a:ahLst/>
          <a:cxnLst/>
          <a:rect l="0" t="0" r="0" b="0"/>
          <a:pathLst>
            <a:path>
              <a:moveTo>
                <a:pt x="3314825" y="0"/>
              </a:moveTo>
              <a:lnTo>
                <a:pt x="3314825" y="156761"/>
              </a:lnTo>
              <a:lnTo>
                <a:pt x="0" y="156761"/>
              </a:lnTo>
              <a:lnTo>
                <a:pt x="0" y="279322"/>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9967" y="2064785"/>
        <a:ext cx="166464" cy="3099"/>
      </dsp:txXfrm>
    </dsp:sp>
    <dsp:sp modelId="{E9AEA4E5-C57A-5345-984A-C8891AF674FD}">
      <dsp:nvSpPr>
        <dsp:cNvPr id="0" name=""/>
        <dsp:cNvSpPr/>
      </dsp:nvSpPr>
      <dsp:spPr>
        <a:xfrm>
          <a:off x="3726867" y="1119979"/>
          <a:ext cx="1347489" cy="8084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kern="1200" dirty="0"/>
            <a:t>Sampling</a:t>
          </a:r>
        </a:p>
        <a:p>
          <a:pPr marL="57150" lvl="1" indent="-57150" algn="l" defTabSz="488950">
            <a:lnSpc>
              <a:spcPct val="90000"/>
            </a:lnSpc>
            <a:spcBef>
              <a:spcPct val="0"/>
            </a:spcBef>
            <a:spcAft>
              <a:spcPct val="15000"/>
            </a:spcAft>
            <a:buChar char="•"/>
          </a:pPr>
          <a:r>
            <a:rPr lang="en-US" sz="1100" kern="1200"/>
            <a:t>Testing</a:t>
          </a:r>
        </a:p>
        <a:p>
          <a:pPr marL="57150" lvl="1" indent="-57150" algn="l" defTabSz="488950">
            <a:lnSpc>
              <a:spcPct val="90000"/>
            </a:lnSpc>
            <a:spcBef>
              <a:spcPct val="0"/>
            </a:spcBef>
            <a:spcAft>
              <a:spcPct val="15000"/>
            </a:spcAft>
            <a:buChar char="•"/>
          </a:pPr>
          <a:r>
            <a:rPr lang="en-US" sz="1100" kern="1200"/>
            <a:t>Training</a:t>
          </a:r>
        </a:p>
      </dsp:txBody>
      <dsp:txXfrm>
        <a:off x="3726867" y="1119979"/>
        <a:ext cx="1347489" cy="808493"/>
      </dsp:txXfrm>
    </dsp:sp>
    <dsp:sp modelId="{88ED4344-76C2-604D-9A34-BB4F45B5D1FB}">
      <dsp:nvSpPr>
        <dsp:cNvPr id="0" name=""/>
        <dsp:cNvSpPr/>
      </dsp:nvSpPr>
      <dsp:spPr>
        <a:xfrm>
          <a:off x="1757732" y="2559918"/>
          <a:ext cx="274053" cy="91440"/>
        </a:xfrm>
        <a:custGeom>
          <a:avLst/>
          <a:gdLst/>
          <a:ahLst/>
          <a:cxnLst/>
          <a:rect l="0" t="0" r="0" b="0"/>
          <a:pathLst>
            <a:path>
              <a:moveTo>
                <a:pt x="0" y="82724"/>
              </a:moveTo>
              <a:lnTo>
                <a:pt x="154126" y="82724"/>
              </a:lnTo>
              <a:lnTo>
                <a:pt x="154126" y="45720"/>
              </a:lnTo>
              <a:lnTo>
                <a:pt x="274053"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7087" y="2604088"/>
        <a:ext cx="15344" cy="3099"/>
      </dsp:txXfrm>
    </dsp:sp>
    <dsp:sp modelId="{40ABDF5E-D634-4545-9FF9-7D8D63CA78A4}">
      <dsp:nvSpPr>
        <dsp:cNvPr id="0" name=""/>
        <dsp:cNvSpPr/>
      </dsp:nvSpPr>
      <dsp:spPr>
        <a:xfrm>
          <a:off x="412042" y="2238396"/>
          <a:ext cx="1347489" cy="8084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Cross Validate</a:t>
          </a:r>
        </a:p>
      </dsp:txBody>
      <dsp:txXfrm>
        <a:off x="412042" y="2238396"/>
        <a:ext cx="1347489" cy="808493"/>
      </dsp:txXfrm>
    </dsp:sp>
    <dsp:sp modelId="{5D0E87E0-1320-0540-877E-71157947C9D2}">
      <dsp:nvSpPr>
        <dsp:cNvPr id="0" name=""/>
        <dsp:cNvSpPr/>
      </dsp:nvSpPr>
      <dsp:spPr>
        <a:xfrm>
          <a:off x="3409876" y="2559918"/>
          <a:ext cx="284591" cy="91440"/>
        </a:xfrm>
        <a:custGeom>
          <a:avLst/>
          <a:gdLst/>
          <a:ahLst/>
          <a:cxnLst/>
          <a:rect l="0" t="0" r="0" b="0"/>
          <a:pathLst>
            <a:path>
              <a:moveTo>
                <a:pt x="0" y="45720"/>
              </a:moveTo>
              <a:lnTo>
                <a:pt x="159395" y="45720"/>
              </a:lnTo>
              <a:lnTo>
                <a:pt x="159395" y="82724"/>
              </a:lnTo>
              <a:lnTo>
                <a:pt x="284591" y="8272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4238" y="2604088"/>
        <a:ext cx="15867" cy="3099"/>
      </dsp:txXfrm>
    </dsp:sp>
    <dsp:sp modelId="{CC2EB78D-4C6B-A949-A9CB-1E030FAF9221}">
      <dsp:nvSpPr>
        <dsp:cNvPr id="0" name=""/>
        <dsp:cNvSpPr/>
      </dsp:nvSpPr>
      <dsp:spPr>
        <a:xfrm>
          <a:off x="2064186" y="2201391"/>
          <a:ext cx="1347489" cy="8084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Modeling</a:t>
          </a:r>
        </a:p>
      </dsp:txBody>
      <dsp:txXfrm>
        <a:off x="2064186" y="2201391"/>
        <a:ext cx="1347489" cy="808493"/>
      </dsp:txXfrm>
    </dsp:sp>
    <dsp:sp modelId="{9F616503-044C-5444-AC4C-016C25AD5C54}">
      <dsp:nvSpPr>
        <dsp:cNvPr id="0" name=""/>
        <dsp:cNvSpPr/>
      </dsp:nvSpPr>
      <dsp:spPr>
        <a:xfrm>
          <a:off x="1115769" y="3045090"/>
          <a:ext cx="3284843" cy="280885"/>
        </a:xfrm>
        <a:custGeom>
          <a:avLst/>
          <a:gdLst/>
          <a:ahLst/>
          <a:cxnLst/>
          <a:rect l="0" t="0" r="0" b="0"/>
          <a:pathLst>
            <a:path>
              <a:moveTo>
                <a:pt x="3284843" y="0"/>
              </a:moveTo>
              <a:lnTo>
                <a:pt x="3284843" y="157542"/>
              </a:lnTo>
              <a:lnTo>
                <a:pt x="0" y="157542"/>
              </a:lnTo>
              <a:lnTo>
                <a:pt x="0" y="28088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5701" y="3183983"/>
        <a:ext cx="164978" cy="3099"/>
      </dsp:txXfrm>
    </dsp:sp>
    <dsp:sp modelId="{7489AF7B-AFFA-BF4F-8BA2-C132DBABBF1A}">
      <dsp:nvSpPr>
        <dsp:cNvPr id="0" name=""/>
        <dsp:cNvSpPr/>
      </dsp:nvSpPr>
      <dsp:spPr>
        <a:xfrm>
          <a:off x="3726867" y="2238396"/>
          <a:ext cx="1347489" cy="8084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Evaluate</a:t>
          </a:r>
        </a:p>
      </dsp:txBody>
      <dsp:txXfrm>
        <a:off x="3726867" y="2238396"/>
        <a:ext cx="1347489" cy="808493"/>
      </dsp:txXfrm>
    </dsp:sp>
    <dsp:sp modelId="{572BE1DC-B6D1-B041-B9E0-481118B6461E}">
      <dsp:nvSpPr>
        <dsp:cNvPr id="0" name=""/>
        <dsp:cNvSpPr/>
      </dsp:nvSpPr>
      <dsp:spPr>
        <a:xfrm>
          <a:off x="442024" y="3358376"/>
          <a:ext cx="1347489" cy="8084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Feedback</a:t>
          </a:r>
        </a:p>
      </dsp:txBody>
      <dsp:txXfrm>
        <a:off x="442024" y="3358376"/>
        <a:ext cx="1347489" cy="8084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183B3-BA02-3642-8713-5581CD9F82E5}" type="datetimeFigureOut">
              <a:rPr lang="en-US" smtClean="0"/>
              <a:t>6/4/18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38DD6-5F48-4349-8173-06B3C8D9509D}" type="slidenum">
              <a:rPr lang="en-US" smtClean="0"/>
              <a:t>‹#›</a:t>
            </a:fld>
            <a:endParaRPr lang="en-US"/>
          </a:p>
        </p:txBody>
      </p:sp>
    </p:spTree>
    <p:extLst>
      <p:ext uri="{BB962C8B-B14F-4D97-AF65-F5344CB8AC3E}">
        <p14:creationId xmlns:p14="http://schemas.microsoft.com/office/powerpoint/2010/main" val="62474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1</a:t>
            </a:fld>
            <a:endParaRPr lang="en-US"/>
          </a:p>
        </p:txBody>
      </p:sp>
    </p:spTree>
    <p:extLst>
      <p:ext uri="{BB962C8B-B14F-4D97-AF65-F5344CB8AC3E}">
        <p14:creationId xmlns:p14="http://schemas.microsoft.com/office/powerpoint/2010/main" val="62166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10</a:t>
            </a:fld>
            <a:endParaRPr lang="en-US"/>
          </a:p>
        </p:txBody>
      </p:sp>
    </p:spTree>
    <p:extLst>
      <p:ext uri="{BB962C8B-B14F-4D97-AF65-F5344CB8AC3E}">
        <p14:creationId xmlns:p14="http://schemas.microsoft.com/office/powerpoint/2010/main" val="171940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29</a:t>
            </a:fld>
            <a:endParaRPr lang="en-US"/>
          </a:p>
        </p:txBody>
      </p:sp>
    </p:spTree>
    <p:extLst>
      <p:ext uri="{BB962C8B-B14F-4D97-AF65-F5344CB8AC3E}">
        <p14:creationId xmlns:p14="http://schemas.microsoft.com/office/powerpoint/2010/main" val="201692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30</a:t>
            </a:fld>
            <a:endParaRPr lang="en-US"/>
          </a:p>
        </p:txBody>
      </p:sp>
    </p:spTree>
    <p:extLst>
      <p:ext uri="{BB962C8B-B14F-4D97-AF65-F5344CB8AC3E}">
        <p14:creationId xmlns:p14="http://schemas.microsoft.com/office/powerpoint/2010/main" val="276472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31</a:t>
            </a:fld>
            <a:endParaRPr lang="en-US"/>
          </a:p>
        </p:txBody>
      </p:sp>
    </p:spTree>
    <p:extLst>
      <p:ext uri="{BB962C8B-B14F-4D97-AF65-F5344CB8AC3E}">
        <p14:creationId xmlns:p14="http://schemas.microsoft.com/office/powerpoint/2010/main" val="172511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32</a:t>
            </a:fld>
            <a:endParaRPr lang="en-US"/>
          </a:p>
        </p:txBody>
      </p:sp>
    </p:spTree>
    <p:extLst>
      <p:ext uri="{BB962C8B-B14F-4D97-AF65-F5344CB8AC3E}">
        <p14:creationId xmlns:p14="http://schemas.microsoft.com/office/powerpoint/2010/main" val="131375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33</a:t>
            </a:fld>
            <a:endParaRPr lang="en-US"/>
          </a:p>
        </p:txBody>
      </p:sp>
    </p:spTree>
    <p:extLst>
      <p:ext uri="{BB962C8B-B14F-4D97-AF65-F5344CB8AC3E}">
        <p14:creationId xmlns:p14="http://schemas.microsoft.com/office/powerpoint/2010/main" val="315523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2</a:t>
            </a:fld>
            <a:endParaRPr lang="en-US"/>
          </a:p>
        </p:txBody>
      </p:sp>
    </p:spTree>
    <p:extLst>
      <p:ext uri="{BB962C8B-B14F-4D97-AF65-F5344CB8AC3E}">
        <p14:creationId xmlns:p14="http://schemas.microsoft.com/office/powerpoint/2010/main" val="357821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3</a:t>
            </a:fld>
            <a:endParaRPr lang="en-US"/>
          </a:p>
        </p:txBody>
      </p:sp>
    </p:spTree>
    <p:extLst>
      <p:ext uri="{BB962C8B-B14F-4D97-AF65-F5344CB8AC3E}">
        <p14:creationId xmlns:p14="http://schemas.microsoft.com/office/powerpoint/2010/main" val="3343446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4</a:t>
            </a:fld>
            <a:endParaRPr lang="en-US"/>
          </a:p>
        </p:txBody>
      </p:sp>
    </p:spTree>
    <p:extLst>
      <p:ext uri="{BB962C8B-B14F-4D97-AF65-F5344CB8AC3E}">
        <p14:creationId xmlns:p14="http://schemas.microsoft.com/office/powerpoint/2010/main" val="165718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5</a:t>
            </a:fld>
            <a:endParaRPr lang="en-US"/>
          </a:p>
        </p:txBody>
      </p:sp>
    </p:spTree>
    <p:extLst>
      <p:ext uri="{BB962C8B-B14F-4D97-AF65-F5344CB8AC3E}">
        <p14:creationId xmlns:p14="http://schemas.microsoft.com/office/powerpoint/2010/main" val="186595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6</a:t>
            </a:fld>
            <a:endParaRPr lang="en-US"/>
          </a:p>
        </p:txBody>
      </p:sp>
    </p:spTree>
    <p:extLst>
      <p:ext uri="{BB962C8B-B14F-4D97-AF65-F5344CB8AC3E}">
        <p14:creationId xmlns:p14="http://schemas.microsoft.com/office/powerpoint/2010/main" val="4124399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7</a:t>
            </a:fld>
            <a:endParaRPr lang="en-US"/>
          </a:p>
        </p:txBody>
      </p:sp>
    </p:spTree>
    <p:extLst>
      <p:ext uri="{BB962C8B-B14F-4D97-AF65-F5344CB8AC3E}">
        <p14:creationId xmlns:p14="http://schemas.microsoft.com/office/powerpoint/2010/main" val="309342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8</a:t>
            </a:fld>
            <a:endParaRPr lang="en-US"/>
          </a:p>
        </p:txBody>
      </p:sp>
    </p:spTree>
    <p:extLst>
      <p:ext uri="{BB962C8B-B14F-4D97-AF65-F5344CB8AC3E}">
        <p14:creationId xmlns:p14="http://schemas.microsoft.com/office/powerpoint/2010/main" val="219687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A38DD6-5F48-4349-8173-06B3C8D9509D}" type="slidenum">
              <a:rPr lang="en-US" smtClean="0"/>
              <a:t>9</a:t>
            </a:fld>
            <a:endParaRPr lang="en-US"/>
          </a:p>
        </p:txBody>
      </p:sp>
    </p:spTree>
    <p:extLst>
      <p:ext uri="{BB962C8B-B14F-4D97-AF65-F5344CB8AC3E}">
        <p14:creationId xmlns:p14="http://schemas.microsoft.com/office/powerpoint/2010/main" val="53280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42F5-3DC0-3041-933F-1A9F2E11F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62C08-09B7-7347-B4FA-C22D10B99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56154-D19F-8841-BEF1-09182C855670}"/>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54E81F88-16F3-E44B-BABC-0E7A898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AD113-BC8F-E640-B616-6BFE51D6C589}"/>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119436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BE13-1A96-6643-9FC9-694098B0C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C2CAD3-02C5-004D-986B-CB701FA3FC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CEBDC-733E-9E41-B5B4-8327E6025191}"/>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FA8F9925-8581-C243-888C-CBCC88C2B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60D31-8284-9740-9FE4-029460585FF8}"/>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224885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6FA57-5451-9141-8644-8D6F66B96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5636F-FE1B-0942-97FA-CD881BABED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BAF7E-13FD-8641-AA92-173B9F896BF6}"/>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16EDB852-3F11-D845-B09F-C9FA99B45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28D5E-4B72-A045-865D-109FA74AE74B}"/>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3213643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350C-47E4-274A-A7C0-8C9908B6440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C7E04A1-79AF-694B-B7F3-78CE29F9EB67}"/>
              </a:ext>
            </a:extLst>
          </p:cNvPr>
          <p:cNvSpPr>
            <a:spLocks noGrp="1"/>
          </p:cNvSpPr>
          <p:nvPr>
            <p:ph type="body"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340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2EE3-6101-2346-87A8-CC7DC3B8FB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CBEC9-5AE1-5B47-8160-A5C31C267E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F2235-9C11-234F-AC44-DD42ACF92284}"/>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4D3C3EE8-D5B5-3643-824E-18B31AEA4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41A95-A15E-B244-B4B8-0D8DE750016B}"/>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107376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E7D5-6893-B546-A450-9B5942A17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4B6DFD-FB10-C642-A335-B831C23E9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AD6B0E-4213-3F46-A07B-175302DF28B3}"/>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1E939853-ABDE-0E43-8B53-F9BD0A9A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5DD2B-7EC0-BC46-A189-19CFA32E1154}"/>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79059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6303C-CD5A-6E43-B3CA-2976DCE6C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6BAA7-1731-EA4B-849B-B17438E7C3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EC139-204D-F548-807A-EF97B0BEA4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790EC-F0D7-4C42-BABD-EF92A9792F7A}"/>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6" name="Footer Placeholder 5">
            <a:extLst>
              <a:ext uri="{FF2B5EF4-FFF2-40B4-BE49-F238E27FC236}">
                <a16:creationId xmlns:a16="http://schemas.microsoft.com/office/drawing/2014/main" id="{D1D0E6BF-A0B1-8446-985D-F54FE1E6D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A34A0-CE76-C941-BE00-DB40ADF49719}"/>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237725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8168-1A46-B44B-94D6-F113A8F1D6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99A8A-1CAC-F940-9454-A50D8FE80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557B9E-2DC5-6C44-AB7C-06E0982CC6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61EFD-62F3-0344-9CF3-D101D4D52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2522E8-9C7A-F145-9D2B-37E7C814E8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AE0F19-BA21-854A-86CA-473D24CD8F51}"/>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8" name="Footer Placeholder 7">
            <a:extLst>
              <a:ext uri="{FF2B5EF4-FFF2-40B4-BE49-F238E27FC236}">
                <a16:creationId xmlns:a16="http://schemas.microsoft.com/office/drawing/2014/main" id="{CEB72B23-1275-4241-8601-AC3691E9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DD87B4-965E-034C-88BC-14E5D24F80C4}"/>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5459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5549-AB19-324F-B795-0DB5AD10C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74E7E1-CAAC-404C-AB4D-D163E9A9B382}"/>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4" name="Footer Placeholder 3">
            <a:extLst>
              <a:ext uri="{FF2B5EF4-FFF2-40B4-BE49-F238E27FC236}">
                <a16:creationId xmlns:a16="http://schemas.microsoft.com/office/drawing/2014/main" id="{01E4E17D-83BC-0142-B253-480869C5E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5BF8C-7FAB-8E40-802A-C9969DB6B8B2}"/>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168030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0D6ED-9C50-B440-9261-BD048A0F888B}"/>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3" name="Footer Placeholder 2">
            <a:extLst>
              <a:ext uri="{FF2B5EF4-FFF2-40B4-BE49-F238E27FC236}">
                <a16:creationId xmlns:a16="http://schemas.microsoft.com/office/drawing/2014/main" id="{3147369C-3C8F-1549-B5AA-5657C6848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8BCDEC-D86C-2E4C-95A2-4DF2971EC779}"/>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87040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32ED-6277-254D-A982-A5B67612F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383A1-2760-BA49-B6E0-5A7D6663C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EF680-068C-DB40-A8F0-B0AAC4C00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F236F6-5F6A-0045-9CB2-3081E5B9F197}"/>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6" name="Footer Placeholder 5">
            <a:extLst>
              <a:ext uri="{FF2B5EF4-FFF2-40B4-BE49-F238E27FC236}">
                <a16:creationId xmlns:a16="http://schemas.microsoft.com/office/drawing/2014/main" id="{194B8423-3806-DE43-861B-19520817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5A3AD-9FAB-EE47-8229-F33498478FD4}"/>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332994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116F-89C9-E242-BE5F-25788C140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930D6-A7B6-8F4F-8430-D221F491E2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814C0-0CF2-6A46-8BE4-B75198D93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BA417E-70E4-C345-902B-561494E0E1B8}"/>
              </a:ext>
            </a:extLst>
          </p:cNvPr>
          <p:cNvSpPr>
            <a:spLocks noGrp="1"/>
          </p:cNvSpPr>
          <p:nvPr>
            <p:ph type="dt" sz="half" idx="10"/>
          </p:nvPr>
        </p:nvSpPr>
        <p:spPr/>
        <p:txBody>
          <a:bodyPr/>
          <a:lstStyle/>
          <a:p>
            <a:fld id="{AFDCA7ED-F653-6944-B954-E9E26C07F6A4}" type="datetimeFigureOut">
              <a:rPr lang="en-US" smtClean="0"/>
              <a:t>6/4/18</a:t>
            </a:fld>
            <a:endParaRPr lang="en-US"/>
          </a:p>
        </p:txBody>
      </p:sp>
      <p:sp>
        <p:nvSpPr>
          <p:cNvPr id="6" name="Footer Placeholder 5">
            <a:extLst>
              <a:ext uri="{FF2B5EF4-FFF2-40B4-BE49-F238E27FC236}">
                <a16:creationId xmlns:a16="http://schemas.microsoft.com/office/drawing/2014/main" id="{8820D7B8-FB6A-F74E-B54A-B5ABE11F0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0189A-936D-6C4E-87E8-3040FB34637F}"/>
              </a:ext>
            </a:extLst>
          </p:cNvPr>
          <p:cNvSpPr>
            <a:spLocks noGrp="1"/>
          </p:cNvSpPr>
          <p:nvPr>
            <p:ph type="sldNum" sz="quarter" idx="12"/>
          </p:nvPr>
        </p:nvSpPr>
        <p:spPr/>
        <p:txBody>
          <a:bodyPr/>
          <a:lstStyle/>
          <a:p>
            <a:fld id="{EE2B42B6-1748-A348-9D4E-DA66974EDC1E}" type="slidenum">
              <a:rPr lang="en-US" smtClean="0"/>
              <a:t>‹#›</a:t>
            </a:fld>
            <a:endParaRPr lang="en-US"/>
          </a:p>
        </p:txBody>
      </p:sp>
    </p:spTree>
    <p:extLst>
      <p:ext uri="{BB962C8B-B14F-4D97-AF65-F5344CB8AC3E}">
        <p14:creationId xmlns:p14="http://schemas.microsoft.com/office/powerpoint/2010/main" val="176964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312509-F35F-7A4A-BEE4-D8C389D5A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C9141B-AFF1-DC45-85E0-183CA359A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DA672-CF0D-1842-9BED-2F3E07ED1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CA7ED-F653-6944-B954-E9E26C07F6A4}" type="datetimeFigureOut">
              <a:rPr lang="en-US" smtClean="0"/>
              <a:t>6/4/18</a:t>
            </a:fld>
            <a:endParaRPr lang="en-US"/>
          </a:p>
        </p:txBody>
      </p:sp>
      <p:sp>
        <p:nvSpPr>
          <p:cNvPr id="5" name="Footer Placeholder 4">
            <a:extLst>
              <a:ext uri="{FF2B5EF4-FFF2-40B4-BE49-F238E27FC236}">
                <a16:creationId xmlns:a16="http://schemas.microsoft.com/office/drawing/2014/main" id="{B7F91FB0-C3E8-1847-B638-12C721D99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1908A-1B71-6B41-B896-204AACA27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B42B6-1748-A348-9D4E-DA66974EDC1E}" type="slidenum">
              <a:rPr lang="en-US" smtClean="0"/>
              <a:t>‹#›</a:t>
            </a:fld>
            <a:endParaRPr lang="en-US"/>
          </a:p>
        </p:txBody>
      </p:sp>
    </p:spTree>
    <p:extLst>
      <p:ext uri="{BB962C8B-B14F-4D97-AF65-F5344CB8AC3E}">
        <p14:creationId xmlns:p14="http://schemas.microsoft.com/office/powerpoint/2010/main" val="14893981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hyperlink" Target="https://www.slideshare.net/JohnBRollinsPhD/foundational-methodology-for-data-science" TargetMode="External"/><Relationship Id="rId3" Type="http://schemas.openxmlformats.org/officeDocument/2006/relationships/hyperlink" Target="http://www.owneriq.com/assets/ownerIQ%20Forrester%20Webinar%20Preso_Second%20Party%20Data.pdf" TargetMode="External"/><Relationship Id="rId7" Type="http://schemas.openxmlformats.org/officeDocument/2006/relationships/hyperlink" Target="http://www.ibmbigdatahub.com/blog/why-we-need-methodology-data-science"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content.next.westlaw.com/6-502-0467?transitionType=Default&amp;firstPage=true&amp;bhcp=1&amp;contextData=(sc.Default)" TargetMode="External"/><Relationship Id="rId5" Type="http://schemas.openxmlformats.org/officeDocument/2006/relationships/hyperlink" Target="https://www.clearswift.com/sites/default/files/documents/resources/vertical/Best_Practice_Guidance_Critical_Information_Protection_Retail-Banking.pdf" TargetMode="External"/><Relationship Id="rId4" Type="http://schemas.openxmlformats.org/officeDocument/2006/relationships/hyperlink" Target="https://www.icpsr.umich.edu/icpsrweb/content/datamanagement/dmp/framework.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3FD6B0-80FE-5045-A7D9-4B22F33E617B}"/>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0" i="0" u="none" strike="noStrike" kern="1200" dirty="0">
                <a:solidFill>
                  <a:schemeClr val="accent1"/>
                </a:solidFill>
                <a:latin typeface="+mj-lt"/>
                <a:ea typeface="+mj-ea"/>
                <a:cs typeface="+mj-cs"/>
              </a:rPr>
              <a:t>Statement of the goal</a:t>
            </a:r>
          </a:p>
        </p:txBody>
      </p:sp>
      <p:sp>
        <p:nvSpPr>
          <p:cNvPr id="3" name="Text Placeholder 2">
            <a:extLst>
              <a:ext uri="{FF2B5EF4-FFF2-40B4-BE49-F238E27FC236}">
                <a16:creationId xmlns:a16="http://schemas.microsoft.com/office/drawing/2014/main" id="{25FE9392-576A-374A-B918-A4DB5263E5A5}"/>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400" b="0" i="0" u="none" strike="noStrike" baseline="0" dirty="0"/>
              <a:t>Predict which users are most likely to default on their loans.</a:t>
            </a:r>
          </a:p>
        </p:txBody>
      </p:sp>
    </p:spTree>
    <p:extLst>
      <p:ext uri="{BB962C8B-B14F-4D97-AF65-F5344CB8AC3E}">
        <p14:creationId xmlns:p14="http://schemas.microsoft.com/office/powerpoint/2010/main" val="33343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38661-0AFA-1443-B61D-4EAA2EF1DA6E}"/>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sz="4800" b="1" kern="1200">
                <a:solidFill>
                  <a:schemeClr val="bg1"/>
                </a:solidFill>
                <a:latin typeface="+mj-lt"/>
                <a:ea typeface="+mj-ea"/>
                <a:cs typeface="+mj-cs"/>
              </a:rPr>
              <a:t>What patterns do you see in the data?</a:t>
            </a:r>
            <a:endParaRPr lang="en-US" sz="4800" b="0" i="0" u="none" strike="noStrike" kern="1200" baseline="0">
              <a:solidFill>
                <a:schemeClr val="bg1"/>
              </a:solidFill>
              <a:latin typeface="+mj-lt"/>
              <a:ea typeface="+mj-ea"/>
              <a:cs typeface="+mj-cs"/>
            </a:endParaRPr>
          </a:p>
        </p:txBody>
      </p:sp>
      <p:graphicFrame>
        <p:nvGraphicFramePr>
          <p:cNvPr id="19" name="Text Placeholder 2">
            <a:extLst>
              <a:ext uri="{FF2B5EF4-FFF2-40B4-BE49-F238E27FC236}">
                <a16:creationId xmlns:a16="http://schemas.microsoft.com/office/drawing/2014/main" id="{400F9249-3E5B-4F55-81DC-8DAA902CD38F}"/>
              </a:ext>
            </a:extLst>
          </p:cNvPr>
          <p:cNvGraphicFramePr/>
          <p:nvPr>
            <p:extLst>
              <p:ext uri="{D42A27DB-BD31-4B8C-83A1-F6EECF244321}">
                <p14:modId xmlns:p14="http://schemas.microsoft.com/office/powerpoint/2010/main" val="764402574"/>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971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F1E95-E272-3447-8E7F-471788EBA618}"/>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b="1" kern="1200">
                <a:solidFill>
                  <a:schemeClr val="tx1"/>
                </a:solidFill>
                <a:latin typeface="+mj-lt"/>
                <a:ea typeface="+mj-ea"/>
                <a:cs typeface="+mj-cs"/>
              </a:rPr>
              <a:t>Data Management Plan</a:t>
            </a:r>
            <a:endParaRPr lang="en-US" sz="4800" kern="1200">
              <a:solidFill>
                <a:schemeClr val="tx1"/>
              </a:solidFill>
              <a:latin typeface="+mj-lt"/>
              <a:ea typeface="+mj-ea"/>
              <a:cs typeface="+mj-cs"/>
            </a:endParaRPr>
          </a:p>
        </p:txBody>
      </p:sp>
    </p:spTree>
    <p:extLst>
      <p:ext uri="{BB962C8B-B14F-4D97-AF65-F5344CB8AC3E}">
        <p14:creationId xmlns:p14="http://schemas.microsoft.com/office/powerpoint/2010/main" val="403085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F27B4A-E9F1-7640-A0EA-CED5476B5465}"/>
              </a:ext>
            </a:extLst>
          </p:cNvPr>
          <p:cNvSpPr>
            <a:spLocks noGrp="1"/>
          </p:cNvSpPr>
          <p:nvPr>
            <p:ph type="title"/>
          </p:nvPr>
        </p:nvSpPr>
        <p:spPr>
          <a:xfrm>
            <a:off x="655320" y="365125"/>
            <a:ext cx="9013052" cy="1623312"/>
          </a:xfrm>
        </p:spPr>
        <p:txBody>
          <a:bodyPr vert="horz" lIns="91440" tIns="45720" rIns="91440" bIns="45720" rtlCol="0" anchor="b">
            <a:normAutofit/>
          </a:bodyPr>
          <a:lstStyle/>
          <a:p>
            <a:pPr marR="0"/>
            <a:r>
              <a:rPr lang="en-US" sz="4000" b="1" i="0" u="none" strike="noStrike" kern="1200" baseline="0">
                <a:solidFill>
                  <a:schemeClr val="tx1"/>
                </a:solidFill>
                <a:latin typeface="+mj-lt"/>
                <a:ea typeface="+mj-ea"/>
                <a:cs typeface="+mj-cs"/>
              </a:rPr>
              <a:t>Objective</a:t>
            </a:r>
          </a:p>
        </p:txBody>
      </p:sp>
      <p:sp>
        <p:nvSpPr>
          <p:cNvPr id="3" name="Text Placeholder 2">
            <a:extLst>
              <a:ext uri="{FF2B5EF4-FFF2-40B4-BE49-F238E27FC236}">
                <a16:creationId xmlns:a16="http://schemas.microsoft.com/office/drawing/2014/main" id="{BC409A85-2E8D-9C49-811A-0B13E5B4133B}"/>
              </a:ext>
            </a:extLst>
          </p:cNvPr>
          <p:cNvSpPr>
            <a:spLocks noGrp="1"/>
          </p:cNvSpPr>
          <p:nvPr>
            <p:ph type="body" idx="1"/>
          </p:nvPr>
        </p:nvSpPr>
        <p:spPr>
          <a:xfrm>
            <a:off x="655320" y="2644518"/>
            <a:ext cx="9013052" cy="3327251"/>
          </a:xfrm>
        </p:spPr>
        <p:txBody>
          <a:bodyPr vert="horz" lIns="91440" tIns="45720" rIns="91440" bIns="45720" rtlCol="0">
            <a:normAutofit/>
          </a:bodyPr>
          <a:lstStyle/>
          <a:p>
            <a:pPr marR="0" lvl="0"/>
            <a:r>
              <a:rPr lang="en-US" sz="2000" b="0" i="0" u="none" strike="noStrike" baseline="0" dirty="0"/>
              <a:t>The goal of this assignment is to </a:t>
            </a:r>
            <a:r>
              <a:rPr lang="en-US" sz="2000" dirty="0"/>
              <a:t>p</a:t>
            </a:r>
            <a:r>
              <a:rPr lang="en-US" sz="2000" b="0" i="0" u="none" strike="noStrike" baseline="0" dirty="0"/>
              <a:t>redict which users are most likely to default on their loans. The sensitive nature of this data will require that the data be released through a restricted use contract and personall</a:t>
            </a:r>
            <a:r>
              <a:rPr lang="en-US" sz="2000" dirty="0"/>
              <a:t>y identifiable data be removed.</a:t>
            </a:r>
            <a:r>
              <a:rPr lang="en-US" sz="2000" b="0" i="0" u="none" strike="noStrike" baseline="0" dirty="0"/>
              <a:t>.</a:t>
            </a:r>
          </a:p>
        </p:txBody>
      </p:sp>
    </p:spTree>
    <p:extLst>
      <p:ext uri="{BB962C8B-B14F-4D97-AF65-F5344CB8AC3E}">
        <p14:creationId xmlns:p14="http://schemas.microsoft.com/office/powerpoint/2010/main" val="42123574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EC22E0-FB45-034D-9E10-DA6EB2E25A4A}"/>
              </a:ext>
            </a:extLst>
          </p:cNvPr>
          <p:cNvSpPr>
            <a:spLocks noGrp="1"/>
          </p:cNvSpPr>
          <p:nvPr>
            <p:ph type="title"/>
          </p:nvPr>
        </p:nvSpPr>
        <p:spPr>
          <a:xfrm>
            <a:off x="960120" y="434101"/>
            <a:ext cx="10279971" cy="1362042"/>
          </a:xfrm>
        </p:spPr>
        <p:txBody>
          <a:bodyPr vert="horz" lIns="91440" tIns="45720" rIns="91440" bIns="45720" rtlCol="0" anchor="b">
            <a:normAutofit/>
          </a:bodyPr>
          <a:lstStyle/>
          <a:p>
            <a:pPr marR="0"/>
            <a:r>
              <a:rPr lang="en-US" sz="4800" b="1" i="0" u="none" strike="noStrike" kern="1200" baseline="0">
                <a:solidFill>
                  <a:schemeClr val="bg1"/>
                </a:solidFill>
                <a:latin typeface="+mj-lt"/>
                <a:ea typeface="+mj-ea"/>
                <a:cs typeface="+mj-cs"/>
              </a:rPr>
              <a:t>Access and Sharing</a:t>
            </a:r>
            <a:endParaRPr lang="en-US" sz="4800" b="0" i="0" u="none" strike="noStrike" kern="1200" baseline="0">
              <a:solidFill>
                <a:schemeClr val="bg1"/>
              </a:solidFill>
              <a:latin typeface="+mj-lt"/>
              <a:ea typeface="+mj-ea"/>
              <a:cs typeface="+mj-cs"/>
            </a:endParaRPr>
          </a:p>
        </p:txBody>
      </p:sp>
      <p:graphicFrame>
        <p:nvGraphicFramePr>
          <p:cNvPr id="5" name="Text Placeholder 2">
            <a:extLst>
              <a:ext uri="{FF2B5EF4-FFF2-40B4-BE49-F238E27FC236}">
                <a16:creationId xmlns:a16="http://schemas.microsoft.com/office/drawing/2014/main" id="{21EE23E2-7F3B-4605-835C-41863B97A03D}"/>
              </a:ext>
            </a:extLst>
          </p:cNvPr>
          <p:cNvGraphicFramePr/>
          <p:nvPr>
            <p:extLst>
              <p:ext uri="{D42A27DB-BD31-4B8C-83A1-F6EECF244321}">
                <p14:modId xmlns:p14="http://schemas.microsoft.com/office/powerpoint/2010/main" val="904516664"/>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8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67386EA-AD5F-AE44-A87B-0D2C9CCDD8A9}"/>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1" i="0" u="none" strike="noStrike" kern="1200" baseline="0">
                <a:solidFill>
                  <a:schemeClr val="accent1"/>
                </a:solidFill>
                <a:latin typeface="+mj-lt"/>
                <a:ea typeface="+mj-ea"/>
                <a:cs typeface="+mj-cs"/>
              </a:rPr>
              <a:t>Metadata</a:t>
            </a:r>
          </a:p>
        </p:txBody>
      </p:sp>
      <p:sp>
        <p:nvSpPr>
          <p:cNvPr id="3" name="Text Placeholder 2">
            <a:extLst>
              <a:ext uri="{FF2B5EF4-FFF2-40B4-BE49-F238E27FC236}">
                <a16:creationId xmlns:a16="http://schemas.microsoft.com/office/drawing/2014/main" id="{69A2D71F-975C-854D-9409-746336EBFC5F}"/>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400" b="0" i="0" u="none" strike="noStrike" baseline="0"/>
              <a:t>Metadata will be tagged in XML using the Data Documentation Initiative (DDI) format. The codebook will contain information on study design, sampling methodology, fieldwork, variable-level detail, and all information necessary for a secondary analyst to use the data accurately and effectively.</a:t>
            </a:r>
          </a:p>
        </p:txBody>
      </p:sp>
    </p:spTree>
    <p:extLst>
      <p:ext uri="{BB962C8B-B14F-4D97-AF65-F5344CB8AC3E}">
        <p14:creationId xmlns:p14="http://schemas.microsoft.com/office/powerpoint/2010/main" val="311560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Graphic 6">
            <a:extLst>
              <a:ext uri="{FF2B5EF4-FFF2-40B4-BE49-F238E27FC236}">
                <a16:creationId xmlns:a16="http://schemas.microsoft.com/office/drawing/2014/main" id="{37203203-9CDA-4979-A50F-A78423E3B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3078" y="2576514"/>
            <a:ext cx="1705848" cy="1705848"/>
          </a:xfrm>
          <a:prstGeom prst="rect">
            <a:avLst/>
          </a:prstGeom>
        </p:spPr>
      </p:pic>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2" name="Title 1">
            <a:extLst>
              <a:ext uri="{FF2B5EF4-FFF2-40B4-BE49-F238E27FC236}">
                <a16:creationId xmlns:a16="http://schemas.microsoft.com/office/drawing/2014/main" id="{A994E98A-4C64-614D-8C3C-A76C98B38413}"/>
              </a:ext>
            </a:extLst>
          </p:cNvPr>
          <p:cNvSpPr>
            <a:spLocks noGrp="1"/>
          </p:cNvSpPr>
          <p:nvPr>
            <p:ph type="title"/>
          </p:nvPr>
        </p:nvSpPr>
        <p:spPr>
          <a:xfrm>
            <a:off x="774700" y="762000"/>
            <a:ext cx="3759200" cy="3340100"/>
          </a:xfrm>
        </p:spPr>
        <p:txBody>
          <a:bodyPr vert="horz" lIns="91440" tIns="45720" rIns="91440" bIns="45720" rtlCol="0" anchor="ctr">
            <a:normAutofit/>
          </a:bodyPr>
          <a:lstStyle/>
          <a:p>
            <a:pPr marR="0"/>
            <a:r>
              <a:rPr lang="en-US" b="1" i="0" u="none" strike="noStrike" kern="1200" baseline="0">
                <a:solidFill>
                  <a:srgbClr val="FFFFFF"/>
                </a:solidFill>
                <a:latin typeface="+mj-lt"/>
                <a:ea typeface="+mj-ea"/>
                <a:cs typeface="+mj-cs"/>
              </a:rPr>
              <a:t>Intellectual Property Rights </a:t>
            </a:r>
          </a:p>
        </p:txBody>
      </p:sp>
      <p:sp>
        <p:nvSpPr>
          <p:cNvPr id="3" name="Text Placeholder 2">
            <a:extLst>
              <a:ext uri="{FF2B5EF4-FFF2-40B4-BE49-F238E27FC236}">
                <a16:creationId xmlns:a16="http://schemas.microsoft.com/office/drawing/2014/main" id="{997EE481-7FAB-9B4E-BD31-284FD8C11066}"/>
              </a:ext>
            </a:extLst>
          </p:cNvPr>
          <p:cNvSpPr>
            <a:spLocks noGrp="1"/>
          </p:cNvSpPr>
          <p:nvPr>
            <p:ph type="body" idx="1"/>
          </p:nvPr>
        </p:nvSpPr>
        <p:spPr>
          <a:xfrm>
            <a:off x="7658103" y="795548"/>
            <a:ext cx="3759198" cy="5275603"/>
          </a:xfrm>
        </p:spPr>
        <p:txBody>
          <a:bodyPr vert="horz" lIns="91440" tIns="45720" rIns="91440" bIns="45720" rtlCol="0" anchor="ctr">
            <a:normAutofit/>
          </a:bodyPr>
          <a:lstStyle/>
          <a:p>
            <a:pPr marR="0" lvl="0"/>
            <a:r>
              <a:rPr lang="en-US" sz="2000" b="0" i="0" u="none" strike="noStrike" baseline="0"/>
              <a:t>The principal investigators on the project and their institutions will hold the intellectual property rights for the research data they generate.</a:t>
            </a:r>
          </a:p>
        </p:txBody>
      </p:sp>
    </p:spTree>
    <p:extLst>
      <p:ext uri="{BB962C8B-B14F-4D97-AF65-F5344CB8AC3E}">
        <p14:creationId xmlns:p14="http://schemas.microsoft.com/office/powerpoint/2010/main" val="346075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5D137C-E4D0-E94F-8B20-F9361C1A096C}"/>
              </a:ext>
            </a:extLst>
          </p:cNvPr>
          <p:cNvSpPr>
            <a:spLocks noGrp="1"/>
          </p:cNvSpPr>
          <p:nvPr>
            <p:ph type="title"/>
          </p:nvPr>
        </p:nvSpPr>
        <p:spPr>
          <a:xfrm>
            <a:off x="960120" y="434101"/>
            <a:ext cx="10279971" cy="1362042"/>
          </a:xfrm>
        </p:spPr>
        <p:txBody>
          <a:bodyPr vert="horz" lIns="91440" tIns="45720" rIns="91440" bIns="45720" rtlCol="0" anchor="b">
            <a:normAutofit/>
          </a:bodyPr>
          <a:lstStyle/>
          <a:p>
            <a:pPr marR="0"/>
            <a:r>
              <a:rPr lang="en-US" sz="4800" b="1" i="0" u="none" strike="noStrike" kern="1200" baseline="0">
                <a:solidFill>
                  <a:schemeClr val="bg1"/>
                </a:solidFill>
                <a:latin typeface="+mj-lt"/>
                <a:ea typeface="+mj-ea"/>
                <a:cs typeface="+mj-cs"/>
              </a:rPr>
              <a:t>Ethics and Privacy</a:t>
            </a:r>
          </a:p>
        </p:txBody>
      </p:sp>
      <p:graphicFrame>
        <p:nvGraphicFramePr>
          <p:cNvPr id="5" name="Text Placeholder 2">
            <a:extLst>
              <a:ext uri="{FF2B5EF4-FFF2-40B4-BE49-F238E27FC236}">
                <a16:creationId xmlns:a16="http://schemas.microsoft.com/office/drawing/2014/main" id="{DF4935A6-B777-4A32-B668-65499A181838}"/>
              </a:ext>
            </a:extLst>
          </p:cNvPr>
          <p:cNvGraphicFramePr/>
          <p:nvPr>
            <p:extLst>
              <p:ext uri="{D42A27DB-BD31-4B8C-83A1-F6EECF244321}">
                <p14:modId xmlns:p14="http://schemas.microsoft.com/office/powerpoint/2010/main" val="3204698944"/>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40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9C96A-49CE-E542-8222-B31D652F7F4B}"/>
              </a:ext>
            </a:extLst>
          </p:cNvPr>
          <p:cNvSpPr>
            <a:spLocks noGrp="1"/>
          </p:cNvSpPr>
          <p:nvPr>
            <p:ph type="title"/>
          </p:nvPr>
        </p:nvSpPr>
        <p:spPr>
          <a:xfrm>
            <a:off x="1524000" y="2245809"/>
            <a:ext cx="9144000" cy="1564716"/>
          </a:xfrm>
        </p:spPr>
        <p:txBody>
          <a:bodyPr vert="horz" lIns="91440" tIns="45720" rIns="91440" bIns="45720" rtlCol="0" anchor="b">
            <a:normAutofit/>
          </a:bodyPr>
          <a:lstStyle/>
          <a:p>
            <a:pPr marR="0"/>
            <a:r>
              <a:rPr lang="en-US" sz="4800" b="1" i="0" u="none" strike="noStrike" kern="1200" baseline="0">
                <a:solidFill>
                  <a:schemeClr val="tx1"/>
                </a:solidFill>
                <a:latin typeface="+mj-lt"/>
                <a:ea typeface="+mj-ea"/>
                <a:cs typeface="+mj-cs"/>
              </a:rPr>
              <a:t>Format</a:t>
            </a:r>
          </a:p>
        </p:txBody>
      </p:sp>
      <p:sp>
        <p:nvSpPr>
          <p:cNvPr id="3" name="Text Placeholder 2">
            <a:extLst>
              <a:ext uri="{FF2B5EF4-FFF2-40B4-BE49-F238E27FC236}">
                <a16:creationId xmlns:a16="http://schemas.microsoft.com/office/drawing/2014/main" id="{B86D5CB6-3C27-0C48-8ED7-0E446ABD022E}"/>
              </a:ext>
            </a:extLst>
          </p:cNvPr>
          <p:cNvSpPr>
            <a:spLocks noGrp="1"/>
          </p:cNvSpPr>
          <p:nvPr>
            <p:ph type="body" idx="1"/>
          </p:nvPr>
        </p:nvSpPr>
        <p:spPr>
          <a:xfrm>
            <a:off x="1524000" y="3947050"/>
            <a:ext cx="9144000" cy="572583"/>
          </a:xfrm>
        </p:spPr>
        <p:txBody>
          <a:bodyPr vert="horz" lIns="91440" tIns="45720" rIns="91440" bIns="45720" rtlCol="0">
            <a:normAutofit/>
          </a:bodyPr>
          <a:lstStyle/>
          <a:p>
            <a:pPr marL="0" marR="0" lvl="0" indent="0">
              <a:buNone/>
            </a:pPr>
            <a:r>
              <a:rPr lang="en-US" sz="1900" b="0" i="0" u="none" strike="noStrike" kern="1200" baseline="0">
                <a:solidFill>
                  <a:schemeClr val="tx1"/>
                </a:solidFill>
                <a:latin typeface="+mn-lt"/>
                <a:ea typeface="+mn-ea"/>
                <a:cs typeface="+mn-cs"/>
              </a:rPr>
              <a:t>Textual data will be processed and submitted to the GitHub as plain text data, ASCII (.txt).</a:t>
            </a:r>
          </a:p>
        </p:txBody>
      </p:sp>
    </p:spTree>
    <p:extLst>
      <p:ext uri="{BB962C8B-B14F-4D97-AF65-F5344CB8AC3E}">
        <p14:creationId xmlns:p14="http://schemas.microsoft.com/office/powerpoint/2010/main" val="71852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C1E06C-F0C1-6D49-812C-DC67E94E342C}"/>
              </a:ext>
            </a:extLst>
          </p:cNvPr>
          <p:cNvSpPr>
            <a:spLocks noGrp="1"/>
          </p:cNvSpPr>
          <p:nvPr>
            <p:ph type="title"/>
          </p:nvPr>
        </p:nvSpPr>
        <p:spPr>
          <a:xfrm>
            <a:off x="1158240" y="4894262"/>
            <a:ext cx="10307952" cy="1325563"/>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Archiving and Preservation </a:t>
            </a:r>
            <a:endParaRPr lang="en-US"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7310398-7A5E-4041-B3BD-6EF6C59A37C7}"/>
              </a:ext>
            </a:extLst>
          </p:cNvPr>
          <p:cNvSpPr>
            <a:spLocks noGrp="1"/>
          </p:cNvSpPr>
          <p:nvPr>
            <p:ph type="body" idx="1"/>
          </p:nvPr>
        </p:nvSpPr>
        <p:spPr>
          <a:xfrm>
            <a:off x="1161288" y="701019"/>
            <a:ext cx="6484094" cy="3382247"/>
          </a:xfrm>
        </p:spPr>
        <p:txBody>
          <a:bodyPr vert="horz" lIns="91440" tIns="45720" rIns="91440" bIns="45720" rtlCol="0" anchor="ctr">
            <a:normAutofit/>
          </a:bodyPr>
          <a:lstStyle/>
          <a:p>
            <a:r>
              <a:rPr lang="en-US" sz="2000" b="0" i="0" u="none" strike="noStrike" baseline="0" dirty="0"/>
              <a:t>By depositing data with </a:t>
            </a:r>
            <a:r>
              <a:rPr lang="en-US" sz="2000" b="0" i="0" baseline="0" dirty="0"/>
              <a:t>Amazon S3</a:t>
            </a:r>
            <a:r>
              <a:rPr lang="en-US" sz="2000" b="0" i="0" u="none" strike="noStrike" baseline="0" dirty="0"/>
              <a:t> our project will ensure that the research data are migrated to new formats, platforms, and storage media as required by good practice.</a:t>
            </a:r>
          </a:p>
        </p:txBody>
      </p:sp>
    </p:spTree>
    <p:extLst>
      <p:ext uri="{BB962C8B-B14F-4D97-AF65-F5344CB8AC3E}">
        <p14:creationId xmlns:p14="http://schemas.microsoft.com/office/powerpoint/2010/main" val="302687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B2B235-E0EA-604C-96C7-252685DE3FF3}"/>
              </a:ext>
            </a:extLst>
          </p:cNvPr>
          <p:cNvSpPr>
            <a:spLocks noGrp="1"/>
          </p:cNvSpPr>
          <p:nvPr>
            <p:ph type="title"/>
          </p:nvPr>
        </p:nvSpPr>
        <p:spPr>
          <a:xfrm>
            <a:off x="838200" y="1760505"/>
            <a:ext cx="10515600" cy="935025"/>
          </a:xfrm>
        </p:spPr>
        <p:txBody>
          <a:bodyPr vert="horz" lIns="91440" tIns="45720" rIns="91440" bIns="45720" rtlCol="0" anchor="ctr">
            <a:normAutofit/>
          </a:bodyPr>
          <a:lstStyle/>
          <a:p>
            <a:pPr marR="0" algn="ctr"/>
            <a:r>
              <a:rPr lang="en-US" sz="3200" b="1" i="0" u="none" strike="noStrike" kern="1200" baseline="0">
                <a:solidFill>
                  <a:schemeClr val="tx2"/>
                </a:solidFill>
                <a:latin typeface="+mj-lt"/>
                <a:ea typeface="+mj-ea"/>
                <a:cs typeface="+mj-cs"/>
              </a:rPr>
              <a:t>Storage and Backup</a:t>
            </a:r>
          </a:p>
        </p:txBody>
      </p:sp>
      <p:sp>
        <p:nvSpPr>
          <p:cNvPr id="3" name="Text Placeholder 2">
            <a:extLst>
              <a:ext uri="{FF2B5EF4-FFF2-40B4-BE49-F238E27FC236}">
                <a16:creationId xmlns:a16="http://schemas.microsoft.com/office/drawing/2014/main" id="{FD140B5E-2156-F944-8858-076E27E38A4A}"/>
              </a:ext>
            </a:extLst>
          </p:cNvPr>
          <p:cNvSpPr>
            <a:spLocks noGrp="1"/>
          </p:cNvSpPr>
          <p:nvPr>
            <p:ph type="body" idx="1"/>
          </p:nvPr>
        </p:nvSpPr>
        <p:spPr>
          <a:xfrm>
            <a:off x="2384952" y="3012928"/>
            <a:ext cx="7422096" cy="2109445"/>
          </a:xfrm>
        </p:spPr>
        <p:txBody>
          <a:bodyPr vert="horz" lIns="91440" tIns="45720" rIns="91440" bIns="45720" rtlCol="0">
            <a:normAutofit/>
          </a:bodyPr>
          <a:lstStyle/>
          <a:p>
            <a:pPr marR="0" lvl="0"/>
            <a:r>
              <a:rPr lang="en-US" sz="1800" b="0" i="0" u="none" strike="noStrike" baseline="0" dirty="0">
                <a:solidFill>
                  <a:schemeClr val="tx2"/>
                </a:solidFill>
              </a:rPr>
              <a:t>We will place a master copy of each digital file (i.e., research data files, documentation, and other related files) in Archival Storage, with several copies stored at designated locations and synchronized with the master through the Storage Resource Broker.</a:t>
            </a:r>
          </a:p>
        </p:txBody>
      </p:sp>
    </p:spTree>
    <p:extLst>
      <p:ext uri="{BB962C8B-B14F-4D97-AF65-F5344CB8AC3E}">
        <p14:creationId xmlns:p14="http://schemas.microsoft.com/office/powerpoint/2010/main" val="17287664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FEF4E260-B79D-41D8-90EB-C84807CD7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135" y="476778"/>
            <a:ext cx="7212450" cy="592065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9">
            <a:extLst>
              <a:ext uri="{FF2B5EF4-FFF2-40B4-BE49-F238E27FC236}">
                <a16:creationId xmlns:a16="http://schemas.microsoft.com/office/drawing/2014/main" id="{0686AD50-C6DC-4D98-A467-9AC1F3C2D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30880" y="4424906"/>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1208F6-8B1C-4098-9388-150BC8E44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452" y="476778"/>
            <a:ext cx="3864383" cy="5920653"/>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06BFB-789A-2642-B7F9-2687DC0E19A0}"/>
              </a:ext>
            </a:extLst>
          </p:cNvPr>
          <p:cNvSpPr>
            <a:spLocks noGrp="1"/>
          </p:cNvSpPr>
          <p:nvPr>
            <p:ph type="title"/>
          </p:nvPr>
        </p:nvSpPr>
        <p:spPr>
          <a:xfrm>
            <a:off x="1118215" y="1269255"/>
            <a:ext cx="5956353" cy="3038947"/>
          </a:xfrm>
        </p:spPr>
        <p:txBody>
          <a:bodyPr vert="horz" lIns="91440" tIns="45720" rIns="91440" bIns="45720" rtlCol="0" anchor="b">
            <a:normAutofit/>
          </a:bodyPr>
          <a:lstStyle/>
          <a:p>
            <a:pPr marR="0" algn="r"/>
            <a:r>
              <a:rPr lang="en-US" sz="5400" b="0" i="0" u="none" strike="noStrike" kern="1200" baseline="0">
                <a:solidFill>
                  <a:srgbClr val="FFFFFF"/>
                </a:solidFill>
                <a:latin typeface="+mj-lt"/>
                <a:ea typeface="+mj-ea"/>
                <a:cs typeface="+mj-cs"/>
              </a:rPr>
              <a:t>Data science process framework</a:t>
            </a:r>
          </a:p>
        </p:txBody>
      </p:sp>
      <p:sp>
        <p:nvSpPr>
          <p:cNvPr id="3" name="Text Placeholder 2">
            <a:extLst>
              <a:ext uri="{FF2B5EF4-FFF2-40B4-BE49-F238E27FC236}">
                <a16:creationId xmlns:a16="http://schemas.microsoft.com/office/drawing/2014/main" id="{2E0EE7B4-EB40-0B42-AB99-307A2DA31FEE}"/>
              </a:ext>
            </a:extLst>
          </p:cNvPr>
          <p:cNvSpPr>
            <a:spLocks noGrp="1"/>
          </p:cNvSpPr>
          <p:nvPr>
            <p:ph type="body" idx="1"/>
          </p:nvPr>
        </p:nvSpPr>
        <p:spPr>
          <a:xfrm>
            <a:off x="1118215" y="4578114"/>
            <a:ext cx="5956353" cy="1247274"/>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Framework Two - BADIR</a:t>
            </a:r>
          </a:p>
        </p:txBody>
      </p:sp>
    </p:spTree>
    <p:extLst>
      <p:ext uri="{BB962C8B-B14F-4D97-AF65-F5344CB8AC3E}">
        <p14:creationId xmlns:p14="http://schemas.microsoft.com/office/powerpoint/2010/main" val="804326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F49ADB-1F17-834D-ACBE-DEECF3C0D96D}"/>
              </a:ext>
            </a:extLst>
          </p:cNvPr>
          <p:cNvSpPr>
            <a:spLocks noGrp="1"/>
          </p:cNvSpPr>
          <p:nvPr>
            <p:ph type="title"/>
          </p:nvPr>
        </p:nvSpPr>
        <p:spPr>
          <a:xfrm>
            <a:off x="640079" y="4526280"/>
            <a:ext cx="7410681" cy="1737360"/>
          </a:xfrm>
        </p:spPr>
        <p:txBody>
          <a:bodyPr vert="horz" lIns="91440" tIns="45720" rIns="91440" bIns="45720" rtlCol="0" anchor="ctr">
            <a:normAutofit/>
          </a:bodyPr>
          <a:lstStyle/>
          <a:p>
            <a:pPr marR="0"/>
            <a:r>
              <a:rPr lang="en-US" sz="4800" b="1" i="0" u="none" strike="noStrike" kern="1200" baseline="0">
                <a:solidFill>
                  <a:schemeClr val="tx1"/>
                </a:solidFill>
                <a:latin typeface="+mj-lt"/>
                <a:ea typeface="+mj-ea"/>
                <a:cs typeface="+mj-cs"/>
              </a:rPr>
              <a:t>Security</a:t>
            </a:r>
            <a:endParaRPr lang="en-US" sz="4800"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40B5E464-EE9B-804E-904E-74F1869875D7}"/>
              </a:ext>
            </a:extLst>
          </p:cNvPr>
          <p:cNvSpPr>
            <a:spLocks noGrp="1"/>
          </p:cNvSpPr>
          <p:nvPr>
            <p:ph type="body" idx="1"/>
          </p:nvPr>
        </p:nvSpPr>
        <p:spPr>
          <a:xfrm>
            <a:off x="640080" y="595293"/>
            <a:ext cx="5676637" cy="3463951"/>
          </a:xfrm>
        </p:spPr>
        <p:txBody>
          <a:bodyPr vert="horz" lIns="91440" tIns="45720" rIns="91440" bIns="45720" rtlCol="0" anchor="ctr">
            <a:normAutofit/>
          </a:bodyPr>
          <a:lstStyle/>
          <a:p>
            <a:r>
              <a:rPr lang="en-US" sz="1800" b="0" i="0" u="none" strike="noStrike" baseline="0" dirty="0"/>
              <a:t>The data files from this study will be managed, processed, and stored in a secure environment (e.g., lockable computer systems with passwords, firewall system in place, power surge protection, virus/malicious intruder protection) and by controlling access to digital files with encryption and/or password protection. Deidentified files will be deposited with </a:t>
            </a:r>
            <a:r>
              <a:rPr lang="en-US" sz="1800" b="0" i="0" baseline="0" dirty="0"/>
              <a:t>Amazon S3</a:t>
            </a:r>
            <a:r>
              <a:rPr lang="en-US" sz="1800" dirty="0"/>
              <a:t> </a:t>
            </a:r>
            <a:r>
              <a:rPr lang="en-US" sz="1800" b="0" i="0" u="none" strike="noStrike" baseline="0" dirty="0"/>
              <a:t>whose security policy has been written according to best practices</a:t>
            </a:r>
          </a:p>
        </p:txBody>
      </p:sp>
    </p:spTree>
    <p:extLst>
      <p:ext uri="{BB962C8B-B14F-4D97-AF65-F5344CB8AC3E}">
        <p14:creationId xmlns:p14="http://schemas.microsoft.com/office/powerpoint/2010/main" val="177211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D5F59-AEEB-B147-BB58-CEA57E6C4886}"/>
              </a:ext>
            </a:extLst>
          </p:cNvPr>
          <p:cNvSpPr>
            <a:spLocks noGrp="1"/>
          </p:cNvSpPr>
          <p:nvPr>
            <p:ph type="title"/>
          </p:nvPr>
        </p:nvSpPr>
        <p:spPr>
          <a:xfrm>
            <a:off x="640079" y="4526280"/>
            <a:ext cx="7410681" cy="1737360"/>
          </a:xfrm>
        </p:spPr>
        <p:txBody>
          <a:bodyPr vert="horz" lIns="91440" tIns="45720" rIns="91440" bIns="45720" rtlCol="0" anchor="ctr">
            <a:normAutofit/>
          </a:bodyPr>
          <a:lstStyle/>
          <a:p>
            <a:pPr marR="0"/>
            <a:r>
              <a:rPr lang="en-US" sz="4800" b="1" i="0" u="none" strike="noStrike" kern="1200" baseline="0">
                <a:solidFill>
                  <a:schemeClr val="tx1"/>
                </a:solidFill>
                <a:latin typeface="+mj-lt"/>
                <a:ea typeface="+mj-ea"/>
                <a:cs typeface="+mj-cs"/>
              </a:rPr>
              <a:t>Responsibility</a:t>
            </a:r>
            <a:endParaRPr lang="en-US" sz="4800"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1E0693EA-BDAB-4046-88AB-5A5762FD4AD9}"/>
              </a:ext>
            </a:extLst>
          </p:cNvPr>
          <p:cNvSpPr>
            <a:spLocks noGrp="1"/>
          </p:cNvSpPr>
          <p:nvPr>
            <p:ph type="body" idx="1"/>
          </p:nvPr>
        </p:nvSpPr>
        <p:spPr>
          <a:xfrm>
            <a:off x="640080" y="595293"/>
            <a:ext cx="5676637" cy="3463951"/>
          </a:xfrm>
        </p:spPr>
        <p:txBody>
          <a:bodyPr vert="horz" lIns="91440" tIns="45720" rIns="91440" bIns="45720" rtlCol="0" anchor="ctr">
            <a:normAutofit/>
          </a:bodyPr>
          <a:lstStyle/>
          <a:p>
            <a:pPr marR="0" lvl="0"/>
            <a:r>
              <a:rPr lang="en-US" sz="1800" b="0" i="0" u="none" strike="noStrike" baseline="0"/>
              <a:t>The project will assign a qualified data manager certified in disclosure risk management to act as steward for the data while they are being collected, processed, and analyzed.</a:t>
            </a:r>
          </a:p>
        </p:txBody>
      </p:sp>
    </p:spTree>
    <p:extLst>
      <p:ext uri="{BB962C8B-B14F-4D97-AF65-F5344CB8AC3E}">
        <p14:creationId xmlns:p14="http://schemas.microsoft.com/office/powerpoint/2010/main" val="38725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12E9ADD0-D0A1-4561-9123-60716D0AF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
        <p:nvSpPr>
          <p:cNvPr id="2" name="Title 1">
            <a:extLst>
              <a:ext uri="{FF2B5EF4-FFF2-40B4-BE49-F238E27FC236}">
                <a16:creationId xmlns:a16="http://schemas.microsoft.com/office/drawing/2014/main" id="{FC12CA80-2B92-074A-B325-9E23F9163852}"/>
              </a:ext>
            </a:extLst>
          </p:cNvPr>
          <p:cNvSpPr>
            <a:spLocks noGrp="1"/>
          </p:cNvSpPr>
          <p:nvPr>
            <p:ph type="title"/>
          </p:nvPr>
        </p:nvSpPr>
        <p:spPr>
          <a:xfrm>
            <a:off x="801098" y="1396289"/>
            <a:ext cx="5277333" cy="1325563"/>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Existing Data</a:t>
            </a:r>
            <a:endParaRPr lang="en-US"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1150E5C9-850D-A34A-B817-CFF0BB33FF4C}"/>
              </a:ext>
            </a:extLst>
          </p:cNvPr>
          <p:cNvSpPr>
            <a:spLocks noGrp="1"/>
          </p:cNvSpPr>
          <p:nvPr>
            <p:ph type="body" idx="1"/>
          </p:nvPr>
        </p:nvSpPr>
        <p:spPr>
          <a:xfrm>
            <a:off x="805543" y="2871982"/>
            <a:ext cx="5272888" cy="3181684"/>
          </a:xfrm>
        </p:spPr>
        <p:txBody>
          <a:bodyPr vert="horz" lIns="91440" tIns="45720" rIns="91440" bIns="45720" rtlCol="0" anchor="t">
            <a:normAutofit/>
          </a:bodyPr>
          <a:lstStyle/>
          <a:p>
            <a:pPr marR="0" lvl="0"/>
            <a:r>
              <a:rPr lang="en-US" sz="1800" b="0" i="0" u="none" strike="noStrike" baseline="0"/>
              <a:t>The data collected as part of this project reflect the current time period and historical context. It is possible that several of these datasets, including the data collected here, could be combined to better understand how social processes have unfolded over time.</a:t>
            </a:r>
          </a:p>
        </p:txBody>
      </p:sp>
    </p:spTree>
    <p:extLst>
      <p:ext uri="{BB962C8B-B14F-4D97-AF65-F5344CB8AC3E}">
        <p14:creationId xmlns:p14="http://schemas.microsoft.com/office/powerpoint/2010/main" val="97056413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DC9340-1E8B-7B43-BC74-39048AD3CBA7}"/>
              </a:ext>
            </a:extLst>
          </p:cNvPr>
          <p:cNvSpPr>
            <a:spLocks noGrp="1"/>
          </p:cNvSpPr>
          <p:nvPr>
            <p:ph type="title"/>
          </p:nvPr>
        </p:nvSpPr>
        <p:spPr>
          <a:xfrm>
            <a:off x="1158240" y="4894262"/>
            <a:ext cx="10307952" cy="1325563"/>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Selection and Retention Periods</a:t>
            </a:r>
            <a:endParaRPr lang="en-US"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795CB98-B965-524D-AE72-7A0554F0172E}"/>
              </a:ext>
            </a:extLst>
          </p:cNvPr>
          <p:cNvSpPr>
            <a:spLocks noGrp="1"/>
          </p:cNvSpPr>
          <p:nvPr>
            <p:ph type="body" idx="1"/>
          </p:nvPr>
        </p:nvSpPr>
        <p:spPr>
          <a:xfrm>
            <a:off x="1161288" y="701019"/>
            <a:ext cx="6484094" cy="3382247"/>
          </a:xfrm>
        </p:spPr>
        <p:txBody>
          <a:bodyPr vert="horz" lIns="91440" tIns="45720" rIns="91440" bIns="45720" rtlCol="0" anchor="ctr">
            <a:normAutofit/>
          </a:bodyPr>
          <a:lstStyle/>
          <a:p>
            <a:pPr marR="0" lvl="0"/>
            <a:r>
              <a:rPr lang="en-US" sz="2000" b="0" i="0" u="none" strike="noStrike" baseline="0"/>
              <a:t>The investigators will work with staff of the Credit One to determine what to archive and how long the deposited data should be retained.</a:t>
            </a:r>
          </a:p>
        </p:txBody>
      </p:sp>
    </p:spTree>
    <p:extLst>
      <p:ext uri="{BB962C8B-B14F-4D97-AF65-F5344CB8AC3E}">
        <p14:creationId xmlns:p14="http://schemas.microsoft.com/office/powerpoint/2010/main" val="1896661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E77FE8-3547-4F42-B539-6E3F994665CA}"/>
              </a:ext>
            </a:extLst>
          </p:cNvPr>
          <p:cNvSpPr>
            <a:spLocks noGrp="1"/>
          </p:cNvSpPr>
          <p:nvPr>
            <p:ph type="title"/>
          </p:nvPr>
        </p:nvSpPr>
        <p:spPr>
          <a:xfrm>
            <a:off x="1158240" y="4894262"/>
            <a:ext cx="10307952" cy="1325563"/>
          </a:xfrm>
        </p:spPr>
        <p:txBody>
          <a:bodyPr vert="horz" lIns="91440" tIns="45720" rIns="91440" bIns="45720" rtlCol="0" anchor="ctr">
            <a:normAutofit/>
          </a:bodyPr>
          <a:lstStyle/>
          <a:p>
            <a:pPr marR="0"/>
            <a:r>
              <a:rPr lang="en-US" b="1" i="0" u="none" strike="noStrike" kern="1200" baseline="0">
                <a:solidFill>
                  <a:schemeClr val="tx1"/>
                </a:solidFill>
                <a:latin typeface="+mj-lt"/>
                <a:ea typeface="+mj-ea"/>
                <a:cs typeface="+mj-cs"/>
              </a:rPr>
              <a:t>Audience</a:t>
            </a:r>
            <a:endParaRPr lang="en-US" b="0" i="0" u="none" strike="noStrike" kern="120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3B7B46C-A757-6C4A-BEF7-FC15F84D7C3C}"/>
              </a:ext>
            </a:extLst>
          </p:cNvPr>
          <p:cNvSpPr>
            <a:spLocks noGrp="1"/>
          </p:cNvSpPr>
          <p:nvPr>
            <p:ph type="body" idx="1"/>
          </p:nvPr>
        </p:nvSpPr>
        <p:spPr>
          <a:xfrm>
            <a:off x="1161288" y="701019"/>
            <a:ext cx="6484094" cy="3382247"/>
          </a:xfrm>
        </p:spPr>
        <p:txBody>
          <a:bodyPr vert="horz" lIns="91440" tIns="45720" rIns="91440" bIns="45720" rtlCol="0" anchor="ctr">
            <a:normAutofit/>
          </a:bodyPr>
          <a:lstStyle/>
          <a:p>
            <a:pPr marR="0" lvl="0"/>
            <a:r>
              <a:rPr lang="en-US" sz="2000" b="0" i="0" u="none" strike="noStrike" baseline="0"/>
              <a:t>The data to be produced will be of interest to Credit One in order to create a better credit risk model.</a:t>
            </a:r>
          </a:p>
        </p:txBody>
      </p:sp>
    </p:spTree>
    <p:extLst>
      <p:ext uri="{BB962C8B-B14F-4D97-AF65-F5344CB8AC3E}">
        <p14:creationId xmlns:p14="http://schemas.microsoft.com/office/powerpoint/2010/main" val="159242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EABE34-6270-1D41-937C-4D8023FFCB70}"/>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1" i="0" u="none" strike="noStrike" kern="1200" baseline="0">
                <a:solidFill>
                  <a:schemeClr val="accent1"/>
                </a:solidFill>
                <a:latin typeface="+mj-lt"/>
                <a:ea typeface="+mj-ea"/>
                <a:cs typeface="+mj-cs"/>
              </a:rPr>
              <a:t>Data Organization</a:t>
            </a:r>
            <a:endParaRPr lang="en-US" b="0" i="0" u="none" strike="noStrike" kern="1200" baseline="0">
              <a:solidFill>
                <a:schemeClr val="accent1"/>
              </a:solidFill>
              <a:latin typeface="+mj-lt"/>
              <a:ea typeface="+mj-ea"/>
              <a:cs typeface="+mj-cs"/>
            </a:endParaRPr>
          </a:p>
        </p:txBody>
      </p:sp>
      <p:sp>
        <p:nvSpPr>
          <p:cNvPr id="3" name="Text Placeholder 2">
            <a:extLst>
              <a:ext uri="{FF2B5EF4-FFF2-40B4-BE49-F238E27FC236}">
                <a16:creationId xmlns:a16="http://schemas.microsoft.com/office/drawing/2014/main" id="{B0843883-52A1-A847-AABD-914310726571}"/>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400" b="0" i="0" u="none" strike="noStrike" baseline="0"/>
              <a:t>Data will be stored in a CVS system and checked in and out for purposes of versioning. Variables will use a standardized naming convention consisting of a prefix, root, suffix system. </a:t>
            </a:r>
          </a:p>
        </p:txBody>
      </p:sp>
    </p:spTree>
    <p:extLst>
      <p:ext uri="{BB962C8B-B14F-4D97-AF65-F5344CB8AC3E}">
        <p14:creationId xmlns:p14="http://schemas.microsoft.com/office/powerpoint/2010/main" val="595392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35336A-3A15-A647-833D-D5C3978E2439}"/>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1" i="0" u="none" strike="noStrike" kern="1200" baseline="0">
                <a:solidFill>
                  <a:schemeClr val="accent1"/>
                </a:solidFill>
                <a:latin typeface="+mj-lt"/>
                <a:ea typeface="+mj-ea"/>
                <a:cs typeface="+mj-cs"/>
              </a:rPr>
              <a:t>Quality Assurance</a:t>
            </a:r>
            <a:endParaRPr lang="en-US" b="0" i="0" u="none" strike="noStrike" kern="1200" baseline="0">
              <a:solidFill>
                <a:schemeClr val="accent1"/>
              </a:solidFill>
              <a:latin typeface="+mj-lt"/>
              <a:ea typeface="+mj-ea"/>
              <a:cs typeface="+mj-cs"/>
            </a:endParaRPr>
          </a:p>
        </p:txBody>
      </p:sp>
      <p:sp>
        <p:nvSpPr>
          <p:cNvPr id="3" name="Text Placeholder 2">
            <a:extLst>
              <a:ext uri="{FF2B5EF4-FFF2-40B4-BE49-F238E27FC236}">
                <a16:creationId xmlns:a16="http://schemas.microsoft.com/office/drawing/2014/main" id="{93175CC6-AA47-3245-8B86-B19EA5583C13}"/>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400" b="0" i="0" u="none" strike="noStrike" baseline="0"/>
              <a:t>Quality assurance measures will comply with the standards, guidelines, and procedures established by the Federal Trade Commission and </a:t>
            </a:r>
            <a:r>
              <a:rPr lang="en-US" sz="2400" b="1" i="0" u="none" strike="noStrike" baseline="0"/>
              <a:t>Fair and Accurate Credit Transactions Act of 2003</a:t>
            </a:r>
            <a:r>
              <a:rPr lang="en-US" sz="2400" b="0" i="0" u="none" strike="noStrike" baseline="0"/>
              <a:t>.</a:t>
            </a:r>
          </a:p>
        </p:txBody>
      </p:sp>
    </p:spTree>
    <p:extLst>
      <p:ext uri="{BB962C8B-B14F-4D97-AF65-F5344CB8AC3E}">
        <p14:creationId xmlns:p14="http://schemas.microsoft.com/office/powerpoint/2010/main" val="206334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ED9029-64A6-4BAE-BA25-DC2A13D4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34"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FABACF-DDBE-415C-8EE1-F7DD68C63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41E17A99-1553-4633-ADFB-5CCDCF80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F5242-FD0A-7D48-8BE6-6DAF4E264009}"/>
              </a:ext>
            </a:extLst>
          </p:cNvPr>
          <p:cNvSpPr>
            <a:spLocks noGrp="1"/>
          </p:cNvSpPr>
          <p:nvPr>
            <p:ph type="title"/>
          </p:nvPr>
        </p:nvSpPr>
        <p:spPr>
          <a:xfrm>
            <a:off x="1776173" y="1608667"/>
            <a:ext cx="2556390" cy="4491015"/>
          </a:xfrm>
        </p:spPr>
        <p:txBody>
          <a:bodyPr vert="horz" lIns="91440" tIns="45720" rIns="91440" bIns="45720" rtlCol="0" anchor="t">
            <a:normAutofit/>
          </a:bodyPr>
          <a:lstStyle/>
          <a:p>
            <a:pPr marR="0" algn="r"/>
            <a:r>
              <a:rPr lang="en-US" sz="3200" b="1" i="0" u="none" strike="noStrike" kern="1200" baseline="0">
                <a:solidFill>
                  <a:srgbClr val="FFFFFF"/>
                </a:solidFill>
                <a:latin typeface="+mj-lt"/>
                <a:ea typeface="+mj-ea"/>
                <a:cs typeface="+mj-cs"/>
              </a:rPr>
              <a:t>Budget</a:t>
            </a:r>
            <a:endParaRPr lang="en-US" sz="3200" b="0" i="0" u="none" strike="noStrike" kern="1200" baseline="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43C256B3-2EDF-2B4B-9B63-3C1583A43D67}"/>
              </a:ext>
            </a:extLst>
          </p:cNvPr>
          <p:cNvSpPr>
            <a:spLocks noGrp="1"/>
          </p:cNvSpPr>
          <p:nvPr>
            <p:ph type="body" idx="1"/>
          </p:nvPr>
        </p:nvSpPr>
        <p:spPr>
          <a:xfrm>
            <a:off x="4976029" y="1608667"/>
            <a:ext cx="6291241" cy="4491015"/>
          </a:xfrm>
        </p:spPr>
        <p:txBody>
          <a:bodyPr vert="horz" lIns="91440" tIns="45720" rIns="91440" bIns="45720" rtlCol="0">
            <a:normAutofit/>
          </a:bodyPr>
          <a:lstStyle/>
          <a:p>
            <a:pPr marR="0" lvl="0"/>
            <a:r>
              <a:rPr lang="en-US" sz="2000" b="0" i="0" u="none" strike="noStrike" baseline="0">
                <a:solidFill>
                  <a:srgbClr val="FFFFFF"/>
                </a:solidFill>
              </a:rPr>
              <a:t>Staff time has been allocated in the proposed budget to cover the costs of preparing data and documentation for archiving. </a:t>
            </a:r>
          </a:p>
        </p:txBody>
      </p:sp>
    </p:spTree>
    <p:extLst>
      <p:ext uri="{BB962C8B-B14F-4D97-AF65-F5344CB8AC3E}">
        <p14:creationId xmlns:p14="http://schemas.microsoft.com/office/powerpoint/2010/main" val="380556952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B3C77F-ABD6-0148-B610-54C45CBF308E}"/>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1" i="0" u="none" strike="noStrike" kern="1200" baseline="0">
                <a:solidFill>
                  <a:schemeClr val="accent1"/>
                </a:solidFill>
                <a:latin typeface="+mj-lt"/>
                <a:ea typeface="+mj-ea"/>
                <a:cs typeface="+mj-cs"/>
              </a:rPr>
              <a:t>Legal Requirements</a:t>
            </a:r>
            <a:endParaRPr lang="en-US" b="0" i="0" u="none" strike="noStrike" kern="1200" baseline="0">
              <a:solidFill>
                <a:schemeClr val="accent1"/>
              </a:solidFill>
              <a:latin typeface="+mj-lt"/>
              <a:ea typeface="+mj-ea"/>
              <a:cs typeface="+mj-cs"/>
            </a:endParaRPr>
          </a:p>
        </p:txBody>
      </p:sp>
      <p:sp>
        <p:nvSpPr>
          <p:cNvPr id="3" name="Text Placeholder 2">
            <a:extLst>
              <a:ext uri="{FF2B5EF4-FFF2-40B4-BE49-F238E27FC236}">
                <a16:creationId xmlns:a16="http://schemas.microsoft.com/office/drawing/2014/main" id="{4EC1FD40-0018-3F4D-9B74-12DFCDA80DF4}"/>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400" b="0" i="0" u="none" strike="noStrike" baseline="0"/>
              <a:t>The proposed financial records research falls under the laws of Federal Trade Commission and </a:t>
            </a:r>
            <a:r>
              <a:rPr lang="en-US" sz="2400" b="1" i="0" u="none" strike="noStrike" baseline="0"/>
              <a:t>Fair and Accurate Credit Transactions Act of 2003 </a:t>
            </a:r>
            <a:r>
              <a:rPr lang="en-US" sz="2400" b="0" i="0" u="none" strike="noStrike" baseline="0"/>
              <a:t>Privacy Rules. </a:t>
            </a:r>
          </a:p>
        </p:txBody>
      </p:sp>
    </p:spTree>
    <p:extLst>
      <p:ext uri="{BB962C8B-B14F-4D97-AF65-F5344CB8AC3E}">
        <p14:creationId xmlns:p14="http://schemas.microsoft.com/office/powerpoint/2010/main" val="175894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38661-0AFA-1443-B61D-4EAA2EF1DA6E}"/>
              </a:ext>
            </a:extLst>
          </p:cNvPr>
          <p:cNvSpPr>
            <a:spLocks noGrp="1"/>
          </p:cNvSpPr>
          <p:nvPr>
            <p:ph type="title"/>
          </p:nvPr>
        </p:nvSpPr>
        <p:spPr>
          <a:xfrm>
            <a:off x="960120" y="434101"/>
            <a:ext cx="10279971" cy="1362042"/>
          </a:xfrm>
        </p:spPr>
        <p:txBody>
          <a:bodyPr vert="horz" lIns="91440" tIns="45720" rIns="91440" bIns="45720" rtlCol="0" anchor="b">
            <a:normAutofit/>
          </a:bodyPr>
          <a:lstStyle/>
          <a:p>
            <a:r>
              <a:rPr lang="en-US" sz="4800" b="1" kern="1200">
                <a:solidFill>
                  <a:schemeClr val="bg1"/>
                </a:solidFill>
                <a:latin typeface="+mj-lt"/>
                <a:ea typeface="+mj-ea"/>
                <a:cs typeface="+mj-cs"/>
              </a:rPr>
              <a:t>Objective</a:t>
            </a:r>
          </a:p>
        </p:txBody>
      </p:sp>
      <p:graphicFrame>
        <p:nvGraphicFramePr>
          <p:cNvPr id="5" name="Text Placeholder 2">
            <a:extLst>
              <a:ext uri="{FF2B5EF4-FFF2-40B4-BE49-F238E27FC236}">
                <a16:creationId xmlns:a16="http://schemas.microsoft.com/office/drawing/2014/main" id="{B407614D-653A-4C32-ADAD-3BFAC398BA0C}"/>
              </a:ext>
            </a:extLst>
          </p:cNvPr>
          <p:cNvGraphicFramePr/>
          <p:nvPr>
            <p:extLst>
              <p:ext uri="{D42A27DB-BD31-4B8C-83A1-F6EECF244321}">
                <p14:modId xmlns:p14="http://schemas.microsoft.com/office/powerpoint/2010/main" val="4097591158"/>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169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8FAF56-16C5-8F4D-9A09-F5E8E5EDD08B}"/>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0" i="0" u="none" strike="noStrike" kern="1200" baseline="0" dirty="0">
                <a:solidFill>
                  <a:schemeClr val="accent1"/>
                </a:solidFill>
                <a:latin typeface="+mj-lt"/>
                <a:ea typeface="+mj-ea"/>
                <a:cs typeface="+mj-cs"/>
              </a:rPr>
              <a:t>Business question</a:t>
            </a:r>
          </a:p>
        </p:txBody>
      </p:sp>
      <p:sp>
        <p:nvSpPr>
          <p:cNvPr id="3" name="Text Placeholder 2">
            <a:extLst>
              <a:ext uri="{FF2B5EF4-FFF2-40B4-BE49-F238E27FC236}">
                <a16:creationId xmlns:a16="http://schemas.microsoft.com/office/drawing/2014/main" id="{1939B769-E0F9-C346-A774-CCCF5A1D3CB5}"/>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b="0" i="0" u="none" strike="noStrike" baseline="0" dirty="0"/>
              <a:t>Which customers are most likely will default on their loan</a:t>
            </a:r>
            <a:r>
              <a:rPr lang="en-US" dirty="0"/>
              <a:t>?</a:t>
            </a:r>
            <a:endParaRPr lang="en-US" b="0" i="0" u="none" strike="noStrike" baseline="0" dirty="0"/>
          </a:p>
        </p:txBody>
      </p:sp>
    </p:spTree>
    <p:extLst>
      <p:ext uri="{BB962C8B-B14F-4D97-AF65-F5344CB8AC3E}">
        <p14:creationId xmlns:p14="http://schemas.microsoft.com/office/powerpoint/2010/main" val="939056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A04C5-1837-5A42-905D-D29026596DF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b="0" i="0" u="none" strike="noStrike" kern="1200" baseline="0">
                <a:solidFill>
                  <a:schemeClr val="bg1">
                    <a:lumMod val="95000"/>
                    <a:lumOff val="5000"/>
                  </a:schemeClr>
                </a:solidFill>
                <a:latin typeface="+mj-lt"/>
                <a:ea typeface="+mj-ea"/>
                <a:cs typeface="+mj-cs"/>
              </a:rPr>
              <a:t>Known issues</a:t>
            </a:r>
          </a:p>
        </p:txBody>
      </p:sp>
      <p:sp>
        <p:nvSpPr>
          <p:cNvPr id="3" name="Text Placeholder 2">
            <a:extLst>
              <a:ext uri="{FF2B5EF4-FFF2-40B4-BE49-F238E27FC236}">
                <a16:creationId xmlns:a16="http://schemas.microsoft.com/office/drawing/2014/main" id="{66779CC7-797D-5E41-93E8-D735B6B8C8D6}"/>
              </a:ext>
            </a:extLst>
          </p:cNvPr>
          <p:cNvSpPr>
            <a:spLocks noGrp="1"/>
          </p:cNvSpPr>
          <p:nvPr>
            <p:ph type="body" idx="1"/>
          </p:nvPr>
        </p:nvSpPr>
        <p:spPr>
          <a:xfrm>
            <a:off x="838200" y="2015406"/>
            <a:ext cx="10515600" cy="4065986"/>
          </a:xfrm>
        </p:spPr>
        <p:txBody>
          <a:bodyPr vert="horz" lIns="91440" tIns="45720" rIns="91440" bIns="45720" rtlCol="0" anchor="ctr">
            <a:normAutofit/>
          </a:bodyPr>
          <a:lstStyle/>
          <a:p>
            <a:pPr marR="0" lvl="0"/>
            <a:r>
              <a:rPr lang="en-US" sz="2000" b="0" i="0" u="none" strike="noStrike" baseline="0"/>
              <a:t>Having additional information can help provide a greater level insight into to patterns that are the riskiest.</a:t>
            </a:r>
          </a:p>
        </p:txBody>
      </p:sp>
    </p:spTree>
    <p:extLst>
      <p:ext uri="{BB962C8B-B14F-4D97-AF65-F5344CB8AC3E}">
        <p14:creationId xmlns:p14="http://schemas.microsoft.com/office/powerpoint/2010/main" val="96513492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6281-F381-A143-8B19-ADBAA3B2AFF4}"/>
              </a:ext>
            </a:extLst>
          </p:cNvPr>
          <p:cNvSpPr>
            <a:spLocks noGrp="1"/>
          </p:cNvSpPr>
          <p:nvPr>
            <p:ph type="title"/>
          </p:nvPr>
        </p:nvSpPr>
        <p:spPr>
          <a:xfrm>
            <a:off x="838200" y="365125"/>
            <a:ext cx="10515600" cy="1325563"/>
          </a:xfrm>
        </p:spPr>
        <p:txBody>
          <a:bodyPr/>
          <a:lstStyle/>
          <a:p>
            <a:pPr marR="0" rtl="0"/>
            <a:r>
              <a:rPr lang="en-US" b="0" i="0" u="none" strike="noStrike" baseline="0">
                <a:solidFill>
                  <a:prstClr val="black"/>
                </a:solidFill>
                <a:latin typeface="Calibri Light" panose="020F0302020204030204" pitchFamily="34" charset="0"/>
              </a:rPr>
              <a:t>Flowchart</a:t>
            </a:r>
            <a:endParaRPr lang="en-US" b="0" i="0" u="none" strike="noStrike" baseline="0" dirty="0">
              <a:solidFill>
                <a:prstClr val="black"/>
              </a:solidFill>
              <a:latin typeface="Times New Roman" panose="02020603050405020304" pitchFamily="18" charset="0"/>
            </a:endParaRPr>
          </a:p>
        </p:txBody>
      </p:sp>
      <p:graphicFrame>
        <p:nvGraphicFramePr>
          <p:cNvPr id="4" name="Diagram 3">
            <a:extLst>
              <a:ext uri="{FF2B5EF4-FFF2-40B4-BE49-F238E27FC236}">
                <a16:creationId xmlns:a16="http://schemas.microsoft.com/office/drawing/2014/main" id="{ECEEA6B1-63FF-E34D-97E1-051B6B9B34D7}"/>
              </a:ext>
            </a:extLst>
          </p:cNvPr>
          <p:cNvGraphicFramePr/>
          <p:nvPr>
            <p:extLst>
              <p:ext uri="{D42A27DB-BD31-4B8C-83A1-F6EECF244321}">
                <p14:modId xmlns:p14="http://schemas.microsoft.com/office/powerpoint/2010/main" val="1605742928"/>
              </p:ext>
            </p:extLst>
          </p:nvPr>
        </p:nvGraphicFramePr>
        <p:xfrm>
          <a:off x="3352800" y="1345565"/>
          <a:ext cx="5486400" cy="4166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2005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6">
            <a:extLst>
              <a:ext uri="{FF2B5EF4-FFF2-40B4-BE49-F238E27FC236}">
                <a16:creationId xmlns:a16="http://schemas.microsoft.com/office/drawing/2014/main" id="{C2D9C269-F0E5-4794-A5B4-EA04FD204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4800" y="1957050"/>
            <a:ext cx="3945463" cy="3945463"/>
          </a:xfrm>
          <a:prstGeom prst="rect">
            <a:avLst/>
          </a:prstGeom>
        </p:spPr>
      </p:pic>
      <p:sp>
        <p:nvSpPr>
          <p:cNvPr id="2" name="Title 1">
            <a:extLst>
              <a:ext uri="{FF2B5EF4-FFF2-40B4-BE49-F238E27FC236}">
                <a16:creationId xmlns:a16="http://schemas.microsoft.com/office/drawing/2014/main" id="{20A81751-9563-894C-95F8-308368B7CD83}"/>
              </a:ext>
            </a:extLst>
          </p:cNvPr>
          <p:cNvSpPr>
            <a:spLocks noGrp="1"/>
          </p:cNvSpPr>
          <p:nvPr>
            <p:ph type="title"/>
          </p:nvPr>
        </p:nvSpPr>
        <p:spPr>
          <a:xfrm>
            <a:off x="801098" y="1396289"/>
            <a:ext cx="5277333" cy="1325563"/>
          </a:xfrm>
        </p:spPr>
        <p:txBody>
          <a:bodyPr vert="horz" lIns="91440" tIns="45720" rIns="91440" bIns="45720" rtlCol="0" anchor="ctr">
            <a:normAutofit/>
          </a:bodyPr>
          <a:lstStyle/>
          <a:p>
            <a:pPr marR="0"/>
            <a:r>
              <a:rPr lang="en-US" b="0" i="0" u="none" strike="noStrike" kern="1200" baseline="0">
                <a:solidFill>
                  <a:schemeClr val="tx1"/>
                </a:solidFill>
                <a:latin typeface="+mj-lt"/>
                <a:ea typeface="+mj-ea"/>
                <a:cs typeface="+mj-cs"/>
              </a:rPr>
              <a:t>Thoughts on Data</a:t>
            </a:r>
          </a:p>
        </p:txBody>
      </p:sp>
      <p:sp>
        <p:nvSpPr>
          <p:cNvPr id="3" name="Text Placeholder 2">
            <a:extLst>
              <a:ext uri="{FF2B5EF4-FFF2-40B4-BE49-F238E27FC236}">
                <a16:creationId xmlns:a16="http://schemas.microsoft.com/office/drawing/2014/main" id="{4CD49B7B-36B4-1A47-9A35-E98DD67E5E29}"/>
              </a:ext>
            </a:extLst>
          </p:cNvPr>
          <p:cNvSpPr>
            <a:spLocks noGrp="1"/>
          </p:cNvSpPr>
          <p:nvPr>
            <p:ph type="body" idx="1"/>
          </p:nvPr>
        </p:nvSpPr>
        <p:spPr>
          <a:xfrm>
            <a:off x="805543" y="2871982"/>
            <a:ext cx="5272888" cy="3181684"/>
          </a:xfrm>
        </p:spPr>
        <p:txBody>
          <a:bodyPr vert="horz" lIns="91440" tIns="45720" rIns="91440" bIns="45720" rtlCol="0" anchor="t">
            <a:normAutofit/>
          </a:bodyPr>
          <a:lstStyle/>
          <a:p>
            <a:pPr marR="0" lvl="0"/>
            <a:r>
              <a:rPr lang="en-US" sz="1800" b="0" i="0" u="none" strike="noStrike" baseline="0"/>
              <a:t>There are many well know principles that are have been studied in risk stratification and credit worthiness of buyers. The goal is to help focus on creating a model that helps identify the customers that traditional models fail to identify. </a:t>
            </a:r>
          </a:p>
        </p:txBody>
      </p:sp>
    </p:spTree>
    <p:extLst>
      <p:ext uri="{BB962C8B-B14F-4D97-AF65-F5344CB8AC3E}">
        <p14:creationId xmlns:p14="http://schemas.microsoft.com/office/powerpoint/2010/main" val="356647245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58FFD5E-A3CE-9048-BB18-C75661C90632}"/>
              </a:ext>
            </a:extLst>
          </p:cNvPr>
          <p:cNvSpPr>
            <a:spLocks noGrp="1"/>
          </p:cNvSpPr>
          <p:nvPr>
            <p:ph type="title"/>
          </p:nvPr>
        </p:nvSpPr>
        <p:spPr>
          <a:xfrm>
            <a:off x="838200" y="963877"/>
            <a:ext cx="3494362" cy="4930246"/>
          </a:xfrm>
        </p:spPr>
        <p:txBody>
          <a:bodyPr vert="horz" lIns="91440" tIns="45720" rIns="91440" bIns="45720" rtlCol="0" anchor="ctr">
            <a:normAutofit/>
          </a:bodyPr>
          <a:lstStyle/>
          <a:p>
            <a:pPr marR="0" algn="r"/>
            <a:r>
              <a:rPr lang="en-US" b="0" i="0" u="none" strike="noStrike" kern="1200" baseline="0">
                <a:solidFill>
                  <a:schemeClr val="accent1"/>
                </a:solidFill>
                <a:latin typeface="+mj-lt"/>
                <a:ea typeface="+mj-ea"/>
                <a:cs typeface="+mj-cs"/>
              </a:rPr>
              <a:t>References</a:t>
            </a:r>
          </a:p>
        </p:txBody>
      </p:sp>
      <p:sp>
        <p:nvSpPr>
          <p:cNvPr id="3" name="Text Placeholder 2">
            <a:extLst>
              <a:ext uri="{FF2B5EF4-FFF2-40B4-BE49-F238E27FC236}">
                <a16:creationId xmlns:a16="http://schemas.microsoft.com/office/drawing/2014/main" id="{C7BFACA7-A004-1946-8BB7-FF76460FC5DB}"/>
              </a:ext>
            </a:extLst>
          </p:cNvPr>
          <p:cNvSpPr>
            <a:spLocks noGrp="1"/>
          </p:cNvSpPr>
          <p:nvPr>
            <p:ph type="body" idx="1"/>
          </p:nvPr>
        </p:nvSpPr>
        <p:spPr>
          <a:xfrm>
            <a:off x="4976031" y="963877"/>
            <a:ext cx="6377769" cy="4930246"/>
          </a:xfrm>
        </p:spPr>
        <p:txBody>
          <a:bodyPr vert="horz" lIns="91440" tIns="45720" rIns="91440" bIns="45720" rtlCol="0" anchor="ctr">
            <a:normAutofit/>
          </a:bodyPr>
          <a:lstStyle/>
          <a:p>
            <a:pPr marR="0" lvl="0"/>
            <a:r>
              <a:rPr lang="en-US" sz="2000" b="0" i="0" u="sng" strike="noStrike" baseline="0">
                <a:hlinkClick r:id="rId3"/>
              </a:rPr>
              <a:t>http://www.owneriq.com/assets/ownerIQ%20Forrester%20Webinar%20Preso_Second%20Party%20Data.pdf</a:t>
            </a:r>
          </a:p>
          <a:p>
            <a:pPr marR="0" lvl="0"/>
            <a:r>
              <a:rPr lang="en-US" sz="2000" b="0" i="0" u="sng" strike="noStrike" baseline="0">
                <a:hlinkClick r:id="rId4"/>
              </a:rPr>
              <a:t>https://www.icpsr.umich.edu/icpsrweb/content/datamanagement/dmp/framework.html</a:t>
            </a:r>
          </a:p>
          <a:p>
            <a:pPr marR="0" lvl="0"/>
            <a:r>
              <a:rPr lang="en-US" sz="2000" b="0" i="0" u="sng" strike="noStrike" baseline="0">
                <a:hlinkClick r:id="rId5"/>
              </a:rPr>
              <a:t>https://www.clearswift.com/sites/default/files/documents/resources/vertical/Best_Practice_Guidance_Critical_Information_Protection_Retail-Banking.pdf</a:t>
            </a:r>
          </a:p>
          <a:p>
            <a:pPr marR="0" lvl="0"/>
            <a:r>
              <a:rPr lang="en-US" sz="2000" b="0" i="0" u="sng" strike="noStrike" baseline="0">
                <a:hlinkClick r:id="rId6"/>
              </a:rPr>
              <a:t>https://content.next.westlaw.com/6-502-0467?transitionType=Default&amp;firstPage=true&amp;bhcp=1&amp;contextData=(sc.Default)</a:t>
            </a:r>
          </a:p>
          <a:p>
            <a:pPr marR="0" lvl="0"/>
            <a:r>
              <a:rPr lang="en-US" sz="2000" b="0" i="0" u="sng" strike="noStrike" baseline="0">
                <a:hlinkClick r:id="rId7"/>
              </a:rPr>
              <a:t>http://www.ibmbigdatahub.com/blog/why-we-need-methodology-data-science</a:t>
            </a:r>
          </a:p>
          <a:p>
            <a:pPr marR="0" lvl="0"/>
            <a:r>
              <a:rPr lang="en-US" sz="2000" b="0" i="0" u="sng" strike="noStrike" baseline="0">
                <a:hlinkClick r:id="rId8"/>
              </a:rPr>
              <a:t>https://www.slideshare.net/JohnBRollinsPhD/foundational-methodology-for-data-science</a:t>
            </a:r>
          </a:p>
          <a:p>
            <a:pPr marR="0" lvl="0"/>
            <a:endParaRPr lang="en-US" sz="2000" b="0" i="0" u="none" strike="noStrike" baseline="0"/>
          </a:p>
          <a:p>
            <a:pPr marR="0" lvl="0"/>
            <a:endParaRPr lang="en-US" sz="2000" b="0" i="0" u="none" strike="noStrike" baseline="0"/>
          </a:p>
        </p:txBody>
      </p:sp>
    </p:spTree>
    <p:extLst>
      <p:ext uri="{BB962C8B-B14F-4D97-AF65-F5344CB8AC3E}">
        <p14:creationId xmlns:p14="http://schemas.microsoft.com/office/powerpoint/2010/main" val="93394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C3103B-AE2E-41DA-8805-65F1A94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3BC0C31-69A7-4200-9AFE-927230E1E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45B5AFC7-2F07-4F7B-9151-E45D7548D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1340FC-C4E2-4CD5-9BCA-7A022E8B4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99996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456CCA-D432-8D44-B6A0-3631460F2778}"/>
              </a:ext>
            </a:extLst>
          </p:cNvPr>
          <p:cNvSpPr>
            <a:spLocks noGrp="1"/>
          </p:cNvSpPr>
          <p:nvPr>
            <p:ph type="title"/>
          </p:nvPr>
        </p:nvSpPr>
        <p:spPr>
          <a:xfrm>
            <a:off x="1158240" y="4894262"/>
            <a:ext cx="10307952" cy="1325563"/>
          </a:xfrm>
        </p:spPr>
        <p:txBody>
          <a:bodyPr vert="horz" lIns="91440" tIns="45720" rIns="91440" bIns="45720" rtlCol="0" anchor="ctr">
            <a:normAutofit/>
          </a:bodyPr>
          <a:lstStyle/>
          <a:p>
            <a:pPr marR="0"/>
            <a:r>
              <a:rPr lang="en-US" b="0" i="0" u="none" strike="noStrike" kern="1200" baseline="0">
                <a:solidFill>
                  <a:schemeClr val="tx1"/>
                </a:solidFill>
                <a:latin typeface="+mj-lt"/>
                <a:ea typeface="+mj-ea"/>
                <a:cs typeface="+mj-cs"/>
              </a:rPr>
              <a:t>Analysis plan</a:t>
            </a:r>
          </a:p>
        </p:txBody>
      </p:sp>
      <p:sp>
        <p:nvSpPr>
          <p:cNvPr id="3" name="Text Placeholder 2">
            <a:extLst>
              <a:ext uri="{FF2B5EF4-FFF2-40B4-BE49-F238E27FC236}">
                <a16:creationId xmlns:a16="http://schemas.microsoft.com/office/drawing/2014/main" id="{FE348E6C-87B3-2849-B077-A0818BEDC448}"/>
              </a:ext>
            </a:extLst>
          </p:cNvPr>
          <p:cNvSpPr>
            <a:spLocks noGrp="1"/>
          </p:cNvSpPr>
          <p:nvPr>
            <p:ph type="body" idx="1"/>
          </p:nvPr>
        </p:nvSpPr>
        <p:spPr>
          <a:xfrm>
            <a:off x="1161288" y="701019"/>
            <a:ext cx="6484094" cy="3382247"/>
          </a:xfrm>
        </p:spPr>
        <p:txBody>
          <a:bodyPr vert="horz" lIns="91440" tIns="45720" rIns="91440" bIns="45720" rtlCol="0" anchor="ctr">
            <a:normAutofit/>
          </a:bodyPr>
          <a:lstStyle/>
          <a:p>
            <a:pPr marR="0" lvl="0"/>
            <a:r>
              <a:rPr lang="en-US" sz="2000" b="0" i="0" u="none" strike="noStrike" baseline="0"/>
              <a:t>What is the analysis goal?</a:t>
            </a:r>
          </a:p>
          <a:p>
            <a:pPr lvl="1"/>
            <a:r>
              <a:rPr lang="en-US" sz="2000" b="0" i="0" u="none" strike="noStrike" baseline="0"/>
              <a:t>Identify individuals who have a high likelihood of defaulting on their loans</a:t>
            </a:r>
          </a:p>
        </p:txBody>
      </p:sp>
    </p:spTree>
    <p:extLst>
      <p:ext uri="{BB962C8B-B14F-4D97-AF65-F5344CB8AC3E}">
        <p14:creationId xmlns:p14="http://schemas.microsoft.com/office/powerpoint/2010/main" val="29771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80F7C5-4171-754E-B512-17174A23CD6B}"/>
              </a:ext>
            </a:extLst>
          </p:cNvPr>
          <p:cNvSpPr>
            <a:spLocks noGrp="1"/>
          </p:cNvSpPr>
          <p:nvPr>
            <p:ph type="title"/>
          </p:nvPr>
        </p:nvSpPr>
        <p:spPr>
          <a:xfrm>
            <a:off x="640079" y="4526280"/>
            <a:ext cx="7410681" cy="1737360"/>
          </a:xfrm>
        </p:spPr>
        <p:txBody>
          <a:bodyPr vert="horz" lIns="91440" tIns="45720" rIns="91440" bIns="45720" rtlCol="0" anchor="ctr">
            <a:normAutofit/>
          </a:bodyPr>
          <a:lstStyle/>
          <a:p>
            <a:pPr marR="0"/>
            <a:r>
              <a:rPr lang="en-US" sz="4800" b="0" i="0" u="none" strike="noStrike" kern="1200" baseline="0">
                <a:solidFill>
                  <a:schemeClr val="tx1"/>
                </a:solidFill>
                <a:latin typeface="+mj-lt"/>
                <a:ea typeface="+mj-ea"/>
                <a:cs typeface="+mj-cs"/>
              </a:rPr>
              <a:t>What hypotheses are to be tested?</a:t>
            </a:r>
          </a:p>
        </p:txBody>
      </p:sp>
      <p:sp>
        <p:nvSpPr>
          <p:cNvPr id="3" name="Text Placeholder 2">
            <a:extLst>
              <a:ext uri="{FF2B5EF4-FFF2-40B4-BE49-F238E27FC236}">
                <a16:creationId xmlns:a16="http://schemas.microsoft.com/office/drawing/2014/main" id="{2671BB32-8E7B-B648-A6F2-2A708E3562D2}"/>
              </a:ext>
            </a:extLst>
          </p:cNvPr>
          <p:cNvSpPr>
            <a:spLocks noGrp="1"/>
          </p:cNvSpPr>
          <p:nvPr>
            <p:ph type="body" idx="1"/>
          </p:nvPr>
        </p:nvSpPr>
        <p:spPr>
          <a:xfrm>
            <a:off x="640080" y="595293"/>
            <a:ext cx="5676637" cy="3463951"/>
          </a:xfrm>
        </p:spPr>
        <p:txBody>
          <a:bodyPr vert="horz" lIns="91440" tIns="45720" rIns="91440" bIns="45720" rtlCol="0" anchor="ctr">
            <a:normAutofit/>
          </a:bodyPr>
          <a:lstStyle/>
          <a:p>
            <a:r>
              <a:rPr lang="en-US" sz="1800" b="0" i="0" u="none" strike="noStrike" baseline="0" dirty="0"/>
              <a:t>If a personal defaults on their loan, then identifying risk credit borrows will help reduce loan defaults.</a:t>
            </a:r>
          </a:p>
        </p:txBody>
      </p:sp>
    </p:spTree>
    <p:extLst>
      <p:ext uri="{BB962C8B-B14F-4D97-AF65-F5344CB8AC3E}">
        <p14:creationId xmlns:p14="http://schemas.microsoft.com/office/powerpoint/2010/main" val="167614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9" name="Rectangle 8">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90FAAFB-53B7-1047-B5D9-6FA26FD3EC60}"/>
              </a:ext>
            </a:extLst>
          </p:cNvPr>
          <p:cNvSpPr>
            <a:spLocks noGrp="1"/>
          </p:cNvSpPr>
          <p:nvPr>
            <p:ph type="title"/>
          </p:nvPr>
        </p:nvSpPr>
        <p:spPr>
          <a:xfrm>
            <a:off x="904877" y="2415322"/>
            <a:ext cx="3451730" cy="2399869"/>
          </a:xfrm>
        </p:spPr>
        <p:txBody>
          <a:bodyPr vert="horz" lIns="91440" tIns="45720" rIns="91440" bIns="45720" rtlCol="0" anchor="ctr">
            <a:normAutofit/>
          </a:bodyPr>
          <a:lstStyle/>
          <a:p>
            <a:pPr marR="0"/>
            <a:r>
              <a:rPr lang="en-US" sz="3400" b="0" i="0" u="none" strike="noStrike" kern="1200" baseline="0">
                <a:solidFill>
                  <a:srgbClr val="FFFFFF"/>
                </a:solidFill>
                <a:latin typeface="+mj-lt"/>
                <a:ea typeface="+mj-ea"/>
                <a:cs typeface="+mj-cs"/>
              </a:rPr>
              <a:t>What data is required/available to test the hypotheses?</a:t>
            </a:r>
          </a:p>
        </p:txBody>
      </p:sp>
      <p:sp>
        <p:nvSpPr>
          <p:cNvPr id="3" name="Text Placeholder 2">
            <a:extLst>
              <a:ext uri="{FF2B5EF4-FFF2-40B4-BE49-F238E27FC236}">
                <a16:creationId xmlns:a16="http://schemas.microsoft.com/office/drawing/2014/main" id="{AB38AE53-B7C1-6A4C-B8CB-DF78780C82CA}"/>
              </a:ext>
            </a:extLst>
          </p:cNvPr>
          <p:cNvSpPr>
            <a:spLocks noGrp="1"/>
          </p:cNvSpPr>
          <p:nvPr>
            <p:ph type="body" idx="1"/>
          </p:nvPr>
        </p:nvSpPr>
        <p:spPr>
          <a:xfrm>
            <a:off x="5120640" y="804672"/>
            <a:ext cx="6281928" cy="5248656"/>
          </a:xfrm>
        </p:spPr>
        <p:txBody>
          <a:bodyPr vert="horz" lIns="91440" tIns="45720" rIns="91440" bIns="45720" rtlCol="0" anchor="ctr">
            <a:normAutofit/>
          </a:bodyPr>
          <a:lstStyle/>
          <a:p>
            <a:pPr lvl="0"/>
            <a:r>
              <a:rPr lang="en-US" sz="1100"/>
              <a:t>X1: Amount of the given credit (NT dollar): it includes both the individual consumer credit and his/her family (supplementary) credit.</a:t>
            </a:r>
          </a:p>
          <a:p>
            <a:pPr lvl="0"/>
            <a:r>
              <a:rPr lang="en-US" sz="1100"/>
              <a:t>X2: Gender (1 = male; 2 = female).</a:t>
            </a:r>
          </a:p>
          <a:p>
            <a:pPr lvl="0"/>
            <a:r>
              <a:rPr lang="en-US" sz="1100"/>
              <a:t>X3: Education (1 = graduate school; 2 = university; 3 = high school; 0, 4, 5, 6 = others).</a:t>
            </a:r>
          </a:p>
          <a:p>
            <a:pPr lvl="0"/>
            <a:r>
              <a:rPr lang="en-US" sz="1100"/>
              <a:t>X4: Marital status (1 = married; 2 = single; 3 = divorce; 0=others).</a:t>
            </a:r>
          </a:p>
          <a:p>
            <a:pPr lvl="0"/>
            <a:r>
              <a:rPr lang="en-US" sz="1100"/>
              <a:t>X5: Age (year).</a:t>
            </a:r>
          </a:p>
          <a:p>
            <a:pPr lvl="0"/>
            <a:r>
              <a:rPr lang="en-US" sz="1100"/>
              <a:t>X6 - X11: History of past payment. We tracked the past monthly payment records (from April to September, 2005) as follows: </a:t>
            </a:r>
          </a:p>
          <a:p>
            <a:pPr lvl="1"/>
            <a:r>
              <a:rPr lang="en-US" sz="1100"/>
              <a:t>X6 = the repayment status in September, 2005; X7 = the repayment status in August, 2005; . . .;</a:t>
            </a:r>
          </a:p>
          <a:p>
            <a:pPr lvl="1"/>
            <a:r>
              <a:rPr lang="en-US" sz="1100"/>
              <a:t>X11 = the repayment status in April, 2005.The measurement scale for the repayment status is:-2: No consumption; -1: Paid in full; 0: The use of revolving credit; 1 = payment delayfor one month; 2 = payment delay for two months; . . .; 8 = payment delay for eight months; 9 = payment delay for nine months and above.</a:t>
            </a:r>
          </a:p>
          <a:p>
            <a:pPr lvl="0"/>
            <a:r>
              <a:rPr lang="en-US" sz="1100"/>
              <a:t>X12-X17: Amount of bill statement (NT dollar). </a:t>
            </a:r>
          </a:p>
          <a:p>
            <a:pPr lvl="4"/>
            <a:r>
              <a:rPr lang="en-US" sz="1100"/>
              <a:t>X12 = amount of bill statement in September, 2005; </a:t>
            </a:r>
          </a:p>
          <a:p>
            <a:pPr lvl="1"/>
            <a:r>
              <a:rPr lang="en-US" sz="1100"/>
              <a:t>X13 = amount of bill statement in August, 2005; . . .; X17 = amount of bill statement in April, 2005.</a:t>
            </a:r>
          </a:p>
          <a:p>
            <a:pPr lvl="2"/>
            <a:r>
              <a:rPr lang="en-US" sz="1100"/>
              <a:t>X18-X23: Amount of previous payment (NT dollar). </a:t>
            </a:r>
          </a:p>
          <a:p>
            <a:pPr lvl="1"/>
            <a:r>
              <a:rPr lang="en-US" sz="1100"/>
              <a:t>X18 = amount paid in September,2005;</a:t>
            </a:r>
          </a:p>
          <a:p>
            <a:pPr lvl="1"/>
            <a:r>
              <a:rPr lang="en-US" sz="1100"/>
              <a:t>X19 = amount paid in August, 2005; . . .;</a:t>
            </a:r>
          </a:p>
          <a:p>
            <a:pPr lvl="1"/>
            <a:r>
              <a:rPr lang="en-US" sz="1100"/>
              <a:t>X23 = amount paid in April, 2005.</a:t>
            </a:r>
          </a:p>
          <a:p>
            <a:pPr lvl="0"/>
            <a:r>
              <a:rPr lang="en-US" sz="1100"/>
              <a:t>Y: client's behavior; Y=0 then not default, Y=1 then default"</a:t>
            </a:r>
          </a:p>
          <a:p>
            <a:pPr lvl="0"/>
            <a:endParaRPr lang="en-US" sz="1100" b="0" i="0" u="none" strike="noStrike" baseline="0"/>
          </a:p>
        </p:txBody>
      </p:sp>
    </p:spTree>
    <p:extLst>
      <p:ext uri="{BB962C8B-B14F-4D97-AF65-F5344CB8AC3E}">
        <p14:creationId xmlns:p14="http://schemas.microsoft.com/office/powerpoint/2010/main" val="374026000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A1D262-56E8-444B-9519-A9544C602219}"/>
              </a:ext>
            </a:extLst>
          </p:cNvPr>
          <p:cNvSpPr>
            <a:spLocks noGrp="1"/>
          </p:cNvSpPr>
          <p:nvPr>
            <p:ph type="title"/>
          </p:nvPr>
        </p:nvSpPr>
        <p:spPr>
          <a:xfrm>
            <a:off x="943277" y="712269"/>
            <a:ext cx="3370998" cy="5502264"/>
          </a:xfrm>
        </p:spPr>
        <p:txBody>
          <a:bodyPr vert="horz" lIns="91440" tIns="45720" rIns="91440" bIns="45720" rtlCol="0" anchor="ctr">
            <a:normAutofit/>
          </a:bodyPr>
          <a:lstStyle/>
          <a:p>
            <a:pPr marR="0"/>
            <a:r>
              <a:rPr lang="en-US" sz="4100" b="0" i="0" u="none" strike="noStrike" kern="1200" baseline="0" dirty="0">
                <a:solidFill>
                  <a:srgbClr val="FFFFFF"/>
                </a:solidFill>
                <a:latin typeface="+mj-lt"/>
                <a:ea typeface="+mj-ea"/>
                <a:cs typeface="+mj-cs"/>
              </a:rPr>
              <a:t>What methodology(-</a:t>
            </a:r>
            <a:r>
              <a:rPr lang="en-US" sz="4100" b="0" i="0" u="none" strike="noStrike" kern="1200" baseline="0" dirty="0" err="1">
                <a:solidFill>
                  <a:srgbClr val="FFFFFF"/>
                </a:solidFill>
                <a:latin typeface="+mj-lt"/>
                <a:ea typeface="+mj-ea"/>
                <a:cs typeface="+mj-cs"/>
              </a:rPr>
              <a:t>ies</a:t>
            </a:r>
            <a:r>
              <a:rPr lang="en-US" sz="4100" b="0" i="0" u="none" strike="noStrike" kern="1200" baseline="0" dirty="0">
                <a:solidFill>
                  <a:srgbClr val="FFFFFF"/>
                </a:solidFill>
                <a:latin typeface="+mj-lt"/>
                <a:ea typeface="+mj-ea"/>
                <a:cs typeface="+mj-cs"/>
              </a:rPr>
              <a:t>) will you employ?</a:t>
            </a:r>
          </a:p>
        </p:txBody>
      </p:sp>
      <p:graphicFrame>
        <p:nvGraphicFramePr>
          <p:cNvPr id="5" name="Text Placeholder 2">
            <a:extLst>
              <a:ext uri="{FF2B5EF4-FFF2-40B4-BE49-F238E27FC236}">
                <a16:creationId xmlns:a16="http://schemas.microsoft.com/office/drawing/2014/main" id="{01208FEA-C60E-4B32-B3AE-A636D3935290}"/>
              </a:ext>
            </a:extLst>
          </p:cNvPr>
          <p:cNvGraphicFramePr/>
          <p:nvPr>
            <p:extLst>
              <p:ext uri="{D42A27DB-BD31-4B8C-83A1-F6EECF244321}">
                <p14:modId xmlns:p14="http://schemas.microsoft.com/office/powerpoint/2010/main" val="70781612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641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5A5D3C-9B00-EC4F-8A0C-3FA3F47EC8BC}"/>
              </a:ext>
            </a:extLst>
          </p:cNvPr>
          <p:cNvSpPr>
            <a:spLocks noGrp="1"/>
          </p:cNvSpPr>
          <p:nvPr>
            <p:ph type="title"/>
          </p:nvPr>
        </p:nvSpPr>
        <p:spPr>
          <a:xfrm>
            <a:off x="838200" y="811161"/>
            <a:ext cx="3335594" cy="5403370"/>
          </a:xfrm>
        </p:spPr>
        <p:txBody>
          <a:bodyPr vert="horz" lIns="91440" tIns="45720" rIns="91440" bIns="45720" rtlCol="0" anchor="ctr">
            <a:normAutofit/>
          </a:bodyPr>
          <a:lstStyle/>
          <a:p>
            <a:pPr marR="0"/>
            <a:r>
              <a:rPr lang="en-US" kern="1200">
                <a:solidFill>
                  <a:srgbClr val="FFFFFF"/>
                </a:solidFill>
                <a:latin typeface="+mj-lt"/>
                <a:ea typeface="+mj-ea"/>
                <a:cs typeface="+mj-cs"/>
              </a:rPr>
              <a:t>P</a:t>
            </a:r>
            <a:r>
              <a:rPr lang="en-US" b="0" i="0" u="none" strike="noStrike" kern="1200" baseline="0">
                <a:solidFill>
                  <a:srgbClr val="FFFFFF"/>
                </a:solidFill>
                <a:latin typeface="+mj-lt"/>
                <a:ea typeface="+mj-ea"/>
                <a:cs typeface="+mj-cs"/>
              </a:rPr>
              <a:t>roject plan</a:t>
            </a:r>
          </a:p>
        </p:txBody>
      </p:sp>
      <p:graphicFrame>
        <p:nvGraphicFramePr>
          <p:cNvPr id="5" name="Text Placeholder 2">
            <a:extLst>
              <a:ext uri="{FF2B5EF4-FFF2-40B4-BE49-F238E27FC236}">
                <a16:creationId xmlns:a16="http://schemas.microsoft.com/office/drawing/2014/main" id="{E2D3F64D-F963-4B1C-97BE-20848B39D629}"/>
              </a:ext>
            </a:extLst>
          </p:cNvPr>
          <p:cNvGraphicFramePr/>
          <p:nvPr>
            <p:extLst>
              <p:ext uri="{D42A27DB-BD31-4B8C-83A1-F6EECF244321}">
                <p14:modId xmlns:p14="http://schemas.microsoft.com/office/powerpoint/2010/main" val="203676992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14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D1309-D517-7A4C-A535-A5D4A6A6C3D4}"/>
              </a:ext>
            </a:extLst>
          </p:cNvPr>
          <p:cNvSpPr>
            <a:spLocks noGrp="1"/>
          </p:cNvSpPr>
          <p:nvPr>
            <p:ph type="title"/>
          </p:nvPr>
        </p:nvSpPr>
        <p:spPr>
          <a:xfrm>
            <a:off x="8199459" y="642938"/>
            <a:ext cx="3670808" cy="5502264"/>
          </a:xfrm>
        </p:spPr>
        <p:txBody>
          <a:bodyPr vert="horz" lIns="91440" tIns="45720" rIns="91440" bIns="45720" rtlCol="0" anchor="ctr">
            <a:normAutofit/>
          </a:bodyPr>
          <a:lstStyle/>
          <a:p>
            <a:r>
              <a:rPr lang="en-US" kern="1200">
                <a:solidFill>
                  <a:srgbClr val="FFFFFF"/>
                </a:solidFill>
                <a:latin typeface="+mj-lt"/>
                <a:ea typeface="+mj-ea"/>
                <a:cs typeface="+mj-cs"/>
              </a:rPr>
              <a:t>Data collection</a:t>
            </a:r>
          </a:p>
        </p:txBody>
      </p:sp>
      <p:graphicFrame>
        <p:nvGraphicFramePr>
          <p:cNvPr id="5" name="Text Placeholder 2">
            <a:extLst>
              <a:ext uri="{FF2B5EF4-FFF2-40B4-BE49-F238E27FC236}">
                <a16:creationId xmlns:a16="http://schemas.microsoft.com/office/drawing/2014/main" id="{45438005-5D6F-42A3-9BAB-7DBD0F983973}"/>
              </a:ext>
            </a:extLst>
          </p:cNvPr>
          <p:cNvGraphicFramePr/>
          <p:nvPr>
            <p:extLst>
              <p:ext uri="{D42A27DB-BD31-4B8C-83A1-F6EECF244321}">
                <p14:modId xmlns:p14="http://schemas.microsoft.com/office/powerpoint/2010/main" val="3373764545"/>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249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1587</Words>
  <Application>Microsoft Macintosh PowerPoint</Application>
  <PresentationFormat>Widescreen</PresentationFormat>
  <Paragraphs>139</Paragraphs>
  <Slides>33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Statement of the goal</vt:lpstr>
      <vt:lpstr>Data science process framework</vt:lpstr>
      <vt:lpstr>Business question</vt:lpstr>
      <vt:lpstr>Analysis plan</vt:lpstr>
      <vt:lpstr>What hypotheses are to be tested?</vt:lpstr>
      <vt:lpstr>What data is required/available to test the hypotheses?</vt:lpstr>
      <vt:lpstr>What methodology(-ies) will you employ?</vt:lpstr>
      <vt:lpstr>Project plan</vt:lpstr>
      <vt:lpstr>Data collection</vt:lpstr>
      <vt:lpstr>What patterns do you see in the data?</vt:lpstr>
      <vt:lpstr>Data Management Plan</vt:lpstr>
      <vt:lpstr>Objective</vt:lpstr>
      <vt:lpstr>Access and Sharing</vt:lpstr>
      <vt:lpstr>Metadata</vt:lpstr>
      <vt:lpstr>Intellectual Property Rights </vt:lpstr>
      <vt:lpstr>Ethics and Privacy</vt:lpstr>
      <vt:lpstr>Format</vt:lpstr>
      <vt:lpstr>Archiving and Preservation </vt:lpstr>
      <vt:lpstr>Storage and Backup</vt:lpstr>
      <vt:lpstr>Security</vt:lpstr>
      <vt:lpstr>Responsibility</vt:lpstr>
      <vt:lpstr>Existing Data</vt:lpstr>
      <vt:lpstr>Selection and Retention Periods</vt:lpstr>
      <vt:lpstr>Audience</vt:lpstr>
      <vt:lpstr>Data Organization</vt:lpstr>
      <vt:lpstr>Quality Assurance</vt:lpstr>
      <vt:lpstr>Budget</vt:lpstr>
      <vt:lpstr>Legal Requirements</vt:lpstr>
      <vt:lpstr>Objective</vt:lpstr>
      <vt:lpstr>Known issues</vt:lpstr>
      <vt:lpstr>Flowchart</vt:lpstr>
      <vt:lpstr>Thoughts on Data</vt:lpstr>
      <vt:lpstr>References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the goal(s)</dc:title>
  <dc:creator>michael zaladonis</dc:creator>
  <cp:lastModifiedBy>michael zaladonis</cp:lastModifiedBy>
  <cp:revision>3</cp:revision>
  <dcterms:created xsi:type="dcterms:W3CDTF">2018-06-04T10:26:03Z</dcterms:created>
  <dcterms:modified xsi:type="dcterms:W3CDTF">2018-06-05T00:24:24Z</dcterms:modified>
</cp:coreProperties>
</file>