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7C54A-9520-4F3A-A625-89DBFAC1F8C9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ABD8-0353-4C2B-A484-B977CEA5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8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6455-9C56-47B6-9A64-9AD98D8E329C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0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4955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3486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6749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0029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8585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4565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6324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8923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2269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4E30-522C-4C90-8BA1-850110357BA3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7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589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0042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9F8F-C0C8-424A-BDDB-B4BFCE0F5709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1B-4BB9-4134-BC96-07855AAE068C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61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3671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003B-D410-4546-B76C-FCB97C01D33D}" type="datetime1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8BF0C0-CC06-4D2B-A793-EEC6B113BCB2}" type="datetime1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82FB-5C69-4618-8529-09F4C4315E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468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attang123/management_system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E038F-1D34-4042-BA08-9B2DCFF67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Let</a:t>
            </a:r>
            <a:r>
              <a:rPr lang="en-GB" altLang="zh-CN" dirty="0"/>
              <a:t>’s</a:t>
            </a:r>
            <a:r>
              <a:rPr lang="zh-CN" altLang="en-US" dirty="0"/>
              <a:t> </a:t>
            </a:r>
            <a:r>
              <a:rPr lang="en-GB" altLang="zh-CN" dirty="0"/>
              <a:t>start</a:t>
            </a:r>
            <a:r>
              <a:rPr lang="zh-CN" altLang="en-US" dirty="0"/>
              <a:t>  </a:t>
            </a:r>
            <a:r>
              <a:rPr lang="en-GB" altLang="zh-CN" dirty="0"/>
              <a:t>the pregnant</a:t>
            </a:r>
            <a:br>
              <a:rPr lang="en-GB" altLang="zh-CN" dirty="0"/>
            </a:br>
            <a:r>
              <a:rPr lang="en-GB" altLang="zh-CN" dirty="0"/>
              <a:t>summer camp</a:t>
            </a:r>
            <a:endParaRPr lang="en-GB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534B6-ECA4-4C5D-A013-0A89EDA1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8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F3C37-12A0-44CE-A265-3EDC479B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个人基本信息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F4836-249A-4585-AAF5-D612BE37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姓名：汤伟</a:t>
            </a:r>
            <a:endParaRPr lang="en-GB" altLang="zh-CN" dirty="0"/>
          </a:p>
          <a:p>
            <a:r>
              <a:rPr lang="zh-CN" altLang="en-US" dirty="0"/>
              <a:t>民族：汉</a:t>
            </a:r>
            <a:endParaRPr lang="en-GB" altLang="zh-CN" dirty="0"/>
          </a:p>
          <a:p>
            <a:r>
              <a:rPr lang="zh-CN" altLang="en-US" dirty="0"/>
              <a:t>政治面貌：共青团员</a:t>
            </a:r>
            <a:endParaRPr lang="en-GB" altLang="zh-CN" dirty="0"/>
          </a:p>
          <a:p>
            <a:r>
              <a:rPr lang="zh-CN" altLang="en-US" dirty="0"/>
              <a:t>籍贯：湖南常德</a:t>
            </a:r>
            <a:endParaRPr lang="en-GB" altLang="zh-CN" dirty="0"/>
          </a:p>
          <a:p>
            <a:r>
              <a:rPr lang="zh-CN" altLang="en-US" dirty="0"/>
              <a:t>专业：软件工程</a:t>
            </a:r>
            <a:endParaRPr lang="en-GB" altLang="zh-CN" dirty="0"/>
          </a:p>
          <a:p>
            <a:r>
              <a:rPr lang="zh-CN" altLang="en-US" dirty="0"/>
              <a:t>本科院系：东北林业大学（教育部直属，“</a:t>
            </a:r>
            <a:r>
              <a:rPr lang="en-US" altLang="zh-CN" dirty="0"/>
              <a:t>211</a:t>
            </a:r>
            <a:r>
              <a:rPr lang="zh-CN" altLang="en-US" dirty="0"/>
              <a:t>”院校）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                       </a:t>
            </a:r>
            <a:r>
              <a:rPr lang="zh-CN" altLang="en-US" dirty="0"/>
              <a:t>信息与计算机工程学院</a:t>
            </a:r>
            <a:endParaRPr lang="en-GB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FEF13A-CBC0-41FF-899D-0514B50C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9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A977-1245-4150-BA19-2552CF8F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实践情况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A79CD-EC3B-4FDB-B54C-7BB0351A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GB" altLang="zh-CN" dirty="0"/>
              <a:t>.</a:t>
            </a:r>
            <a:r>
              <a:rPr lang="zh-CN" altLang="en-US" dirty="0"/>
              <a:t>基于</a:t>
            </a:r>
            <a:r>
              <a:rPr lang="en-US" altLang="zh-CN" dirty="0"/>
              <a:t>Spring MVC</a:t>
            </a:r>
            <a:r>
              <a:rPr lang="zh-CN" altLang="en-US" dirty="0"/>
              <a:t>，</a:t>
            </a:r>
            <a:r>
              <a:rPr lang="en-US" altLang="zh-CN" dirty="0"/>
              <a:t>Spring JPA </a:t>
            </a:r>
            <a:r>
              <a:rPr lang="zh-CN" altLang="en-US" dirty="0"/>
              <a:t>框架设计并实现的软件工程专业工作管理系统</a:t>
            </a:r>
            <a:endParaRPr lang="en-GB" altLang="zh-CN" dirty="0"/>
          </a:p>
          <a:p>
            <a:pPr marL="0" indent="0">
              <a:buNone/>
            </a:pPr>
            <a:r>
              <a:rPr lang="zh-CN" altLang="en-US" dirty="0"/>
              <a:t>（代码地址：</a:t>
            </a:r>
            <a:r>
              <a:rPr lang="en-GB" altLang="zh-CN" dirty="0">
                <a:hlinkClick r:id="rId2"/>
              </a:rPr>
              <a:t>https://github.com/greattang123/management_system.git</a:t>
            </a:r>
            <a:r>
              <a:rPr lang="zh-CN" altLang="en-US" dirty="0"/>
              <a:t>）</a:t>
            </a:r>
            <a:endParaRPr lang="en-GB" altLang="zh-CN" dirty="0"/>
          </a:p>
          <a:p>
            <a:r>
              <a:rPr lang="zh-CN" altLang="en-US" dirty="0"/>
              <a:t>二</a:t>
            </a:r>
            <a:r>
              <a:rPr lang="en-GB" altLang="zh-CN" dirty="0"/>
              <a:t>.</a:t>
            </a:r>
            <a:r>
              <a:rPr lang="zh-CN" altLang="en-US" dirty="0"/>
              <a:t>基于</a:t>
            </a:r>
            <a:r>
              <a:rPr lang="en-US" altLang="zh-CN" dirty="0"/>
              <a:t>Android </a:t>
            </a:r>
            <a:r>
              <a:rPr lang="zh-CN" altLang="en-US" dirty="0"/>
              <a:t>平台的简易点餐系统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9F63-BEC7-4FFD-B5C6-10BB8813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83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3EA5F-F524-42FA-9E2D-88A15D3A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728" y="3750977"/>
            <a:ext cx="9404723" cy="2811294"/>
          </a:xfrm>
        </p:spPr>
        <p:txBody>
          <a:bodyPr/>
          <a:lstStyle/>
          <a:p>
            <a:r>
              <a:rPr lang="en-US" altLang="zh-CN" dirty="0"/>
              <a:t>                 </a:t>
            </a:r>
            <a:r>
              <a:rPr lang="en-US" altLang="zh-CN" sz="5400" dirty="0"/>
              <a:t>Thanks for listening</a:t>
            </a:r>
            <a:r>
              <a:rPr lang="zh-CN" altLang="en-US" sz="5400" dirty="0"/>
              <a:t>！</a:t>
            </a:r>
            <a:endParaRPr lang="en-GB" sz="5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8D525-7540-40B5-BFE5-6F9F1517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82FB-5C69-4618-8529-09F4C4315E0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78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102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离子</vt:lpstr>
      <vt:lpstr>Let’s start  the pregnant summer camp</vt:lpstr>
      <vt:lpstr>个人基本信息</vt:lpstr>
      <vt:lpstr>实践情况</vt:lpstr>
      <vt:lpstr>                 Thanks for listening！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start</dc:title>
  <dc:creator>Tang Cat</dc:creator>
  <cp:lastModifiedBy>Tang Cat</cp:lastModifiedBy>
  <cp:revision>10</cp:revision>
  <dcterms:created xsi:type="dcterms:W3CDTF">2019-07-12T08:07:28Z</dcterms:created>
  <dcterms:modified xsi:type="dcterms:W3CDTF">2019-07-12T11:41:57Z</dcterms:modified>
</cp:coreProperties>
</file>