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3" r:id="rId1"/>
    <p:sldMasterId id="2147483732" r:id="rId2"/>
  </p:sldMasterIdLst>
  <p:notesMasterIdLst>
    <p:notesMasterId r:id="rId68"/>
  </p:notesMasterIdLst>
  <p:sldIdLst>
    <p:sldId id="256"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Lst>
  <p:sldSz cx="12192000" cy="6858000"/>
  <p:notesSz cx="6858000" cy="9144000"/>
  <p:embeddedFontLst>
    <p:embeddedFont>
      <p:font typeface="Open Sans" panose="020B0606030504020204" pitchFamily="34" charset="0"/>
      <p:regular r:id="rId69"/>
      <p:bold r:id="rId70"/>
      <p:italic r:id="rId71"/>
      <p:boldItalic r:id="rId72"/>
    </p:embeddedFont>
    <p:embeddedFont>
      <p:font typeface="Roboto" panose="02000000000000000000" pitchFamily="2" charset="0"/>
      <p:regular r:id="rId73"/>
      <p:bold r:id="rId74"/>
      <p:italic r:id="rId75"/>
      <p:boldItalic r:id="rId76"/>
    </p:embeddedFont>
    <p:embeddedFont>
      <p:font typeface="Source Sans Pro" panose="020B0503030403020204" pitchFamily="34" charset="0"/>
      <p:regular r:id="rId77"/>
      <p:bold r:id="rId78"/>
      <p:italic r:id="rId79"/>
      <p:boldItalic r:id="rId80"/>
    </p:embeddedFont>
    <p:embeddedFont>
      <p:font typeface="Source Sans Pro Light" panose="020B0403030403020204" pitchFamily="34" charset="0"/>
      <p:regular r:id="rId81"/>
      <p:italic r:id="rId82"/>
    </p:embeddedFont>
    <p:embeddedFont>
      <p:font typeface="Wingdings 3" panose="05040102010807070707" pitchFamily="18" charset="2"/>
      <p:regular r:id="rId8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94" userDrawn="1">
          <p15:clr>
            <a:srgbClr val="747775"/>
          </p15:clr>
        </p15:guide>
        <p15:guide id="2" pos="479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eleted user" initials="" lastIdx="2" clrIdx="2"/>
  <p:cmAuthor id="1" name="ggupta" initials=""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60AC"/>
    <a:srgbClr val="03A9F4"/>
    <a:srgbClr val="18B0F5"/>
    <a:srgbClr val="00CEE8"/>
    <a:srgbClr val="166F99"/>
    <a:srgbClr val="065381"/>
    <a:srgbClr val="FFC000"/>
    <a:srgbClr val="FE2635"/>
    <a:srgbClr val="92D050"/>
    <a:srgbClr val="032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4226" autoAdjust="0"/>
  </p:normalViewPr>
  <p:slideViewPr>
    <p:cSldViewPr snapToGrid="0">
      <p:cViewPr>
        <p:scale>
          <a:sx n="75" d="100"/>
          <a:sy n="75" d="100"/>
        </p:scale>
        <p:origin x="763" y="149"/>
      </p:cViewPr>
      <p:guideLst>
        <p:guide orient="horz" pos="1094"/>
        <p:guide pos="479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notesMaster" Target="notesMasters/notesMaster1.xml"/><Relationship Id="rId84" Type="http://schemas.openxmlformats.org/officeDocument/2006/relationships/commentAuthors" Target="commentAuthor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font" Target="fonts/font6.fntdata"/><Relationship Id="rId79" Type="http://schemas.openxmlformats.org/officeDocument/2006/relationships/font" Target="fonts/font11.fntdata"/><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font" Target="fonts/font1.fntdata"/><Relationship Id="rId77" Type="http://schemas.openxmlformats.org/officeDocument/2006/relationships/font" Target="fonts/font9.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font" Target="fonts/font4.fntdata"/><Relationship Id="rId80" Type="http://schemas.openxmlformats.org/officeDocument/2006/relationships/font" Target="fonts/font12.fntdata"/><Relationship Id="rId85"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font" Target="fonts/font2.fntdata"/><Relationship Id="rId75" Type="http://schemas.openxmlformats.org/officeDocument/2006/relationships/font" Target="fonts/font7.fntdata"/><Relationship Id="rId83" Type="http://schemas.openxmlformats.org/officeDocument/2006/relationships/font" Target="fonts/font15.fntdata"/><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font" Target="fonts/font5.fntdata"/><Relationship Id="rId78" Type="http://schemas.openxmlformats.org/officeDocument/2006/relationships/font" Target="fonts/font10.fntdata"/><Relationship Id="rId81" Type="http://schemas.openxmlformats.org/officeDocument/2006/relationships/font" Target="fonts/font13.fntdata"/><Relationship Id="rId86"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font" Target="fonts/font8.fntdata"/><Relationship Id="rId7" Type="http://schemas.openxmlformats.org/officeDocument/2006/relationships/slide" Target="slides/slide5.xml"/><Relationship Id="rId71" Type="http://schemas.openxmlformats.org/officeDocument/2006/relationships/font" Target="fonts/font3.fntdata"/><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theme" Target="theme/theme1.xml"/><Relationship Id="rId61" Type="http://schemas.openxmlformats.org/officeDocument/2006/relationships/slide" Target="slides/slide59.xml"/><Relationship Id="rId82"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b="1" dirty="0">
                <a:solidFill>
                  <a:schemeClr val="dk1"/>
                </a:solidFill>
              </a:rPr>
              <a:t>Notes to the Facilitator:</a:t>
            </a:r>
          </a:p>
          <a:p>
            <a:pPr marL="0" marR="0" lvl="0" indent="0" algn="l" rtl="0">
              <a:lnSpc>
                <a:spcPct val="115000"/>
              </a:lnSpc>
              <a:spcBef>
                <a:spcPts val="0"/>
              </a:spcBef>
              <a:spcAft>
                <a:spcPts val="0"/>
              </a:spcAft>
              <a:buClr>
                <a:srgbClr val="000000"/>
              </a:buClr>
              <a:buSzPts val="1100"/>
              <a:buFont typeface="Arial"/>
              <a:buNone/>
            </a:pPr>
            <a:r>
              <a:rPr lang="en-US" sz="1200" dirty="0">
                <a:solidFill>
                  <a:schemeClr val="dk1"/>
                </a:solidFill>
              </a:rPr>
              <a:t>Welcome the participants and give them an overview of the module. Tell them that they will learn about the ‘</a:t>
            </a:r>
            <a:r>
              <a:rPr lang="en-US" sz="1100" b="0" i="0" u="none" strike="noStrike" cap="none" dirty="0">
                <a:solidFill>
                  <a:srgbClr val="000000"/>
                </a:solidFill>
                <a:latin typeface="Arial"/>
                <a:ea typeface="Arial"/>
                <a:cs typeface="Arial"/>
                <a:sym typeface="Arial"/>
              </a:rPr>
              <a:t>MASTERING SELENIUM 4.x</a:t>
            </a:r>
            <a:r>
              <a:rPr lang="en-US" sz="1200" dirty="0">
                <a:solidFill>
                  <a:schemeClr val="dk1"/>
                </a:solidFill>
              </a:rPr>
              <a:t>’ in this module.</a:t>
            </a:r>
          </a:p>
          <a:p>
            <a:pPr marL="0" lvl="0" indent="0" algn="l" rtl="0">
              <a:lnSpc>
                <a:spcPct val="115000"/>
              </a:lnSpc>
              <a:spcBef>
                <a:spcPts val="0"/>
              </a:spcBef>
              <a:spcAft>
                <a:spcPts val="0"/>
              </a:spcAft>
              <a:buSzPts val="1100"/>
              <a:buNone/>
            </a:pPr>
            <a:endParaRPr lang="en-US" sz="1200" dirty="0">
              <a:solidFill>
                <a:schemeClr val="dk1"/>
              </a:solidFill>
            </a:endParaRPr>
          </a:p>
          <a:p>
            <a:pPr marL="0" lvl="0" indent="0" algn="l" rtl="0">
              <a:lnSpc>
                <a:spcPct val="115000"/>
              </a:lnSpc>
              <a:spcBef>
                <a:spcPts val="0"/>
              </a:spcBef>
              <a:spcAft>
                <a:spcPts val="0"/>
              </a:spcAft>
              <a:buSzPts val="1100"/>
              <a:buNone/>
            </a:pPr>
            <a:r>
              <a:rPr lang="en-US" sz="1200" b="1" dirty="0">
                <a:solidFill>
                  <a:schemeClr val="dk1"/>
                </a:solidFill>
              </a:rPr>
              <a:t>Notes to the Participants:</a:t>
            </a:r>
          </a:p>
          <a:p>
            <a:pPr marL="0" lvl="0" indent="0" algn="l" rtl="0">
              <a:lnSpc>
                <a:spcPct val="115000"/>
              </a:lnSpc>
              <a:spcBef>
                <a:spcPts val="0"/>
              </a:spcBef>
              <a:spcAft>
                <a:spcPts val="0"/>
              </a:spcAft>
              <a:buSzPts val="1100"/>
              <a:buNone/>
            </a:pPr>
            <a:r>
              <a:rPr lang="en-US" sz="1200" dirty="0">
                <a:solidFill>
                  <a:schemeClr val="dk1"/>
                </a:solidFill>
              </a:rPr>
              <a:t>You will learn about the ‘</a:t>
            </a:r>
            <a:r>
              <a:rPr lang="en-US" sz="1200" b="0" i="0" u="none" strike="noStrike" cap="none" dirty="0">
                <a:solidFill>
                  <a:srgbClr val="000000"/>
                </a:solidFill>
                <a:latin typeface="Arial"/>
                <a:ea typeface="Arial"/>
                <a:cs typeface="Arial"/>
                <a:sym typeface="Arial"/>
              </a:rPr>
              <a:t>MASTERING SELENIUM 4.x</a:t>
            </a:r>
            <a:r>
              <a:rPr lang="en-US" sz="1200" dirty="0">
                <a:solidFill>
                  <a:schemeClr val="dk1"/>
                </a:solidFill>
              </a:rPr>
              <a:t>’ in this module.</a:t>
            </a:r>
          </a:p>
          <a:p>
            <a:pPr marL="0" lvl="0" indent="0" algn="l" rtl="0">
              <a:lnSpc>
                <a:spcPct val="115000"/>
              </a:lnSpc>
              <a:spcBef>
                <a:spcPts val="0"/>
              </a:spcBef>
              <a:spcAft>
                <a:spcPts val="0"/>
              </a:spcAft>
              <a:buClr>
                <a:schemeClr val="dk1"/>
              </a:buClr>
              <a:buSzPts val="1100"/>
              <a:buFont typeface="Arial"/>
              <a:buNone/>
            </a:pPr>
            <a:endParaRPr lang="en-US" sz="1200" b="1" dirty="0">
              <a:solidFill>
                <a:schemeClr val="dk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t>Notes to the Facilitator:</a:t>
            </a:r>
            <a:endParaRPr b="1"/>
          </a:p>
          <a:p>
            <a:pPr marL="0" lvl="0" indent="0" algn="l" rtl="0">
              <a:lnSpc>
                <a:spcPct val="100000"/>
              </a:lnSpc>
              <a:spcBef>
                <a:spcPts val="0"/>
              </a:spcBef>
              <a:spcAft>
                <a:spcPts val="0"/>
              </a:spcAft>
              <a:buSzPts val="1100"/>
              <a:buNone/>
            </a:pPr>
            <a:r>
              <a:rPr lang="en-US"/>
              <a:t>Explore a comprehensive Java code snippet. In this hands-on session, participants will witness the power of WebDriverManager, ChromeDriver instantiation, website navigation, and interactive actions with web elements, culminating in a graceful conclusion with the driver.quit() method, ensuring a seamless WebDriver session closure.</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b="1"/>
              <a:t>Notes to the Participants:</a:t>
            </a:r>
            <a:endParaRPr/>
          </a:p>
          <a:p>
            <a:pPr marL="0" lvl="0" indent="0" algn="l" rtl="0">
              <a:lnSpc>
                <a:spcPct val="100000"/>
              </a:lnSpc>
              <a:spcBef>
                <a:spcPts val="0"/>
              </a:spcBef>
              <a:spcAft>
                <a:spcPts val="0"/>
              </a:spcAft>
              <a:buSzPts val="1100"/>
              <a:buNone/>
            </a:pPr>
            <a:r>
              <a:rPr lang="en-US" b="0"/>
              <a:t>In the Java code,</a:t>
            </a:r>
            <a:endParaRPr b="0"/>
          </a:p>
          <a:p>
            <a:pPr marL="171450" lvl="0" indent="-171450" algn="l" rtl="0">
              <a:lnSpc>
                <a:spcPct val="100000"/>
              </a:lnSpc>
              <a:spcBef>
                <a:spcPts val="0"/>
              </a:spcBef>
              <a:spcAft>
                <a:spcPts val="0"/>
              </a:spcAft>
              <a:buSzPts val="1100"/>
              <a:buChar char="●"/>
            </a:pPr>
            <a:r>
              <a:rPr lang="en-US" b="0"/>
              <a:t>The </a:t>
            </a:r>
            <a:r>
              <a:rPr lang="en-US" b="0" i="1"/>
              <a:t>WebDriverManager</a:t>
            </a:r>
            <a:r>
              <a:rPr lang="en-US" b="0"/>
              <a:t> is used to automate the management of the browser driver that automatically downloads the required browser driver executable based on the specified browser</a:t>
            </a:r>
            <a:endParaRPr/>
          </a:p>
          <a:p>
            <a:pPr marL="171450" lvl="0" indent="-171450" algn="l" rtl="0">
              <a:lnSpc>
                <a:spcPct val="100000"/>
              </a:lnSpc>
              <a:spcBef>
                <a:spcPts val="0"/>
              </a:spcBef>
              <a:spcAft>
                <a:spcPts val="0"/>
              </a:spcAft>
              <a:buSzPts val="1100"/>
              <a:buChar char="●"/>
            </a:pPr>
            <a:r>
              <a:rPr lang="en-US" b="0"/>
              <a:t>We are creating a ChromeDriver instance and navigate to a website (https://www.mydomain.com)</a:t>
            </a:r>
            <a:endParaRPr/>
          </a:p>
          <a:p>
            <a:pPr marL="171450" lvl="0" indent="-171450" algn="l" rtl="0">
              <a:lnSpc>
                <a:spcPct val="100000"/>
              </a:lnSpc>
              <a:spcBef>
                <a:spcPts val="0"/>
              </a:spcBef>
              <a:spcAft>
                <a:spcPts val="0"/>
              </a:spcAft>
              <a:buSzPts val="1100"/>
              <a:buChar char="●"/>
            </a:pPr>
            <a:r>
              <a:rPr lang="en-US" b="0"/>
              <a:t>We are interacting with two web elements using their IDs (("</a:t>
            </a:r>
            <a:r>
              <a:rPr lang="en-US" sz="1100" i="1"/>
              <a:t>get_Products</a:t>
            </a:r>
            <a:r>
              <a:rPr lang="en-US" b="0"/>
              <a:t>") and CSS selectors (".</a:t>
            </a:r>
            <a:r>
              <a:rPr lang="en-US" sz="1100" i="1"/>
              <a:t>txtBox1.class</a:t>
            </a:r>
            <a:r>
              <a:rPr lang="en-US" b="0"/>
              <a:t>“)</a:t>
            </a:r>
            <a:endParaRPr/>
          </a:p>
          <a:p>
            <a:pPr marL="171450" lvl="0" indent="-171450" algn="l" rtl="0">
              <a:lnSpc>
                <a:spcPct val="100000"/>
              </a:lnSpc>
              <a:spcBef>
                <a:spcPts val="0"/>
              </a:spcBef>
              <a:spcAft>
                <a:spcPts val="0"/>
              </a:spcAft>
              <a:buSzPts val="1100"/>
              <a:buChar char="●"/>
            </a:pPr>
            <a:r>
              <a:rPr lang="en-US" b="0"/>
              <a:t>The actions include clicking on the first element and entering text into the second element</a:t>
            </a:r>
            <a:endParaRPr/>
          </a:p>
          <a:p>
            <a:pPr marL="171450" lvl="0" indent="-171450" algn="l" rtl="0">
              <a:lnSpc>
                <a:spcPct val="100000"/>
              </a:lnSpc>
              <a:spcBef>
                <a:spcPts val="0"/>
              </a:spcBef>
              <a:spcAft>
                <a:spcPts val="0"/>
              </a:spcAft>
              <a:buSzPts val="1100"/>
              <a:buChar char="●"/>
            </a:pPr>
            <a:r>
              <a:rPr lang="en-US" b="0" i="1"/>
              <a:t>driver.quit() </a:t>
            </a:r>
            <a:r>
              <a:rPr lang="en-US" b="0"/>
              <a:t>method closes the browser and end the WebDriver session</a:t>
            </a:r>
            <a:endParaRPr b="0"/>
          </a:p>
          <a:p>
            <a:pPr marL="0" lvl="0" indent="0" algn="l" rtl="0">
              <a:lnSpc>
                <a:spcPct val="100000"/>
              </a:lnSpc>
              <a:spcBef>
                <a:spcPts val="0"/>
              </a:spcBef>
              <a:spcAft>
                <a:spcPts val="0"/>
              </a:spcAft>
              <a:buSzPts val="1100"/>
              <a:buNone/>
            </a:pPr>
            <a:endParaRPr b="0"/>
          </a:p>
          <a:p>
            <a:pPr marL="0" lvl="0" indent="0" algn="l" rtl="0">
              <a:lnSpc>
                <a:spcPct val="100000"/>
              </a:lnSpc>
              <a:spcBef>
                <a:spcPts val="0"/>
              </a:spcBef>
              <a:spcAft>
                <a:spcPts val="0"/>
              </a:spcAft>
              <a:buSzPts val="1100"/>
              <a:buNone/>
            </a:pPr>
            <a:r>
              <a:rPr lang="en-US" b="0"/>
              <a:t>public class SeleniumExample {</a:t>
            </a:r>
            <a:endParaRPr/>
          </a:p>
          <a:p>
            <a:pPr marL="0" lvl="0" indent="0" algn="l" rtl="0">
              <a:lnSpc>
                <a:spcPct val="100000"/>
              </a:lnSpc>
              <a:spcBef>
                <a:spcPts val="0"/>
              </a:spcBef>
              <a:spcAft>
                <a:spcPts val="0"/>
              </a:spcAft>
              <a:buSzPts val="1100"/>
              <a:buNone/>
            </a:pPr>
            <a:endParaRPr b="0"/>
          </a:p>
          <a:p>
            <a:pPr marL="0" lvl="0" indent="0" algn="l" rtl="0">
              <a:lnSpc>
                <a:spcPct val="100000"/>
              </a:lnSpc>
              <a:spcBef>
                <a:spcPts val="0"/>
              </a:spcBef>
              <a:spcAft>
                <a:spcPts val="0"/>
              </a:spcAft>
              <a:buSzPts val="1100"/>
              <a:buNone/>
            </a:pPr>
            <a:r>
              <a:rPr lang="en-US" b="0"/>
              <a:t>    public static void main(String[] args) {</a:t>
            </a:r>
            <a:endParaRPr/>
          </a:p>
          <a:p>
            <a:pPr marL="0" lvl="0" indent="0" algn="l" rtl="0">
              <a:lnSpc>
                <a:spcPct val="100000"/>
              </a:lnSpc>
              <a:spcBef>
                <a:spcPts val="0"/>
              </a:spcBef>
              <a:spcAft>
                <a:spcPts val="0"/>
              </a:spcAft>
              <a:buSzPts val="1100"/>
              <a:buNone/>
            </a:pPr>
            <a:r>
              <a:rPr lang="en-US" b="0"/>
              <a:t>        // Setup WebDriver using WebDriverManager</a:t>
            </a:r>
            <a:endParaRPr b="0"/>
          </a:p>
          <a:p>
            <a:pPr marL="0" lvl="0" indent="0" algn="l" rtl="0">
              <a:lnSpc>
                <a:spcPct val="100000"/>
              </a:lnSpc>
              <a:spcBef>
                <a:spcPts val="0"/>
              </a:spcBef>
              <a:spcAft>
                <a:spcPts val="0"/>
              </a:spcAft>
              <a:buSzPts val="1100"/>
              <a:buNone/>
            </a:pPr>
            <a:r>
              <a:rPr lang="en-US" b="0"/>
              <a:t>        WebDriverManager.chromedriver().setup();</a:t>
            </a:r>
            <a:endParaRPr/>
          </a:p>
          <a:p>
            <a:pPr marL="0" lvl="0" indent="0" algn="l" rtl="0">
              <a:lnSpc>
                <a:spcPct val="100000"/>
              </a:lnSpc>
              <a:spcBef>
                <a:spcPts val="0"/>
              </a:spcBef>
              <a:spcAft>
                <a:spcPts val="0"/>
              </a:spcAft>
              <a:buSzPts val="1100"/>
              <a:buNone/>
            </a:pPr>
            <a:r>
              <a:rPr lang="en-US" b="0"/>
              <a:t>        WebDriver driver = new ChromeDriver();</a:t>
            </a:r>
            <a:endParaRPr/>
          </a:p>
          <a:p>
            <a:pPr marL="0" lvl="0" indent="0" algn="l" rtl="0">
              <a:lnSpc>
                <a:spcPct val="100000"/>
              </a:lnSpc>
              <a:spcBef>
                <a:spcPts val="0"/>
              </a:spcBef>
              <a:spcAft>
                <a:spcPts val="0"/>
              </a:spcAft>
              <a:buSzPts val="1100"/>
              <a:buNone/>
            </a:pPr>
            <a:endParaRPr b="0"/>
          </a:p>
          <a:p>
            <a:pPr marL="0" lvl="0" indent="0" algn="l" rtl="0">
              <a:lnSpc>
                <a:spcPct val="100000"/>
              </a:lnSpc>
              <a:spcBef>
                <a:spcPts val="0"/>
              </a:spcBef>
              <a:spcAft>
                <a:spcPts val="0"/>
              </a:spcAft>
              <a:buSzPts val="1100"/>
              <a:buNone/>
            </a:pPr>
            <a:r>
              <a:rPr lang="en-US" b="0"/>
              <a:t>        // Open a website</a:t>
            </a:r>
            <a:endParaRPr/>
          </a:p>
          <a:p>
            <a:pPr marL="0" lvl="0" indent="0" algn="l" rtl="0">
              <a:lnSpc>
                <a:spcPct val="100000"/>
              </a:lnSpc>
              <a:spcBef>
                <a:spcPts val="0"/>
              </a:spcBef>
              <a:spcAft>
                <a:spcPts val="0"/>
              </a:spcAft>
              <a:buSzPts val="1100"/>
              <a:buNone/>
            </a:pPr>
            <a:r>
              <a:rPr lang="en-US" b="0"/>
              <a:t>        driver.get("https://www.mydomain.com");</a:t>
            </a:r>
            <a:endParaRPr/>
          </a:p>
          <a:p>
            <a:pPr marL="0" lvl="0" indent="0" algn="l" rtl="0">
              <a:lnSpc>
                <a:spcPct val="100000"/>
              </a:lnSpc>
              <a:spcBef>
                <a:spcPts val="0"/>
              </a:spcBef>
              <a:spcAft>
                <a:spcPts val="0"/>
              </a:spcAft>
              <a:buSzPts val="1100"/>
              <a:buNone/>
            </a:pPr>
            <a:endParaRPr b="0"/>
          </a:p>
          <a:p>
            <a:pPr marL="0" lvl="0" indent="0" algn="l" rtl="0">
              <a:lnSpc>
                <a:spcPct val="100000"/>
              </a:lnSpc>
              <a:spcBef>
                <a:spcPts val="0"/>
              </a:spcBef>
              <a:spcAft>
                <a:spcPts val="0"/>
              </a:spcAft>
              <a:buSzPts val="1100"/>
              <a:buNone/>
            </a:pPr>
            <a:r>
              <a:rPr lang="en-US" b="0"/>
              <a:t>        // Find an element by its ID</a:t>
            </a:r>
            <a:endParaRPr/>
          </a:p>
          <a:p>
            <a:pPr marL="0" lvl="0" indent="0" algn="l" rtl="0">
              <a:lnSpc>
                <a:spcPct val="100000"/>
              </a:lnSpc>
              <a:spcBef>
                <a:spcPts val="0"/>
              </a:spcBef>
              <a:spcAft>
                <a:spcPts val="0"/>
              </a:spcAft>
              <a:buSzPts val="1100"/>
              <a:buNone/>
            </a:pPr>
            <a:r>
              <a:rPr lang="en-US" b="0"/>
              <a:t>        WebElement element = driver.findElement(By.id("</a:t>
            </a:r>
            <a:r>
              <a:rPr lang="en-US" sz="1100" i="1"/>
              <a:t>get_Products</a:t>
            </a:r>
            <a:r>
              <a:rPr lang="en-US" b="0"/>
              <a:t>"));</a:t>
            </a:r>
            <a:endParaRPr/>
          </a:p>
          <a:p>
            <a:pPr marL="0" lvl="0" indent="0" algn="l" rtl="0">
              <a:lnSpc>
                <a:spcPct val="100000"/>
              </a:lnSpc>
              <a:spcBef>
                <a:spcPts val="0"/>
              </a:spcBef>
              <a:spcAft>
                <a:spcPts val="0"/>
              </a:spcAft>
              <a:buSzPts val="1100"/>
              <a:buNone/>
            </a:pPr>
            <a:endParaRPr b="0"/>
          </a:p>
          <a:p>
            <a:pPr marL="0" lvl="0" indent="0" algn="l" rtl="0">
              <a:lnSpc>
                <a:spcPct val="100000"/>
              </a:lnSpc>
              <a:spcBef>
                <a:spcPts val="0"/>
              </a:spcBef>
              <a:spcAft>
                <a:spcPts val="0"/>
              </a:spcAft>
              <a:buSzPts val="1100"/>
              <a:buNone/>
            </a:pPr>
            <a:r>
              <a:rPr lang="en-US" b="0"/>
              <a:t>        // Perform an action on the element</a:t>
            </a:r>
            <a:endParaRPr/>
          </a:p>
          <a:p>
            <a:pPr marL="0" lvl="0" indent="0" algn="l" rtl="0">
              <a:lnSpc>
                <a:spcPct val="100000"/>
              </a:lnSpc>
              <a:spcBef>
                <a:spcPts val="0"/>
              </a:spcBef>
              <a:spcAft>
                <a:spcPts val="0"/>
              </a:spcAft>
              <a:buSzPts val="1100"/>
              <a:buNone/>
            </a:pPr>
            <a:r>
              <a:rPr lang="en-US" b="0"/>
              <a:t>        element.click();</a:t>
            </a:r>
            <a:endParaRPr/>
          </a:p>
          <a:p>
            <a:pPr marL="0" lvl="0" indent="0" algn="l" rtl="0">
              <a:lnSpc>
                <a:spcPct val="100000"/>
              </a:lnSpc>
              <a:spcBef>
                <a:spcPts val="0"/>
              </a:spcBef>
              <a:spcAft>
                <a:spcPts val="0"/>
              </a:spcAft>
              <a:buSzPts val="1100"/>
              <a:buNone/>
            </a:pPr>
            <a:endParaRPr b="0"/>
          </a:p>
          <a:p>
            <a:pPr marL="0" lvl="0" indent="0" algn="l" rtl="0">
              <a:lnSpc>
                <a:spcPct val="100000"/>
              </a:lnSpc>
              <a:spcBef>
                <a:spcPts val="0"/>
              </a:spcBef>
              <a:spcAft>
                <a:spcPts val="0"/>
              </a:spcAft>
              <a:buSzPts val="1100"/>
              <a:buNone/>
            </a:pPr>
            <a:r>
              <a:rPr lang="en-US" b="0"/>
              <a:t>        // Find another element by its CSS selector</a:t>
            </a:r>
            <a:endParaRPr/>
          </a:p>
          <a:p>
            <a:pPr marL="0" lvl="0" indent="0" algn="l" rtl="0">
              <a:lnSpc>
                <a:spcPct val="100000"/>
              </a:lnSpc>
              <a:spcBef>
                <a:spcPts val="0"/>
              </a:spcBef>
              <a:spcAft>
                <a:spcPts val="0"/>
              </a:spcAft>
              <a:buSzPts val="1100"/>
              <a:buNone/>
            </a:pPr>
            <a:r>
              <a:rPr lang="en-US" b="0"/>
              <a:t>        WebElement anotherElement = driver.findElement(By.cssSelector(".</a:t>
            </a:r>
            <a:r>
              <a:rPr lang="en-US" sz="1100" i="1"/>
              <a:t>txtBox1.class</a:t>
            </a:r>
            <a:r>
              <a:rPr lang="en-US" b="0"/>
              <a:t>"));</a:t>
            </a:r>
            <a:endParaRPr/>
          </a:p>
          <a:p>
            <a:pPr marL="0" lvl="0" indent="0" algn="l" rtl="0">
              <a:lnSpc>
                <a:spcPct val="100000"/>
              </a:lnSpc>
              <a:spcBef>
                <a:spcPts val="0"/>
              </a:spcBef>
              <a:spcAft>
                <a:spcPts val="0"/>
              </a:spcAft>
              <a:buSzPts val="1100"/>
              <a:buNone/>
            </a:pPr>
            <a:endParaRPr b="0"/>
          </a:p>
          <a:p>
            <a:pPr marL="0" lvl="0" indent="0" algn="l" rtl="0">
              <a:lnSpc>
                <a:spcPct val="100000"/>
              </a:lnSpc>
              <a:spcBef>
                <a:spcPts val="0"/>
              </a:spcBef>
              <a:spcAft>
                <a:spcPts val="0"/>
              </a:spcAft>
              <a:buSzPts val="1100"/>
              <a:buNone/>
            </a:pPr>
            <a:r>
              <a:rPr lang="en-US" b="0"/>
              <a:t>        // Perform another action on the second element</a:t>
            </a:r>
            <a:endParaRPr/>
          </a:p>
          <a:p>
            <a:pPr marL="0" lvl="0" indent="0" algn="l" rtl="0">
              <a:lnSpc>
                <a:spcPct val="100000"/>
              </a:lnSpc>
              <a:spcBef>
                <a:spcPts val="0"/>
              </a:spcBef>
              <a:spcAft>
                <a:spcPts val="0"/>
              </a:spcAft>
              <a:buSzPts val="1100"/>
              <a:buNone/>
            </a:pPr>
            <a:r>
              <a:rPr lang="en-US" b="0"/>
              <a:t>        anotherElement.sendKeys("</a:t>
            </a:r>
            <a:r>
              <a:rPr lang="en-US" sz="1100" i="1"/>
              <a:t>Selenium Is Best</a:t>
            </a:r>
            <a:r>
              <a:rPr lang="en-US" b="0"/>
              <a:t>");</a:t>
            </a:r>
            <a:endParaRPr/>
          </a:p>
          <a:p>
            <a:pPr marL="0" lvl="0" indent="0" algn="l" rtl="0">
              <a:lnSpc>
                <a:spcPct val="100000"/>
              </a:lnSpc>
              <a:spcBef>
                <a:spcPts val="0"/>
              </a:spcBef>
              <a:spcAft>
                <a:spcPts val="0"/>
              </a:spcAft>
              <a:buSzPts val="1100"/>
              <a:buNone/>
            </a:pPr>
            <a:endParaRPr b="0"/>
          </a:p>
          <a:p>
            <a:pPr marL="0" lvl="0" indent="0" algn="l" rtl="0">
              <a:lnSpc>
                <a:spcPct val="100000"/>
              </a:lnSpc>
              <a:spcBef>
                <a:spcPts val="0"/>
              </a:spcBef>
              <a:spcAft>
                <a:spcPts val="0"/>
              </a:spcAft>
              <a:buSzPts val="1100"/>
              <a:buNone/>
            </a:pPr>
            <a:r>
              <a:rPr lang="en-US" b="0"/>
              <a:t>        // Close the browser</a:t>
            </a:r>
            <a:endParaRPr/>
          </a:p>
          <a:p>
            <a:pPr marL="0" lvl="0" indent="0" algn="l" rtl="0">
              <a:lnSpc>
                <a:spcPct val="100000"/>
              </a:lnSpc>
              <a:spcBef>
                <a:spcPts val="0"/>
              </a:spcBef>
              <a:spcAft>
                <a:spcPts val="0"/>
              </a:spcAft>
              <a:buSzPts val="1100"/>
              <a:buNone/>
            </a:pPr>
            <a:r>
              <a:rPr lang="en-US" b="0"/>
              <a:t>        driver.quit();</a:t>
            </a:r>
            <a:endParaRPr/>
          </a:p>
          <a:p>
            <a:pPr marL="0" lvl="0" indent="0" algn="l" rtl="0">
              <a:lnSpc>
                <a:spcPct val="100000"/>
              </a:lnSpc>
              <a:spcBef>
                <a:spcPts val="0"/>
              </a:spcBef>
              <a:spcAft>
                <a:spcPts val="0"/>
              </a:spcAft>
              <a:buSzPts val="1100"/>
              <a:buNone/>
            </a:pPr>
            <a:r>
              <a:rPr lang="en-US" b="0"/>
              <a:t>    }</a:t>
            </a:r>
            <a:endParaRPr/>
          </a:p>
          <a:p>
            <a:pPr marL="0" lvl="0" indent="0" algn="l" rtl="0">
              <a:lnSpc>
                <a:spcPct val="100000"/>
              </a:lnSpc>
              <a:spcBef>
                <a:spcPts val="0"/>
              </a:spcBef>
              <a:spcAft>
                <a:spcPts val="0"/>
              </a:spcAft>
              <a:buSzPts val="1100"/>
              <a:buNone/>
            </a:pPr>
            <a:r>
              <a:rPr lang="en-US" b="0"/>
              <a:t>}</a:t>
            </a:r>
            <a:endParaRPr/>
          </a:p>
        </p:txBody>
      </p:sp>
    </p:spTree>
    <p:extLst>
      <p:ext uri="{BB962C8B-B14F-4D97-AF65-F5344CB8AC3E}">
        <p14:creationId xmlns:p14="http://schemas.microsoft.com/office/powerpoint/2010/main" val="21466105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b="1">
                <a:solidFill>
                  <a:schemeClr val="dk1"/>
                </a:solidFill>
                <a:latin typeface="Calibri"/>
                <a:ea typeface="Calibri"/>
                <a:cs typeface="Calibri"/>
                <a:sym typeface="Calibri"/>
              </a:rPr>
              <a:t>Notes to the Facilitator:</a:t>
            </a:r>
            <a:endParaRPr sz="1200" b="1">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Ask the participants to attempt the question on the screen.</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SzPts val="1100"/>
              <a:buNone/>
            </a:pPr>
            <a:r>
              <a:rPr lang="en-US" sz="1200">
                <a:solidFill>
                  <a:schemeClr val="dk1"/>
                </a:solidFill>
                <a:latin typeface="Calibri"/>
                <a:ea typeface="Calibri"/>
                <a:cs typeface="Calibri"/>
                <a:sym typeface="Calibri"/>
              </a:rPr>
              <a:t>Answer: C</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1200" b="1">
                <a:solidFill>
                  <a:schemeClr val="dk1"/>
                </a:solidFill>
                <a:latin typeface="Calibri"/>
                <a:ea typeface="Calibri"/>
                <a:cs typeface="Calibri"/>
                <a:sym typeface="Calibri"/>
              </a:rPr>
              <a:t>Notes to the Participants:</a:t>
            </a:r>
            <a:endParaRPr sz="1200" b="1">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Attempt the question on the screen. You will get one attempt.</a:t>
            </a:r>
            <a:endParaRPr sz="1200">
              <a:solidFill>
                <a:schemeClr val="dk1"/>
              </a:solidFill>
              <a:latin typeface="Calibri"/>
              <a:ea typeface="Calibri"/>
              <a:cs typeface="Calibri"/>
              <a:sym typeface="Calibri"/>
            </a:endParaRPr>
          </a:p>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764304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aad417b8ce_1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g2aad417b8ce_1_1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b="1">
                <a:solidFill>
                  <a:schemeClr val="dk1"/>
                </a:solidFill>
                <a:latin typeface="Calibri"/>
                <a:ea typeface="Calibri"/>
                <a:cs typeface="Calibri"/>
                <a:sym typeface="Calibri"/>
              </a:rPr>
              <a:t>Notes to the Facilitator:</a:t>
            </a:r>
            <a:endParaRPr sz="1200" b="1">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Ask the participants to attempt the question on the screen.</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SzPts val="1100"/>
              <a:buNone/>
            </a:pPr>
            <a:r>
              <a:rPr lang="en-US" sz="1200">
                <a:solidFill>
                  <a:schemeClr val="dk1"/>
                </a:solidFill>
                <a:latin typeface="Calibri"/>
                <a:ea typeface="Calibri"/>
                <a:cs typeface="Calibri"/>
                <a:sym typeface="Calibri"/>
              </a:rPr>
              <a:t>Answer: B</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1200" b="1">
                <a:solidFill>
                  <a:schemeClr val="dk1"/>
                </a:solidFill>
                <a:latin typeface="Calibri"/>
                <a:ea typeface="Calibri"/>
                <a:cs typeface="Calibri"/>
                <a:sym typeface="Calibri"/>
              </a:rPr>
              <a:t>Notes to the Participants:</a:t>
            </a:r>
            <a:endParaRPr sz="1200" b="1">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Attempt the question on the screen. You will get one attempt.</a:t>
            </a:r>
            <a:endParaRPr sz="1200">
              <a:solidFill>
                <a:schemeClr val="dk1"/>
              </a:solidFill>
              <a:latin typeface="Calibri"/>
              <a:ea typeface="Calibri"/>
              <a:cs typeface="Calibri"/>
              <a:sym typeface="Calibri"/>
            </a:endParaRPr>
          </a:p>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458589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t>Notes to the Facilitator:</a:t>
            </a:r>
            <a:endParaRPr b="1"/>
          </a:p>
          <a:p>
            <a:pPr marL="0" lvl="0" indent="0" algn="l" rtl="0">
              <a:lnSpc>
                <a:spcPct val="100000"/>
              </a:lnSpc>
              <a:spcBef>
                <a:spcPts val="0"/>
              </a:spcBef>
              <a:spcAft>
                <a:spcPts val="0"/>
              </a:spcAft>
              <a:buSzPts val="1100"/>
              <a:buNone/>
            </a:pPr>
            <a:r>
              <a:rPr lang="en-US"/>
              <a:t>Explore the nuances of Selenium Grid's architecture, unraveling key components like the router, session map, session queue, event bus, distributor, and node. Delve into the orchestration of test execution requests and discover the enhanced support for modern testing needs in Selenium 4.</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b="1"/>
              <a:t>Notes to the Participants:</a:t>
            </a:r>
            <a:endParaRPr/>
          </a:p>
          <a:p>
            <a:pPr marL="0" lvl="0" indent="0" algn="l" rtl="0">
              <a:lnSpc>
                <a:spcPct val="100000"/>
              </a:lnSpc>
              <a:spcBef>
                <a:spcPts val="0"/>
              </a:spcBef>
              <a:spcAft>
                <a:spcPts val="0"/>
              </a:spcAft>
              <a:buSzPts val="1100"/>
              <a:buNone/>
            </a:pPr>
            <a:endParaRPr b="1"/>
          </a:p>
          <a:p>
            <a:pPr marL="0" marR="0" lvl="0" indent="0" algn="l" rtl="0">
              <a:lnSpc>
                <a:spcPct val="100000"/>
              </a:lnSpc>
              <a:spcBef>
                <a:spcPts val="0"/>
              </a:spcBef>
              <a:spcAft>
                <a:spcPts val="0"/>
              </a:spcAft>
              <a:buClr>
                <a:srgbClr val="000000"/>
              </a:buClr>
              <a:buSzPts val="1100"/>
              <a:buFont typeface="Arial"/>
              <a:buNone/>
            </a:pPr>
            <a:r>
              <a:rPr lang="en-US" b="0"/>
              <a:t>Selenium Grid is a distributed testing framework that allows to run tests on different machines against different browsers and operating systems and allows for cross platform testing. Selenium 4 comes with various enhancement to the Selenium Grid 4 architecture that provides better support for modern testing needs. </a:t>
            </a:r>
            <a:endParaRPr/>
          </a:p>
          <a:p>
            <a:pPr marL="0" marR="0" lvl="0" indent="0" algn="l" rtl="0">
              <a:lnSpc>
                <a:spcPct val="100000"/>
              </a:lnSpc>
              <a:spcBef>
                <a:spcPts val="0"/>
              </a:spcBef>
              <a:spcAft>
                <a:spcPts val="0"/>
              </a:spcAft>
              <a:buClr>
                <a:srgbClr val="000000"/>
              </a:buClr>
              <a:buSzPts val="1100"/>
              <a:buFont typeface="Arial"/>
              <a:buNone/>
            </a:pPr>
            <a:endParaRPr b="0"/>
          </a:p>
          <a:p>
            <a:pPr marL="0" marR="0" lvl="0" indent="0" algn="l" rtl="0">
              <a:lnSpc>
                <a:spcPct val="100000"/>
              </a:lnSpc>
              <a:spcBef>
                <a:spcPts val="0"/>
              </a:spcBef>
              <a:spcAft>
                <a:spcPts val="0"/>
              </a:spcAft>
              <a:buClr>
                <a:srgbClr val="000000"/>
              </a:buClr>
              <a:buSzPts val="1100"/>
              <a:buFont typeface="Arial"/>
              <a:buNone/>
            </a:pPr>
            <a:r>
              <a:rPr lang="en-US" b="0"/>
              <a:t>Grid architecture consists of following components:</a:t>
            </a:r>
            <a:endParaRPr/>
          </a:p>
          <a:p>
            <a:pPr marL="171450" marR="0" lvl="0" indent="-171450" algn="l" rtl="0">
              <a:lnSpc>
                <a:spcPct val="100000"/>
              </a:lnSpc>
              <a:spcBef>
                <a:spcPts val="0"/>
              </a:spcBef>
              <a:spcAft>
                <a:spcPts val="0"/>
              </a:spcAft>
              <a:buClr>
                <a:srgbClr val="000000"/>
              </a:buClr>
              <a:buSzPts val="1100"/>
              <a:buChar char="●"/>
            </a:pPr>
            <a:r>
              <a:rPr lang="en-US" b="0"/>
              <a:t>Router</a:t>
            </a:r>
            <a:endParaRPr/>
          </a:p>
          <a:p>
            <a:pPr marL="171450" marR="0" lvl="0" indent="-171450" algn="l" rtl="0">
              <a:lnSpc>
                <a:spcPct val="100000"/>
              </a:lnSpc>
              <a:spcBef>
                <a:spcPts val="0"/>
              </a:spcBef>
              <a:spcAft>
                <a:spcPts val="0"/>
              </a:spcAft>
              <a:buClr>
                <a:srgbClr val="000000"/>
              </a:buClr>
              <a:buSzPts val="1100"/>
              <a:buChar char="●"/>
            </a:pPr>
            <a:r>
              <a:rPr lang="en-US" b="0"/>
              <a:t>Session Map</a:t>
            </a:r>
            <a:endParaRPr/>
          </a:p>
          <a:p>
            <a:pPr marL="171450" marR="0" lvl="0" indent="-171450" algn="l" rtl="0">
              <a:lnSpc>
                <a:spcPct val="100000"/>
              </a:lnSpc>
              <a:spcBef>
                <a:spcPts val="0"/>
              </a:spcBef>
              <a:spcAft>
                <a:spcPts val="0"/>
              </a:spcAft>
              <a:buClr>
                <a:srgbClr val="000000"/>
              </a:buClr>
              <a:buSzPts val="1100"/>
              <a:buChar char="●"/>
            </a:pPr>
            <a:r>
              <a:rPr lang="en-US" b="0"/>
              <a:t>Session Queue</a:t>
            </a:r>
            <a:endParaRPr/>
          </a:p>
          <a:p>
            <a:pPr marL="171450" marR="0" lvl="0" indent="-171450" algn="l" rtl="0">
              <a:lnSpc>
                <a:spcPct val="100000"/>
              </a:lnSpc>
              <a:spcBef>
                <a:spcPts val="0"/>
              </a:spcBef>
              <a:spcAft>
                <a:spcPts val="0"/>
              </a:spcAft>
              <a:buClr>
                <a:srgbClr val="000000"/>
              </a:buClr>
              <a:buSzPts val="1100"/>
              <a:buChar char="●"/>
            </a:pPr>
            <a:r>
              <a:rPr lang="en-US" b="0"/>
              <a:t>Event Bus</a:t>
            </a:r>
            <a:endParaRPr/>
          </a:p>
          <a:p>
            <a:pPr marL="171450" marR="0" lvl="0" indent="-171450" algn="l" rtl="0">
              <a:lnSpc>
                <a:spcPct val="100000"/>
              </a:lnSpc>
              <a:spcBef>
                <a:spcPts val="0"/>
              </a:spcBef>
              <a:spcAft>
                <a:spcPts val="0"/>
              </a:spcAft>
              <a:buClr>
                <a:srgbClr val="000000"/>
              </a:buClr>
              <a:buSzPts val="1100"/>
              <a:buChar char="●"/>
            </a:pPr>
            <a:r>
              <a:rPr lang="en-US" b="0"/>
              <a:t>Distributor</a:t>
            </a:r>
            <a:endParaRPr/>
          </a:p>
          <a:p>
            <a:pPr marL="171450" marR="0" lvl="0" indent="-171450" algn="l" rtl="0">
              <a:lnSpc>
                <a:spcPct val="100000"/>
              </a:lnSpc>
              <a:spcBef>
                <a:spcPts val="0"/>
              </a:spcBef>
              <a:spcAft>
                <a:spcPts val="0"/>
              </a:spcAft>
              <a:buClr>
                <a:srgbClr val="000000"/>
              </a:buClr>
              <a:buSzPts val="1100"/>
              <a:buChar char="●"/>
            </a:pPr>
            <a:r>
              <a:rPr lang="en-US" b="0"/>
              <a:t>Node</a:t>
            </a:r>
            <a:endParaRPr/>
          </a:p>
          <a:p>
            <a:pPr marL="171450" marR="0" lvl="0" indent="-101600" algn="l" rtl="0">
              <a:lnSpc>
                <a:spcPct val="100000"/>
              </a:lnSpc>
              <a:spcBef>
                <a:spcPts val="0"/>
              </a:spcBef>
              <a:spcAft>
                <a:spcPts val="0"/>
              </a:spcAft>
              <a:buClr>
                <a:srgbClr val="000000"/>
              </a:buClr>
              <a:buSzPts val="1100"/>
              <a:buNone/>
            </a:pPr>
            <a:endParaRPr b="0"/>
          </a:p>
          <a:p>
            <a:pPr marL="0" marR="0" lvl="0" indent="0" algn="l" rtl="0">
              <a:lnSpc>
                <a:spcPct val="100000"/>
              </a:lnSpc>
              <a:spcBef>
                <a:spcPts val="0"/>
              </a:spcBef>
              <a:spcAft>
                <a:spcPts val="0"/>
              </a:spcAft>
              <a:buClr>
                <a:srgbClr val="000000"/>
              </a:buClr>
              <a:buSzPts val="1100"/>
              <a:buNone/>
            </a:pPr>
            <a:r>
              <a:rPr lang="en-US" b="0"/>
              <a:t>Les discuss each of the above in more details.</a:t>
            </a:r>
            <a:endParaRPr/>
          </a:p>
        </p:txBody>
      </p:sp>
    </p:spTree>
    <p:extLst>
      <p:ext uri="{BB962C8B-B14F-4D97-AF65-F5344CB8AC3E}">
        <p14:creationId xmlns:p14="http://schemas.microsoft.com/office/powerpoint/2010/main" val="32350425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t>Notes to the Facilitator:</a:t>
            </a:r>
            <a:endParaRPr b="1"/>
          </a:p>
          <a:p>
            <a:pPr marL="0" lvl="0" indent="0" algn="l" rtl="0">
              <a:lnSpc>
                <a:spcPct val="100000"/>
              </a:lnSpc>
              <a:spcBef>
                <a:spcPts val="0"/>
              </a:spcBef>
              <a:spcAft>
                <a:spcPts val="0"/>
              </a:spcAft>
              <a:buSzPts val="1100"/>
              <a:buNone/>
            </a:pPr>
            <a:r>
              <a:rPr lang="en-US"/>
              <a:t>Explain a Selenium 4 Grid Router to the participants.</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b="1"/>
              <a:t>Notes to the Participants:</a:t>
            </a:r>
            <a:endParaRPr/>
          </a:p>
          <a:p>
            <a:pPr marL="0" lvl="0" indent="0" algn="l" rtl="0">
              <a:lnSpc>
                <a:spcPct val="100000"/>
              </a:lnSpc>
              <a:spcBef>
                <a:spcPts val="0"/>
              </a:spcBef>
              <a:spcAft>
                <a:spcPts val="0"/>
              </a:spcAft>
              <a:buSzPts val="1100"/>
              <a:buNone/>
            </a:pPr>
            <a:endParaRPr b="0"/>
          </a:p>
          <a:p>
            <a:pPr marL="0" lvl="0" indent="0" algn="l" rtl="0">
              <a:lnSpc>
                <a:spcPct val="115000"/>
              </a:lnSpc>
              <a:spcBef>
                <a:spcPts val="1200"/>
              </a:spcBef>
              <a:spcAft>
                <a:spcPts val="0"/>
              </a:spcAft>
              <a:buClr>
                <a:schemeClr val="dk1"/>
              </a:buClr>
              <a:buSzPts val="1100"/>
              <a:buFont typeface="Arial"/>
              <a:buNone/>
            </a:pPr>
            <a:r>
              <a:rPr lang="en-US">
                <a:solidFill>
                  <a:srgbClr val="252525"/>
                </a:solidFill>
              </a:rPr>
              <a:t>The Router serves as a mechanism for routing test execution requests to appropriate nodes within the Selenium Grid. The Router helps distribute test sessions among available nodes, ensuring a more balanced load across the Selenium Grid.</a:t>
            </a:r>
            <a:endParaRPr>
              <a:solidFill>
                <a:srgbClr val="252525"/>
              </a:solidFill>
            </a:endParaRPr>
          </a:p>
          <a:p>
            <a:pPr marL="0" lvl="0" indent="0" algn="l" rtl="0">
              <a:lnSpc>
                <a:spcPct val="115000"/>
              </a:lnSpc>
              <a:spcBef>
                <a:spcPts val="1200"/>
              </a:spcBef>
              <a:spcAft>
                <a:spcPts val="0"/>
              </a:spcAft>
              <a:buClr>
                <a:schemeClr val="dk1"/>
              </a:buClr>
              <a:buSzPts val="1100"/>
              <a:buFont typeface="Arial"/>
              <a:buNone/>
            </a:pPr>
            <a:r>
              <a:rPr lang="en-US">
                <a:solidFill>
                  <a:srgbClr val="252525"/>
                </a:solidFill>
              </a:rPr>
              <a:t>If the Router receives a new session request, then it will be forwarded to the new session queue, but if the request belongs to an existing session, the router will query the session map to get the node ID where the session is running, and then the request will be forwarded directly to the node.</a:t>
            </a:r>
            <a:endParaRPr>
              <a:solidFill>
                <a:srgbClr val="252525"/>
              </a:solidFill>
            </a:endParaRPr>
          </a:p>
          <a:p>
            <a:pPr marL="0" lvl="0" indent="0" algn="l" rtl="0">
              <a:lnSpc>
                <a:spcPct val="115000"/>
              </a:lnSpc>
              <a:spcBef>
                <a:spcPts val="1200"/>
              </a:spcBef>
              <a:spcAft>
                <a:spcPts val="0"/>
              </a:spcAft>
              <a:buClr>
                <a:schemeClr val="dk1"/>
              </a:buClr>
              <a:buSzPts val="1100"/>
              <a:buFont typeface="Arial"/>
              <a:buNone/>
            </a:pPr>
            <a:r>
              <a:rPr lang="en-US">
                <a:solidFill>
                  <a:srgbClr val="252525"/>
                </a:solidFill>
              </a:rPr>
              <a:t>In the case of node failures or unavailability, the router can redirect test sessions to healthy nodes.</a:t>
            </a:r>
            <a:endParaRPr>
              <a:solidFill>
                <a:srgbClr val="252525"/>
              </a:solidFill>
            </a:endParaRPr>
          </a:p>
          <a:p>
            <a:pPr marL="0" lvl="0" indent="0" algn="l" rtl="0">
              <a:lnSpc>
                <a:spcPct val="100000"/>
              </a:lnSpc>
              <a:spcBef>
                <a:spcPts val="1200"/>
              </a:spcBef>
              <a:spcAft>
                <a:spcPts val="0"/>
              </a:spcAft>
              <a:buSzPts val="1100"/>
              <a:buNone/>
            </a:pPr>
            <a:endParaRPr/>
          </a:p>
        </p:txBody>
      </p:sp>
    </p:spTree>
    <p:extLst>
      <p:ext uri="{BB962C8B-B14F-4D97-AF65-F5344CB8AC3E}">
        <p14:creationId xmlns:p14="http://schemas.microsoft.com/office/powerpoint/2010/main" val="12161867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 name="Google Shape;185;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t>Notes to the Facilitator:</a:t>
            </a:r>
            <a:endParaRPr b="1"/>
          </a:p>
          <a:p>
            <a:pPr marL="0" lvl="0" indent="0" algn="l" rtl="0">
              <a:lnSpc>
                <a:spcPct val="100000"/>
              </a:lnSpc>
              <a:spcBef>
                <a:spcPts val="0"/>
              </a:spcBef>
              <a:spcAft>
                <a:spcPts val="0"/>
              </a:spcAft>
              <a:buSzPts val="1100"/>
              <a:buNone/>
            </a:pPr>
            <a:r>
              <a:rPr lang="en-US"/>
              <a:t>Explain a Selenium 4 Grid Distributor to the participants.</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b="1"/>
              <a:t>Notes to the Participants:</a:t>
            </a:r>
            <a:endParaRPr/>
          </a:p>
          <a:p>
            <a:pPr marL="0" lvl="0" indent="0" algn="l" rtl="0">
              <a:lnSpc>
                <a:spcPct val="100000"/>
              </a:lnSpc>
              <a:spcBef>
                <a:spcPts val="0"/>
              </a:spcBef>
              <a:spcAft>
                <a:spcPts val="0"/>
              </a:spcAft>
              <a:buSzPts val="1100"/>
              <a:buNone/>
            </a:pPr>
            <a:endParaRPr b="0"/>
          </a:p>
          <a:p>
            <a:pPr marL="0" lvl="0" indent="0" algn="l" rtl="0">
              <a:lnSpc>
                <a:spcPct val="100000"/>
              </a:lnSpc>
              <a:spcBef>
                <a:spcPts val="0"/>
              </a:spcBef>
              <a:spcAft>
                <a:spcPts val="0"/>
              </a:spcAft>
              <a:buSzPts val="1100"/>
              <a:buNone/>
            </a:pPr>
            <a:r>
              <a:rPr lang="en-US" b="0"/>
              <a:t>Distributor selects the appropriate node where the test should be executed. It has two main functions:</a:t>
            </a:r>
            <a:endParaRPr/>
          </a:p>
          <a:p>
            <a:pPr marL="0" lvl="0" indent="0" algn="l" rtl="0">
              <a:lnSpc>
                <a:spcPct val="100000"/>
              </a:lnSpc>
              <a:spcBef>
                <a:spcPts val="0"/>
              </a:spcBef>
              <a:spcAft>
                <a:spcPts val="0"/>
              </a:spcAft>
              <a:buSzPts val="1100"/>
              <a:buNone/>
            </a:pPr>
            <a:endParaRPr b="0"/>
          </a:p>
          <a:p>
            <a:pPr marL="0" lvl="0" indent="0" algn="l" rtl="0">
              <a:lnSpc>
                <a:spcPct val="100000"/>
              </a:lnSpc>
              <a:spcBef>
                <a:spcPts val="0"/>
              </a:spcBef>
              <a:spcAft>
                <a:spcPts val="0"/>
              </a:spcAft>
              <a:buSzPts val="1100"/>
              <a:buNone/>
            </a:pPr>
            <a:r>
              <a:rPr lang="en-US" sz="1100"/>
              <a:t>Manages Nodes Registration</a:t>
            </a:r>
            <a:r>
              <a:rPr lang="en-US" b="0"/>
              <a:t>:</a:t>
            </a:r>
            <a:endParaRPr/>
          </a:p>
          <a:p>
            <a:pPr marL="0" lvl="0" indent="0" algn="l" rtl="0">
              <a:lnSpc>
                <a:spcPct val="100000"/>
              </a:lnSpc>
              <a:spcBef>
                <a:spcPts val="0"/>
              </a:spcBef>
              <a:spcAft>
                <a:spcPts val="0"/>
              </a:spcAft>
              <a:buSzPts val="1100"/>
              <a:buNone/>
            </a:pPr>
            <a:r>
              <a:rPr lang="en-US" b="0"/>
              <a:t>Nodes communicate their presence by sending registration events through the Event Bus and the distributor validates them through the HTTP requests and keeps a record of their capabilities in the Grid.</a:t>
            </a:r>
            <a:endParaRPr/>
          </a:p>
          <a:p>
            <a:pPr marL="0" lvl="0" indent="0" algn="l" rtl="0">
              <a:lnSpc>
                <a:spcPct val="100000"/>
              </a:lnSpc>
              <a:spcBef>
                <a:spcPts val="0"/>
              </a:spcBef>
              <a:spcAft>
                <a:spcPts val="0"/>
              </a:spcAft>
              <a:buSzPts val="1100"/>
              <a:buNone/>
            </a:pPr>
            <a:endParaRPr b="0"/>
          </a:p>
          <a:p>
            <a:pPr marL="0" lvl="0" indent="0" algn="l" rtl="0">
              <a:lnSpc>
                <a:spcPct val="100000"/>
              </a:lnSpc>
              <a:spcBef>
                <a:spcPts val="0"/>
              </a:spcBef>
              <a:spcAft>
                <a:spcPts val="0"/>
              </a:spcAft>
              <a:buSzPts val="1100"/>
              <a:buNone/>
            </a:pPr>
            <a:r>
              <a:rPr lang="en-US" sz="1100"/>
              <a:t>Controls Session Management</a:t>
            </a:r>
            <a:r>
              <a:rPr lang="en-US" b="0"/>
              <a:t>:</a:t>
            </a:r>
            <a:endParaRPr/>
          </a:p>
          <a:p>
            <a:pPr marL="0" lvl="0" indent="0" algn="l" rtl="0">
              <a:lnSpc>
                <a:spcPct val="100000"/>
              </a:lnSpc>
              <a:spcBef>
                <a:spcPts val="0"/>
              </a:spcBef>
              <a:spcAft>
                <a:spcPts val="0"/>
              </a:spcAft>
              <a:buSzPts val="1100"/>
              <a:buNone/>
            </a:pPr>
            <a:r>
              <a:rPr lang="en-US" b="0"/>
              <a:t>Distributor checks on the New Session Queue where the Router directs the pending session requests. If a request comes then  the Distributor takes control. It then identifies a suitable Node for session creation and maintains the relationship between the session and the executing Node in the Session Map.</a:t>
            </a:r>
            <a:endParaRPr/>
          </a:p>
        </p:txBody>
      </p:sp>
    </p:spTree>
    <p:extLst>
      <p:ext uri="{BB962C8B-B14F-4D97-AF65-F5344CB8AC3E}">
        <p14:creationId xmlns:p14="http://schemas.microsoft.com/office/powerpoint/2010/main" val="15229862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t>Notes to the Facilitator:</a:t>
            </a:r>
            <a:endParaRPr b="1"/>
          </a:p>
          <a:p>
            <a:pPr marL="0" marR="0" lvl="0" indent="0" algn="l" rtl="0">
              <a:lnSpc>
                <a:spcPct val="100000"/>
              </a:lnSpc>
              <a:spcBef>
                <a:spcPts val="0"/>
              </a:spcBef>
              <a:spcAft>
                <a:spcPts val="0"/>
              </a:spcAft>
              <a:buClr>
                <a:srgbClr val="000000"/>
              </a:buClr>
              <a:buSzPts val="1100"/>
              <a:buFont typeface="Arial"/>
              <a:buNone/>
            </a:pPr>
            <a:r>
              <a:rPr lang="en-US"/>
              <a:t>Explain a Selenium 4 Grid </a:t>
            </a:r>
            <a:r>
              <a:rPr lang="en-US" b="0"/>
              <a:t>Session Map </a:t>
            </a:r>
            <a:r>
              <a:rPr lang="en-US"/>
              <a:t>to the participants.</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b="1"/>
              <a:t>Notes to the Participants:</a:t>
            </a:r>
            <a:endParaRPr/>
          </a:p>
          <a:p>
            <a:pPr marL="0" lvl="0" indent="0" algn="l" rtl="0">
              <a:lnSpc>
                <a:spcPct val="100000"/>
              </a:lnSpc>
              <a:spcBef>
                <a:spcPts val="0"/>
              </a:spcBef>
              <a:spcAft>
                <a:spcPts val="0"/>
              </a:spcAft>
              <a:buSzPts val="1100"/>
              <a:buNone/>
            </a:pPr>
            <a:endParaRPr b="0"/>
          </a:p>
          <a:p>
            <a:pPr marL="0" lvl="0" indent="0" algn="l" rtl="0">
              <a:lnSpc>
                <a:spcPct val="100000"/>
              </a:lnSpc>
              <a:spcBef>
                <a:spcPts val="0"/>
              </a:spcBef>
              <a:spcAft>
                <a:spcPts val="0"/>
              </a:spcAft>
              <a:buSzPts val="1100"/>
              <a:buNone/>
            </a:pPr>
            <a:r>
              <a:rPr lang="en-US" b="0"/>
              <a:t>Session Map</a:t>
            </a:r>
            <a:endParaRPr/>
          </a:p>
          <a:p>
            <a:pPr marL="0" lvl="0" indent="0" algn="l" rtl="0">
              <a:lnSpc>
                <a:spcPct val="100000"/>
              </a:lnSpc>
              <a:spcBef>
                <a:spcPts val="0"/>
              </a:spcBef>
              <a:spcAft>
                <a:spcPts val="0"/>
              </a:spcAft>
              <a:buSzPts val="1100"/>
              <a:buNone/>
            </a:pPr>
            <a:r>
              <a:rPr lang="en-US" b="0"/>
              <a:t>The Session Map acts as a repository that keeps the relationship between the session id and the Node where the session is active. It supports router when it needs to route a request to the appropriate Node. Router inquires with the Session Map to determine the Node associated to a particular session ID.</a:t>
            </a:r>
            <a:endParaRPr/>
          </a:p>
          <a:p>
            <a:pPr marL="0" lvl="0" indent="0" algn="l" rtl="0">
              <a:lnSpc>
                <a:spcPct val="100000"/>
              </a:lnSpc>
              <a:spcBef>
                <a:spcPts val="0"/>
              </a:spcBef>
              <a:spcAft>
                <a:spcPts val="0"/>
              </a:spcAft>
              <a:buSzPts val="1100"/>
              <a:buNone/>
            </a:pPr>
            <a:endParaRPr b="0"/>
          </a:p>
          <a:p>
            <a:pPr marL="0" lvl="0" indent="0" algn="l" rtl="0">
              <a:lnSpc>
                <a:spcPct val="100000"/>
              </a:lnSpc>
              <a:spcBef>
                <a:spcPts val="0"/>
              </a:spcBef>
              <a:spcAft>
                <a:spcPts val="0"/>
              </a:spcAft>
              <a:buSzPts val="1100"/>
              <a:buNone/>
            </a:pPr>
            <a:r>
              <a:rPr lang="en-US" b="0"/>
              <a:t>Hence, Session Map plays a critical part in assisting the Router when it needs to route a request to the appropriate Node.</a:t>
            </a:r>
            <a:endParaRPr b="0"/>
          </a:p>
        </p:txBody>
      </p:sp>
    </p:spTree>
    <p:extLst>
      <p:ext uri="{BB962C8B-B14F-4D97-AF65-F5344CB8AC3E}">
        <p14:creationId xmlns:p14="http://schemas.microsoft.com/office/powerpoint/2010/main" val="33468286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 name="Google Shape;202;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t>Notes to the Facilitator:</a:t>
            </a:r>
            <a:endParaRPr b="1"/>
          </a:p>
          <a:p>
            <a:pPr marL="0" marR="0" lvl="0" indent="0" algn="l" rtl="0">
              <a:lnSpc>
                <a:spcPct val="100000"/>
              </a:lnSpc>
              <a:spcBef>
                <a:spcPts val="0"/>
              </a:spcBef>
              <a:spcAft>
                <a:spcPts val="0"/>
              </a:spcAft>
              <a:buClr>
                <a:srgbClr val="000000"/>
              </a:buClr>
              <a:buSzPts val="1100"/>
              <a:buFont typeface="Arial"/>
              <a:buNone/>
            </a:pPr>
            <a:r>
              <a:rPr lang="en-US"/>
              <a:t>Explain a Selenium 4 Grid </a:t>
            </a:r>
            <a:r>
              <a:rPr lang="en-US" b="0"/>
              <a:t>Session Queue </a:t>
            </a:r>
            <a:r>
              <a:rPr lang="en-US"/>
              <a:t>to the participants.</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b="1"/>
              <a:t>Notes to the Participants:</a:t>
            </a:r>
            <a:endParaRPr/>
          </a:p>
          <a:p>
            <a:pPr marL="0" lvl="0" indent="0" algn="l" rtl="0">
              <a:lnSpc>
                <a:spcPct val="100000"/>
              </a:lnSpc>
              <a:spcBef>
                <a:spcPts val="0"/>
              </a:spcBef>
              <a:spcAft>
                <a:spcPts val="0"/>
              </a:spcAft>
              <a:buSzPts val="1100"/>
              <a:buNone/>
            </a:pPr>
            <a:endParaRPr b="0"/>
          </a:p>
          <a:p>
            <a:pPr marL="0" lvl="0" indent="0" algn="l" rtl="0">
              <a:lnSpc>
                <a:spcPct val="100000"/>
              </a:lnSpc>
              <a:spcBef>
                <a:spcPts val="0"/>
              </a:spcBef>
              <a:spcAft>
                <a:spcPts val="0"/>
              </a:spcAft>
              <a:buSzPts val="1100"/>
              <a:buNone/>
            </a:pPr>
            <a:r>
              <a:rPr lang="en-US" b="0"/>
              <a:t>Session Queue</a:t>
            </a:r>
            <a:endParaRPr/>
          </a:p>
          <a:p>
            <a:pPr marL="0" lvl="0" indent="0" algn="l" rtl="0">
              <a:lnSpc>
                <a:spcPct val="100000"/>
              </a:lnSpc>
              <a:spcBef>
                <a:spcPts val="0"/>
              </a:spcBef>
              <a:spcAft>
                <a:spcPts val="0"/>
              </a:spcAft>
              <a:buSzPts val="1100"/>
              <a:buNone/>
            </a:pPr>
            <a:endParaRPr b="0"/>
          </a:p>
          <a:p>
            <a:pPr marL="0" lvl="0" indent="0" algn="l" rtl="0">
              <a:lnSpc>
                <a:spcPct val="100000"/>
              </a:lnSpc>
              <a:spcBef>
                <a:spcPts val="0"/>
              </a:spcBef>
              <a:spcAft>
                <a:spcPts val="0"/>
              </a:spcAft>
              <a:buSzPts val="1100"/>
              <a:buNone/>
            </a:pPr>
            <a:r>
              <a:rPr lang="en-US" b="0"/>
              <a:t>The goal of Session Queue is to store the incoming session requests in a FIFO order and that helps in configuration of parameters such as request timeout and retry intervals.</a:t>
            </a:r>
            <a:endParaRPr/>
          </a:p>
          <a:p>
            <a:pPr marL="0" lvl="0" indent="0" algn="l" rtl="0">
              <a:lnSpc>
                <a:spcPct val="100000"/>
              </a:lnSpc>
              <a:spcBef>
                <a:spcPts val="0"/>
              </a:spcBef>
              <a:spcAft>
                <a:spcPts val="0"/>
              </a:spcAft>
              <a:buSzPts val="1100"/>
              <a:buNone/>
            </a:pPr>
            <a:endParaRPr b="0"/>
          </a:p>
          <a:p>
            <a:pPr marL="0" lvl="0" indent="0" algn="l" rtl="0">
              <a:lnSpc>
                <a:spcPct val="100000"/>
              </a:lnSpc>
              <a:spcBef>
                <a:spcPts val="0"/>
              </a:spcBef>
              <a:spcAft>
                <a:spcPts val="0"/>
              </a:spcAft>
              <a:buSzPts val="1100"/>
              <a:buNone/>
            </a:pPr>
            <a:r>
              <a:rPr lang="en-US" b="0"/>
              <a:t>The Router adds new session requests to the queue and monitors for timeouts and removes expired requests. The Distributor checks for available slots and ties to create sessions for matching requests. The requests are returned to the queue if the slots are full. On successful session creation, Distributor sends session information back through the queue to the Router and then to the client.</a:t>
            </a:r>
            <a:endParaRPr/>
          </a:p>
        </p:txBody>
      </p:sp>
    </p:spTree>
    <p:extLst>
      <p:ext uri="{BB962C8B-B14F-4D97-AF65-F5344CB8AC3E}">
        <p14:creationId xmlns:p14="http://schemas.microsoft.com/office/powerpoint/2010/main" val="36786579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ab232460f9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1" name="Google Shape;211;g2ab232460f9_0_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t>Notes to the Facilitator:</a:t>
            </a:r>
            <a:endParaRPr b="1"/>
          </a:p>
          <a:p>
            <a:pPr marL="0" marR="0" lvl="0" indent="0" algn="l" rtl="0">
              <a:lnSpc>
                <a:spcPct val="100000"/>
              </a:lnSpc>
              <a:spcBef>
                <a:spcPts val="0"/>
              </a:spcBef>
              <a:spcAft>
                <a:spcPts val="0"/>
              </a:spcAft>
              <a:buClr>
                <a:srgbClr val="000000"/>
              </a:buClr>
              <a:buSzPts val="1100"/>
              <a:buFont typeface="Arial"/>
              <a:buNone/>
            </a:pPr>
            <a:r>
              <a:rPr lang="en-US"/>
              <a:t>Explain a Selenium 4 Grid </a:t>
            </a:r>
            <a:r>
              <a:rPr lang="en-US" b="0"/>
              <a:t>Node </a:t>
            </a:r>
            <a:r>
              <a:rPr lang="en-US"/>
              <a:t>to the participants.</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b="1"/>
              <a:t>Notes to the Participants:</a:t>
            </a:r>
            <a:endParaRPr/>
          </a:p>
          <a:p>
            <a:pPr marL="0" lvl="0" indent="0" algn="l" rtl="0">
              <a:lnSpc>
                <a:spcPct val="100000"/>
              </a:lnSpc>
              <a:spcBef>
                <a:spcPts val="0"/>
              </a:spcBef>
              <a:spcAft>
                <a:spcPts val="0"/>
              </a:spcAft>
              <a:buSzPts val="1100"/>
              <a:buNone/>
            </a:pPr>
            <a:endParaRPr b="0"/>
          </a:p>
          <a:p>
            <a:pPr marL="0" lvl="0" indent="0" algn="l" rtl="0">
              <a:lnSpc>
                <a:spcPct val="100000"/>
              </a:lnSpc>
              <a:spcBef>
                <a:spcPts val="0"/>
              </a:spcBef>
              <a:spcAft>
                <a:spcPts val="0"/>
              </a:spcAft>
              <a:buSzPts val="1100"/>
              <a:buNone/>
            </a:pPr>
            <a:r>
              <a:rPr lang="en-US" b="0"/>
              <a:t>Node </a:t>
            </a:r>
            <a:endParaRPr/>
          </a:p>
          <a:p>
            <a:pPr marL="0" lvl="0" indent="0" algn="l" rtl="0">
              <a:lnSpc>
                <a:spcPct val="100000"/>
              </a:lnSpc>
              <a:spcBef>
                <a:spcPts val="0"/>
              </a:spcBef>
              <a:spcAft>
                <a:spcPts val="0"/>
              </a:spcAft>
              <a:buSzPts val="1100"/>
              <a:buNone/>
            </a:pPr>
            <a:r>
              <a:rPr lang="en-US" b="0"/>
              <a:t>A Node is a machine where execution takes place. A Grid can contain multiple Nodes where each node manages the slots for the available browsers of the machine where it is running.</a:t>
            </a:r>
            <a:endParaRPr/>
          </a:p>
          <a:p>
            <a:pPr marL="0" lvl="0" indent="0" algn="l" rtl="0">
              <a:lnSpc>
                <a:spcPct val="100000"/>
              </a:lnSpc>
              <a:spcBef>
                <a:spcPts val="0"/>
              </a:spcBef>
              <a:spcAft>
                <a:spcPts val="0"/>
              </a:spcAft>
              <a:buSzPts val="1100"/>
              <a:buNone/>
            </a:pPr>
            <a:endParaRPr b="0"/>
          </a:p>
          <a:p>
            <a:pPr marL="0" lvl="0" indent="0" algn="l" rtl="0">
              <a:lnSpc>
                <a:spcPct val="100000"/>
              </a:lnSpc>
              <a:spcBef>
                <a:spcPts val="0"/>
              </a:spcBef>
              <a:spcAft>
                <a:spcPts val="0"/>
              </a:spcAft>
              <a:buSzPts val="1100"/>
              <a:buNone/>
            </a:pPr>
            <a:r>
              <a:rPr lang="en-US" b="0"/>
              <a:t>By default, Node auto-registers all browser drivers available on the path of the machine where it runs. It also creates one slot per available CPU for Chromium based browsers and Firefox. One slot is created for Safari as well.</a:t>
            </a:r>
            <a:endParaRPr/>
          </a:p>
          <a:p>
            <a:pPr marL="0" lvl="0" indent="0" algn="l" rtl="0">
              <a:lnSpc>
                <a:spcPct val="100000"/>
              </a:lnSpc>
              <a:spcBef>
                <a:spcPts val="0"/>
              </a:spcBef>
              <a:spcAft>
                <a:spcPts val="0"/>
              </a:spcAft>
              <a:buSzPts val="1100"/>
              <a:buNone/>
            </a:pPr>
            <a:endParaRPr b="0"/>
          </a:p>
          <a:p>
            <a:pPr marL="0" lvl="0" indent="0" algn="l" rtl="0">
              <a:lnSpc>
                <a:spcPct val="100000"/>
              </a:lnSpc>
              <a:spcBef>
                <a:spcPts val="0"/>
              </a:spcBef>
              <a:spcAft>
                <a:spcPts val="0"/>
              </a:spcAft>
              <a:buSzPts val="1100"/>
              <a:buNone/>
            </a:pPr>
            <a:r>
              <a:rPr lang="en-US" b="0"/>
              <a:t>A Node only executes the received commands without any sort of evaluation and only controls the flow of commands. </a:t>
            </a:r>
            <a:endParaRPr/>
          </a:p>
          <a:p>
            <a:pPr marL="0" lvl="0" indent="0" algn="l" rtl="0">
              <a:lnSpc>
                <a:spcPct val="100000"/>
              </a:lnSpc>
              <a:spcBef>
                <a:spcPts val="0"/>
              </a:spcBef>
              <a:spcAft>
                <a:spcPts val="0"/>
              </a:spcAft>
              <a:buSzPts val="1100"/>
              <a:buNone/>
            </a:pPr>
            <a:endParaRPr b="0"/>
          </a:p>
          <a:p>
            <a:pPr marL="0" lvl="0" indent="0" algn="l" rtl="0">
              <a:lnSpc>
                <a:spcPct val="100000"/>
              </a:lnSpc>
              <a:spcBef>
                <a:spcPts val="0"/>
              </a:spcBef>
              <a:spcAft>
                <a:spcPts val="0"/>
              </a:spcAft>
              <a:buSzPts val="1100"/>
              <a:buNone/>
            </a:pPr>
            <a:r>
              <a:rPr lang="en-US" b="0"/>
              <a:t>The machines running the Node need not have the same operating system as the other components. For example, a Windows Node may offer IE Mode on Edge as a browser option whereas a Linux or Mac may not.</a:t>
            </a:r>
            <a:endParaRPr/>
          </a:p>
        </p:txBody>
      </p:sp>
    </p:spTree>
    <p:extLst>
      <p:ext uri="{BB962C8B-B14F-4D97-AF65-F5344CB8AC3E}">
        <p14:creationId xmlns:p14="http://schemas.microsoft.com/office/powerpoint/2010/main" val="24570279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0" name="Google Shape;220;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t>Notes to the Facilitator:</a:t>
            </a:r>
            <a:endParaRPr b="1"/>
          </a:p>
          <a:p>
            <a:pPr marL="0" marR="0" lvl="0" indent="0" algn="l" rtl="0">
              <a:lnSpc>
                <a:spcPct val="100000"/>
              </a:lnSpc>
              <a:spcBef>
                <a:spcPts val="0"/>
              </a:spcBef>
              <a:spcAft>
                <a:spcPts val="0"/>
              </a:spcAft>
              <a:buClr>
                <a:srgbClr val="000000"/>
              </a:buClr>
              <a:buSzPts val="1100"/>
              <a:buFont typeface="Arial"/>
              <a:buNone/>
            </a:pPr>
            <a:r>
              <a:rPr lang="en-US"/>
              <a:t>Explain a Selenium 4 Grid </a:t>
            </a:r>
            <a:r>
              <a:rPr lang="en-US" b="0"/>
              <a:t>Event Bus </a:t>
            </a:r>
            <a:r>
              <a:rPr lang="en-US"/>
              <a:t>to the participants.</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b="1"/>
              <a:t>Notes to the Participants:</a:t>
            </a:r>
            <a:endParaRPr/>
          </a:p>
          <a:p>
            <a:pPr marL="0" lvl="0" indent="0" algn="l" rtl="0">
              <a:lnSpc>
                <a:spcPct val="100000"/>
              </a:lnSpc>
              <a:spcBef>
                <a:spcPts val="0"/>
              </a:spcBef>
              <a:spcAft>
                <a:spcPts val="0"/>
              </a:spcAft>
              <a:buSzPts val="1100"/>
              <a:buNone/>
            </a:pPr>
            <a:endParaRPr b="0"/>
          </a:p>
          <a:p>
            <a:pPr marL="0" lvl="0" indent="0" algn="l" rtl="0">
              <a:lnSpc>
                <a:spcPct val="100000"/>
              </a:lnSpc>
              <a:spcBef>
                <a:spcPts val="0"/>
              </a:spcBef>
              <a:spcAft>
                <a:spcPts val="0"/>
              </a:spcAft>
              <a:buSzPts val="1100"/>
              <a:buNone/>
            </a:pPr>
            <a:r>
              <a:rPr lang="en-US" b="0"/>
              <a:t>Event Bus</a:t>
            </a:r>
            <a:endParaRPr/>
          </a:p>
          <a:p>
            <a:pPr marL="0" lvl="0" indent="0" algn="l" rtl="0">
              <a:lnSpc>
                <a:spcPct val="100000"/>
              </a:lnSpc>
              <a:spcBef>
                <a:spcPts val="0"/>
              </a:spcBef>
              <a:spcAft>
                <a:spcPts val="0"/>
              </a:spcAft>
              <a:buSzPts val="1100"/>
              <a:buNone/>
            </a:pPr>
            <a:r>
              <a:rPr lang="en-US" b="0"/>
              <a:t>The Event Bus is a communication mechanism between the Nodes, Distributor, New Session Queue, and Session Map that improves interaction between different parts of the Selenium Grid architecture. Event Bus should be the very first component put into operation when initializing the Grid in the fully distributed mode.</a:t>
            </a:r>
            <a:endParaRPr/>
          </a:p>
          <a:p>
            <a:pPr marL="0" lvl="0" indent="0" algn="l" rtl="0">
              <a:lnSpc>
                <a:spcPct val="100000"/>
              </a:lnSpc>
              <a:spcBef>
                <a:spcPts val="0"/>
              </a:spcBef>
              <a:spcAft>
                <a:spcPts val="0"/>
              </a:spcAft>
              <a:buSzPts val="1100"/>
              <a:buNone/>
            </a:pPr>
            <a:endParaRPr b="0"/>
          </a:p>
          <a:p>
            <a:pPr marL="0" lvl="0" indent="0" algn="l" rtl="0">
              <a:lnSpc>
                <a:spcPct val="100000"/>
              </a:lnSpc>
              <a:spcBef>
                <a:spcPts val="0"/>
              </a:spcBef>
              <a:spcAft>
                <a:spcPts val="0"/>
              </a:spcAft>
              <a:buSzPts val="1100"/>
              <a:buNone/>
            </a:pPr>
            <a:r>
              <a:rPr lang="en-US" b="0"/>
              <a:t>Event Bus facilitates communication that leads to improved data exchange between components and hence enhances efficiency and coordination. </a:t>
            </a:r>
            <a:endParaRPr/>
          </a:p>
        </p:txBody>
      </p:sp>
    </p:spTree>
    <p:extLst>
      <p:ext uri="{BB962C8B-B14F-4D97-AF65-F5344CB8AC3E}">
        <p14:creationId xmlns:p14="http://schemas.microsoft.com/office/powerpoint/2010/main" val="1388946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b="1">
                <a:solidFill>
                  <a:schemeClr val="dk1"/>
                </a:solidFill>
              </a:rPr>
              <a:t>Notes to the Facilitator:</a:t>
            </a:r>
            <a:endParaRPr sz="1200" b="1">
              <a:solidFill>
                <a:schemeClr val="dk1"/>
              </a:solidFill>
            </a:endParaRPr>
          </a:p>
          <a:p>
            <a:pPr marL="0" lvl="0" indent="0" algn="l" rtl="0">
              <a:lnSpc>
                <a:spcPct val="100000"/>
              </a:lnSpc>
              <a:spcBef>
                <a:spcPts val="0"/>
              </a:spcBef>
              <a:spcAft>
                <a:spcPts val="0"/>
              </a:spcAft>
              <a:buSzPts val="1100"/>
              <a:buNone/>
            </a:pPr>
            <a:r>
              <a:rPr lang="en-US" sz="1200">
                <a:solidFill>
                  <a:schemeClr val="dk1"/>
                </a:solidFill>
              </a:rPr>
              <a:t>Explain the module objectives to the participants. </a:t>
            </a:r>
            <a:endParaRPr sz="1200">
              <a:solidFill>
                <a:schemeClr val="dk1"/>
              </a:solidFill>
            </a:endParaRPr>
          </a:p>
          <a:p>
            <a:pPr marL="0" lvl="0" indent="0" algn="l" rtl="0">
              <a:lnSpc>
                <a:spcPct val="115000"/>
              </a:lnSpc>
              <a:spcBef>
                <a:spcPts val="1600"/>
              </a:spcBef>
              <a:spcAft>
                <a:spcPts val="0"/>
              </a:spcAft>
              <a:buSzPts val="1100"/>
              <a:buNone/>
            </a:pPr>
            <a:r>
              <a:rPr lang="en-US" sz="1200" b="1">
                <a:solidFill>
                  <a:schemeClr val="dk1"/>
                </a:solidFill>
              </a:rPr>
              <a:t>Notes to the Participants:</a:t>
            </a:r>
            <a:endParaRPr sz="1200" b="1">
              <a:solidFill>
                <a:schemeClr val="dk1"/>
              </a:solidFill>
            </a:endParaRPr>
          </a:p>
          <a:p>
            <a:pPr marL="0" lvl="0" indent="0" algn="l" rtl="0">
              <a:lnSpc>
                <a:spcPct val="115000"/>
              </a:lnSpc>
              <a:spcBef>
                <a:spcPts val="0"/>
              </a:spcBef>
              <a:spcAft>
                <a:spcPts val="0"/>
              </a:spcAft>
              <a:buSzPts val="1100"/>
              <a:buNone/>
            </a:pPr>
            <a:r>
              <a:rPr lang="en-US" sz="1200">
                <a:solidFill>
                  <a:schemeClr val="dk1"/>
                </a:solidFill>
              </a:rPr>
              <a:t>You will be informed about the module objectives.</a:t>
            </a:r>
            <a:endParaRPr sz="1200">
              <a:solidFill>
                <a:schemeClr val="dk1"/>
              </a:solidFill>
            </a:endParaRPr>
          </a:p>
          <a:p>
            <a:pPr marL="0" lvl="0" indent="0" algn="l" rtl="0">
              <a:lnSpc>
                <a:spcPct val="115000"/>
              </a:lnSpc>
              <a:spcBef>
                <a:spcPts val="0"/>
              </a:spcBef>
              <a:spcAft>
                <a:spcPts val="0"/>
              </a:spcAft>
              <a:buSzPts val="1100"/>
              <a:buNone/>
            </a:pPr>
            <a:r>
              <a:rPr lang="en-US" sz="1200">
                <a:solidFill>
                  <a:schemeClr val="dk1"/>
                </a:solidFill>
              </a:rPr>
              <a:t>At the end of this module, you will be able to:</a:t>
            </a:r>
            <a:endParaRPr sz="1200">
              <a:solidFill>
                <a:schemeClr val="dk1"/>
              </a:solidFill>
            </a:endParaRPr>
          </a:p>
          <a:p>
            <a:pPr marL="457200" lvl="0" indent="-304800" algn="l" rtl="0">
              <a:lnSpc>
                <a:spcPct val="115000"/>
              </a:lnSpc>
              <a:spcBef>
                <a:spcPts val="1500"/>
              </a:spcBef>
              <a:spcAft>
                <a:spcPts val="0"/>
              </a:spcAft>
              <a:buClr>
                <a:srgbClr val="374151"/>
              </a:buClr>
              <a:buSzPts val="1200"/>
              <a:buChar char="●"/>
            </a:pPr>
            <a:r>
              <a:rPr lang="en-US" sz="1200">
                <a:solidFill>
                  <a:srgbClr val="374151"/>
                </a:solidFill>
              </a:rPr>
              <a:t>Explain Selenium 4 features and their implementation.</a:t>
            </a:r>
            <a:endParaRPr sz="1200">
              <a:solidFill>
                <a:srgbClr val="374151"/>
              </a:solidFill>
            </a:endParaRPr>
          </a:p>
          <a:p>
            <a:pPr marL="457200" lvl="0" indent="-304800" algn="l" rtl="0">
              <a:lnSpc>
                <a:spcPct val="115000"/>
              </a:lnSpc>
              <a:spcBef>
                <a:spcPts val="0"/>
              </a:spcBef>
              <a:spcAft>
                <a:spcPts val="0"/>
              </a:spcAft>
              <a:buClr>
                <a:srgbClr val="374151"/>
              </a:buClr>
              <a:buSzPts val="1200"/>
              <a:buChar char="●"/>
            </a:pPr>
            <a:r>
              <a:rPr lang="en-US" sz="1200">
                <a:solidFill>
                  <a:srgbClr val="374151"/>
                </a:solidFill>
              </a:rPr>
              <a:t>Describe the Selenium 4 grid architecture, including router, session map, session queue, event bus, distributor, and node.</a:t>
            </a:r>
            <a:endParaRPr sz="1200">
              <a:solidFill>
                <a:srgbClr val="374151"/>
              </a:solidFill>
            </a:endParaRPr>
          </a:p>
          <a:p>
            <a:pPr marL="457200" lvl="0" indent="-304800" algn="l" rtl="0">
              <a:lnSpc>
                <a:spcPct val="115000"/>
              </a:lnSpc>
              <a:spcBef>
                <a:spcPts val="0"/>
              </a:spcBef>
              <a:spcAft>
                <a:spcPts val="0"/>
              </a:spcAft>
              <a:buClr>
                <a:srgbClr val="374151"/>
              </a:buClr>
              <a:buSzPts val="1200"/>
              <a:buChar char="●"/>
            </a:pPr>
            <a:r>
              <a:rPr lang="en-US" sz="1200">
                <a:solidFill>
                  <a:srgbClr val="374151"/>
                </a:solidFill>
              </a:rPr>
              <a:t>Outline Selenium commands, covering actions, asserts, and assessors.</a:t>
            </a:r>
            <a:endParaRPr sz="1200">
              <a:solidFill>
                <a:srgbClr val="374151"/>
              </a:solidFill>
            </a:endParaRPr>
          </a:p>
          <a:p>
            <a:pPr marL="457200" lvl="0" indent="-304800" algn="l" rtl="0">
              <a:lnSpc>
                <a:spcPct val="115000"/>
              </a:lnSpc>
              <a:spcBef>
                <a:spcPts val="0"/>
              </a:spcBef>
              <a:spcAft>
                <a:spcPts val="0"/>
              </a:spcAft>
              <a:buClr>
                <a:srgbClr val="374151"/>
              </a:buClr>
              <a:buSzPts val="1200"/>
              <a:buChar char="●"/>
            </a:pPr>
            <a:r>
              <a:rPr lang="en-US" sz="1200">
                <a:solidFill>
                  <a:srgbClr val="374151"/>
                </a:solidFill>
              </a:rPr>
              <a:t>Explain the process of developing test cases and test suites using Selenium.</a:t>
            </a:r>
            <a:endParaRPr sz="1200">
              <a:solidFill>
                <a:srgbClr val="374151"/>
              </a:solidFill>
            </a:endParaRPr>
          </a:p>
          <a:p>
            <a:pPr marL="457200" lvl="0" indent="-304800" algn="l" rtl="0">
              <a:lnSpc>
                <a:spcPct val="115000"/>
              </a:lnSpc>
              <a:spcBef>
                <a:spcPts val="0"/>
              </a:spcBef>
              <a:spcAft>
                <a:spcPts val="0"/>
              </a:spcAft>
              <a:buClr>
                <a:srgbClr val="374151"/>
              </a:buClr>
              <a:buSzPts val="1200"/>
              <a:buChar char="●"/>
            </a:pPr>
            <a:r>
              <a:rPr lang="en-US" sz="1200">
                <a:solidFill>
                  <a:srgbClr val="374151"/>
                </a:solidFill>
              </a:rPr>
              <a:t>Create cross-browser testing scenarios for Firefox, IE, Chrome, and Edge browsers.</a:t>
            </a:r>
            <a:endParaRPr sz="1200">
              <a:solidFill>
                <a:srgbClr val="374151"/>
              </a:solidFill>
            </a:endParaRPr>
          </a:p>
          <a:p>
            <a:pPr marL="457200" lvl="0" indent="-304800" algn="l" rtl="0">
              <a:lnSpc>
                <a:spcPct val="115000"/>
              </a:lnSpc>
              <a:spcBef>
                <a:spcPts val="0"/>
              </a:spcBef>
              <a:spcAft>
                <a:spcPts val="0"/>
              </a:spcAft>
              <a:buClr>
                <a:srgbClr val="374151"/>
              </a:buClr>
              <a:buSzPts val="1200"/>
              <a:buChar char="●"/>
            </a:pPr>
            <a:r>
              <a:rPr lang="en-US" sz="1200">
                <a:solidFill>
                  <a:srgbClr val="374151"/>
                </a:solidFill>
              </a:rPr>
              <a:t>Identify UI element locators and effectively handle dynamic events.</a:t>
            </a:r>
            <a:endParaRPr sz="1200">
              <a:solidFill>
                <a:srgbClr val="374151"/>
              </a:solidFill>
            </a:endParaRPr>
          </a:p>
          <a:p>
            <a:pPr marL="457200" lvl="0" indent="-304800" algn="l" rtl="0">
              <a:lnSpc>
                <a:spcPct val="115000"/>
              </a:lnSpc>
              <a:spcBef>
                <a:spcPts val="0"/>
              </a:spcBef>
              <a:spcAft>
                <a:spcPts val="0"/>
              </a:spcAft>
              <a:buClr>
                <a:srgbClr val="374151"/>
              </a:buClr>
              <a:buSzPts val="1200"/>
              <a:buChar char="●"/>
            </a:pPr>
            <a:r>
              <a:rPr lang="en-US" sz="1200">
                <a:solidFill>
                  <a:srgbClr val="374151"/>
                </a:solidFill>
              </a:rPr>
              <a:t>Describe synchronization commands in Selenium.</a:t>
            </a:r>
            <a:endParaRPr sz="1200">
              <a:solidFill>
                <a:srgbClr val="374151"/>
              </a:solidFill>
            </a:endParaRPr>
          </a:p>
          <a:p>
            <a:pPr marL="457200" lvl="0" indent="0" algn="l" rtl="0">
              <a:lnSpc>
                <a:spcPct val="115000"/>
              </a:lnSpc>
              <a:spcBef>
                <a:spcPts val="1500"/>
              </a:spcBef>
              <a:spcAft>
                <a:spcPts val="0"/>
              </a:spcAft>
              <a:buNone/>
            </a:pPr>
            <a:endParaRPr>
              <a:solidFill>
                <a:schemeClr val="dk1"/>
              </a:solidFill>
            </a:endParaRPr>
          </a:p>
          <a:p>
            <a:pPr marL="457200" lvl="0" indent="0" algn="l" rtl="0">
              <a:lnSpc>
                <a:spcPct val="115000"/>
              </a:lnSpc>
              <a:spcBef>
                <a:spcPts val="0"/>
              </a:spcBef>
              <a:spcAft>
                <a:spcPts val="0"/>
              </a:spcAft>
              <a:buNone/>
            </a:pPr>
            <a:endParaRPr/>
          </a:p>
        </p:txBody>
      </p:sp>
    </p:spTree>
    <p:extLst>
      <p:ext uri="{BB962C8B-B14F-4D97-AF65-F5344CB8AC3E}">
        <p14:creationId xmlns:p14="http://schemas.microsoft.com/office/powerpoint/2010/main" val="21095753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9" name="Google Shape;229;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b="1">
                <a:solidFill>
                  <a:schemeClr val="dk1"/>
                </a:solidFill>
                <a:latin typeface="Calibri"/>
                <a:ea typeface="Calibri"/>
                <a:cs typeface="Calibri"/>
                <a:sym typeface="Calibri"/>
              </a:rPr>
              <a:t>Notes to the Facilitator:</a:t>
            </a:r>
            <a:endParaRPr sz="1200" b="1">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Ask the participants to attempt the question on the screen.</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SzPts val="1100"/>
              <a:buNone/>
            </a:pPr>
            <a:r>
              <a:rPr lang="en-US" sz="1200">
                <a:solidFill>
                  <a:schemeClr val="dk1"/>
                </a:solidFill>
                <a:latin typeface="Calibri"/>
                <a:ea typeface="Calibri"/>
                <a:cs typeface="Calibri"/>
                <a:sym typeface="Calibri"/>
              </a:rPr>
              <a:t>Answer: C</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1200" b="1">
                <a:solidFill>
                  <a:schemeClr val="dk1"/>
                </a:solidFill>
                <a:latin typeface="Calibri"/>
                <a:ea typeface="Calibri"/>
                <a:cs typeface="Calibri"/>
                <a:sym typeface="Calibri"/>
              </a:rPr>
              <a:t>Notes to the Participants:</a:t>
            </a:r>
            <a:endParaRPr sz="1200" b="1">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Attempt the question on the screen. You will get one attempt.</a:t>
            </a:r>
            <a:endParaRPr sz="1200">
              <a:solidFill>
                <a:schemeClr val="dk1"/>
              </a:solidFill>
              <a:latin typeface="Calibri"/>
              <a:ea typeface="Calibri"/>
              <a:cs typeface="Calibri"/>
              <a:sym typeface="Calibri"/>
            </a:endParaRPr>
          </a:p>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537982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2ab232460f9_0_3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6" name="Google Shape;236;g2ab232460f9_0_3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b="1">
                <a:solidFill>
                  <a:schemeClr val="dk1"/>
                </a:solidFill>
                <a:latin typeface="Calibri"/>
                <a:ea typeface="Calibri"/>
                <a:cs typeface="Calibri"/>
                <a:sym typeface="Calibri"/>
              </a:rPr>
              <a:t>Notes to the Facilitator:</a:t>
            </a:r>
            <a:endParaRPr sz="1200" b="1">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Ask the participants to attempt the question on the screen.</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SzPts val="1100"/>
              <a:buNone/>
            </a:pPr>
            <a:r>
              <a:rPr lang="en-US" sz="1200">
                <a:solidFill>
                  <a:schemeClr val="dk1"/>
                </a:solidFill>
                <a:latin typeface="Calibri"/>
                <a:ea typeface="Calibri"/>
                <a:cs typeface="Calibri"/>
                <a:sym typeface="Calibri"/>
              </a:rPr>
              <a:t>Answer: A</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SzPts val="1100"/>
              <a:buNone/>
            </a:pPr>
            <a:r>
              <a:rPr lang="en-US" sz="1200" b="1">
                <a:solidFill>
                  <a:schemeClr val="dk1"/>
                </a:solidFill>
                <a:latin typeface="Calibri"/>
                <a:ea typeface="Calibri"/>
                <a:cs typeface="Calibri"/>
                <a:sym typeface="Calibri"/>
              </a:rPr>
              <a:t>Notes to the Participants:</a:t>
            </a:r>
            <a:endParaRPr sz="1200" b="1">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Attempt the question on the screen. You will get one attempt.</a:t>
            </a:r>
            <a:endParaRPr sz="1200">
              <a:solidFill>
                <a:schemeClr val="dk1"/>
              </a:solidFill>
              <a:latin typeface="Calibri"/>
              <a:ea typeface="Calibri"/>
              <a:cs typeface="Calibri"/>
              <a:sym typeface="Calibri"/>
            </a:endParaRPr>
          </a:p>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603414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ab232460f9_0_3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3" name="Google Shape;243;g2ab232460f9_0_3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b="1">
                <a:solidFill>
                  <a:schemeClr val="dk1"/>
                </a:solidFill>
                <a:latin typeface="Calibri"/>
                <a:ea typeface="Calibri"/>
                <a:cs typeface="Calibri"/>
                <a:sym typeface="Calibri"/>
              </a:rPr>
              <a:t>Notes to the Facilitator:</a:t>
            </a:r>
            <a:endParaRPr sz="1200" b="1">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Ask the participants to attempt the question on the screen.</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SzPts val="1100"/>
              <a:buNone/>
            </a:pPr>
            <a:r>
              <a:rPr lang="en-US" sz="1200">
                <a:solidFill>
                  <a:schemeClr val="dk1"/>
                </a:solidFill>
                <a:latin typeface="Calibri"/>
                <a:ea typeface="Calibri"/>
                <a:cs typeface="Calibri"/>
                <a:sym typeface="Calibri"/>
              </a:rPr>
              <a:t>Answer: C</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SzPts val="1100"/>
              <a:buNone/>
            </a:pPr>
            <a:r>
              <a:rPr lang="en-US" sz="1200" b="1">
                <a:solidFill>
                  <a:schemeClr val="dk1"/>
                </a:solidFill>
                <a:latin typeface="Calibri"/>
                <a:ea typeface="Calibri"/>
                <a:cs typeface="Calibri"/>
                <a:sym typeface="Calibri"/>
              </a:rPr>
              <a:t>Notes to the Participants:</a:t>
            </a:r>
            <a:endParaRPr sz="1200" b="1">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Attempt the question on the screen. You will get one attempt.</a:t>
            </a:r>
            <a:endParaRPr sz="1200">
              <a:solidFill>
                <a:schemeClr val="dk1"/>
              </a:solidFill>
              <a:latin typeface="Calibri"/>
              <a:ea typeface="Calibri"/>
              <a:cs typeface="Calibri"/>
              <a:sym typeface="Calibri"/>
            </a:endParaRPr>
          </a:p>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980343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2ab232460f9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0" name="Google Shape;250;g2ab232460f9_0_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t>Notes to the Facilitator:</a:t>
            </a:r>
            <a:endParaRPr b="1"/>
          </a:p>
          <a:p>
            <a:pPr marL="0" marR="0" lvl="0" indent="0" algn="l" rtl="0">
              <a:lnSpc>
                <a:spcPct val="100000"/>
              </a:lnSpc>
              <a:spcBef>
                <a:spcPts val="0"/>
              </a:spcBef>
              <a:spcAft>
                <a:spcPts val="0"/>
              </a:spcAft>
              <a:buClr>
                <a:srgbClr val="000000"/>
              </a:buClr>
              <a:buSzPts val="1100"/>
              <a:buFont typeface="Arial"/>
              <a:buNone/>
            </a:pPr>
            <a:r>
              <a:rPr lang="en-US">
                <a:solidFill>
                  <a:schemeClr val="dk1"/>
                </a:solidFill>
              </a:rPr>
              <a:t>Explore the fundamental Selenium commands, unraveling the capabilities for precise automation in diverse programming languages.</a:t>
            </a:r>
            <a:endParaRPr>
              <a:solidFill>
                <a:schemeClr val="dk1"/>
              </a:solidFill>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b="1"/>
              <a:t>Notes to the Participants:</a:t>
            </a:r>
            <a:endParaRPr/>
          </a:p>
          <a:p>
            <a:pPr marL="0" lvl="0" indent="0" algn="l" rtl="0">
              <a:lnSpc>
                <a:spcPct val="100000"/>
              </a:lnSpc>
              <a:spcBef>
                <a:spcPts val="0"/>
              </a:spcBef>
              <a:spcAft>
                <a:spcPts val="0"/>
              </a:spcAft>
              <a:buSzPts val="1100"/>
              <a:buNone/>
            </a:pPr>
            <a:endParaRPr b="0"/>
          </a:p>
          <a:p>
            <a:pPr marL="0" lvl="0" indent="0" algn="l" rtl="0">
              <a:lnSpc>
                <a:spcPct val="115000"/>
              </a:lnSpc>
              <a:spcBef>
                <a:spcPts val="1200"/>
              </a:spcBef>
              <a:spcAft>
                <a:spcPts val="0"/>
              </a:spcAft>
              <a:buClr>
                <a:schemeClr val="dk1"/>
              </a:buClr>
              <a:buSzPts val="1100"/>
              <a:buFont typeface="Arial"/>
              <a:buNone/>
            </a:pPr>
            <a:r>
              <a:rPr lang="en-US">
                <a:solidFill>
                  <a:srgbClr val="252525"/>
                </a:solidFill>
              </a:rPr>
              <a:t>Selenium commands are actions that you can perform on web elements to interact with a web page. Selenium provides a set of commands that we can use to automate browser actions. These commands are available in various programming languages, such as Java, Python, C#, JavaScript, Ruby, and more. </a:t>
            </a:r>
            <a:endParaRPr>
              <a:solidFill>
                <a:srgbClr val="252525"/>
              </a:solidFill>
            </a:endParaRPr>
          </a:p>
          <a:p>
            <a:pPr marL="0" lvl="0" indent="0" algn="l" rtl="0">
              <a:lnSpc>
                <a:spcPct val="115000"/>
              </a:lnSpc>
              <a:spcBef>
                <a:spcPts val="1200"/>
              </a:spcBef>
              <a:spcAft>
                <a:spcPts val="0"/>
              </a:spcAft>
              <a:buClr>
                <a:schemeClr val="dk1"/>
              </a:buClr>
              <a:buSzPts val="1100"/>
              <a:buFont typeface="Arial"/>
              <a:buNone/>
            </a:pPr>
            <a:r>
              <a:rPr lang="en-US">
                <a:solidFill>
                  <a:srgbClr val="252525"/>
                </a:solidFill>
              </a:rPr>
              <a:t>Let's discuss some of the crucial commands, starting with navigation commands on the next slide.</a:t>
            </a:r>
            <a:endParaRPr>
              <a:solidFill>
                <a:srgbClr val="252525"/>
              </a:solidFill>
            </a:endParaRPr>
          </a:p>
          <a:p>
            <a:pPr marL="0" lvl="0" indent="0" algn="l" rtl="0">
              <a:lnSpc>
                <a:spcPct val="115000"/>
              </a:lnSpc>
              <a:spcBef>
                <a:spcPts val="1200"/>
              </a:spcBef>
              <a:spcAft>
                <a:spcPts val="0"/>
              </a:spcAft>
              <a:buClr>
                <a:schemeClr val="dk1"/>
              </a:buClr>
              <a:buSzPts val="1100"/>
              <a:buFont typeface="Arial"/>
              <a:buNone/>
            </a:pPr>
            <a:r>
              <a:rPr lang="en-US">
                <a:solidFill>
                  <a:srgbClr val="252525"/>
                </a:solidFill>
              </a:rPr>
              <a:t> </a:t>
            </a:r>
            <a:endParaRPr>
              <a:solidFill>
                <a:srgbClr val="252525"/>
              </a:solidFill>
            </a:endParaRPr>
          </a:p>
          <a:p>
            <a:pPr marL="0" lvl="0" indent="0" algn="l" rtl="0">
              <a:lnSpc>
                <a:spcPct val="100000"/>
              </a:lnSpc>
              <a:spcBef>
                <a:spcPts val="1200"/>
              </a:spcBef>
              <a:spcAft>
                <a:spcPts val="0"/>
              </a:spcAft>
              <a:buSzPts val="1100"/>
              <a:buNone/>
            </a:pPr>
            <a:endParaRPr/>
          </a:p>
        </p:txBody>
      </p:sp>
    </p:spTree>
    <p:extLst>
      <p:ext uri="{BB962C8B-B14F-4D97-AF65-F5344CB8AC3E}">
        <p14:creationId xmlns:p14="http://schemas.microsoft.com/office/powerpoint/2010/main" val="9153008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1" name="Google Shape;261;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t>Notes to the Facilitator:</a:t>
            </a:r>
            <a:endParaRPr b="1"/>
          </a:p>
          <a:p>
            <a:pPr marL="0" marR="0" lvl="0" indent="0" algn="l" rtl="0">
              <a:lnSpc>
                <a:spcPct val="100000"/>
              </a:lnSpc>
              <a:spcBef>
                <a:spcPts val="0"/>
              </a:spcBef>
              <a:spcAft>
                <a:spcPts val="0"/>
              </a:spcAft>
              <a:buClr>
                <a:srgbClr val="000000"/>
              </a:buClr>
              <a:buSzPts val="1100"/>
              <a:buFont typeface="Arial"/>
              <a:buNone/>
            </a:pPr>
            <a:r>
              <a:rPr lang="en-US"/>
              <a:t>Describe Selenium Navigation Commands to the participants.</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b="1"/>
              <a:t>Notes to the Participants:</a:t>
            </a:r>
            <a:endParaRPr/>
          </a:p>
          <a:p>
            <a:pPr marL="0" lvl="0" indent="0" algn="l" rtl="0">
              <a:lnSpc>
                <a:spcPct val="100000"/>
              </a:lnSpc>
              <a:spcBef>
                <a:spcPts val="0"/>
              </a:spcBef>
              <a:spcAft>
                <a:spcPts val="0"/>
              </a:spcAft>
              <a:buSzPts val="1100"/>
              <a:buNone/>
            </a:pPr>
            <a:endParaRPr b="0"/>
          </a:p>
          <a:p>
            <a:pPr marL="0" lvl="0" indent="0" algn="l" rtl="0">
              <a:lnSpc>
                <a:spcPct val="100000"/>
              </a:lnSpc>
              <a:spcBef>
                <a:spcPts val="0"/>
              </a:spcBef>
              <a:spcAft>
                <a:spcPts val="0"/>
              </a:spcAft>
              <a:buSzPts val="1100"/>
              <a:buNone/>
            </a:pPr>
            <a:r>
              <a:rPr lang="en-US" b="0"/>
              <a:t>Navigation Commands:</a:t>
            </a:r>
            <a:endParaRPr/>
          </a:p>
          <a:p>
            <a:pPr marL="0" lvl="0" indent="0" algn="l" rtl="0">
              <a:lnSpc>
                <a:spcPct val="100000"/>
              </a:lnSpc>
              <a:spcBef>
                <a:spcPts val="0"/>
              </a:spcBef>
              <a:spcAft>
                <a:spcPts val="0"/>
              </a:spcAft>
              <a:buSzPts val="1100"/>
              <a:buNone/>
            </a:pPr>
            <a:r>
              <a:rPr lang="en-US" b="0"/>
              <a:t>Navigation Commands allows the browser to move backwards or forwards in the browser's history. Some of the Navigation Commands are as follows:</a:t>
            </a:r>
            <a:endParaRPr/>
          </a:p>
          <a:p>
            <a:pPr marL="0" lvl="0" indent="0" algn="l" rtl="0">
              <a:lnSpc>
                <a:spcPct val="100000"/>
              </a:lnSpc>
              <a:spcBef>
                <a:spcPts val="0"/>
              </a:spcBef>
              <a:spcAft>
                <a:spcPts val="0"/>
              </a:spcAft>
              <a:buSzPts val="1100"/>
              <a:buNone/>
            </a:pPr>
            <a:endParaRPr b="0"/>
          </a:p>
          <a:p>
            <a:pPr marL="171450" lvl="0" indent="-171450" algn="l" rtl="0">
              <a:lnSpc>
                <a:spcPct val="100000"/>
              </a:lnSpc>
              <a:spcBef>
                <a:spcPts val="0"/>
              </a:spcBef>
              <a:spcAft>
                <a:spcPts val="0"/>
              </a:spcAft>
              <a:buSzPts val="1100"/>
              <a:buChar char="●"/>
            </a:pPr>
            <a:r>
              <a:rPr lang="en-US" b="0"/>
              <a:t>get(String url):</a:t>
            </a:r>
            <a:endParaRPr/>
          </a:p>
          <a:p>
            <a:pPr marL="628650" lvl="1" indent="-171450" algn="l" rtl="0">
              <a:lnSpc>
                <a:spcPct val="100000"/>
              </a:lnSpc>
              <a:spcBef>
                <a:spcPts val="0"/>
              </a:spcBef>
              <a:spcAft>
                <a:spcPts val="0"/>
              </a:spcAft>
              <a:buSzPts val="1100"/>
              <a:buChar char="○"/>
            </a:pPr>
            <a:r>
              <a:rPr lang="en-US" b="0"/>
              <a:t>Opens a new web page</a:t>
            </a:r>
            <a:endParaRPr/>
          </a:p>
          <a:p>
            <a:pPr marL="171450" lvl="0" indent="-171450" algn="l" rtl="0">
              <a:lnSpc>
                <a:spcPct val="100000"/>
              </a:lnSpc>
              <a:spcBef>
                <a:spcPts val="0"/>
              </a:spcBef>
              <a:spcAft>
                <a:spcPts val="0"/>
              </a:spcAft>
              <a:buSzPts val="1100"/>
              <a:buChar char="●"/>
            </a:pPr>
            <a:r>
              <a:rPr lang="en-US" b="0"/>
              <a:t>navigate().to(String url): </a:t>
            </a:r>
            <a:endParaRPr/>
          </a:p>
          <a:p>
            <a:pPr marL="628650" lvl="1" indent="-171450" algn="l" rtl="0">
              <a:lnSpc>
                <a:spcPct val="100000"/>
              </a:lnSpc>
              <a:spcBef>
                <a:spcPts val="0"/>
              </a:spcBef>
              <a:spcAft>
                <a:spcPts val="0"/>
              </a:spcAft>
              <a:buSzPts val="1100"/>
              <a:buChar char="○"/>
            </a:pPr>
            <a:r>
              <a:rPr lang="en-US" b="0"/>
              <a:t>Navigates to a specific URL</a:t>
            </a:r>
            <a:endParaRPr/>
          </a:p>
          <a:p>
            <a:pPr marL="171450" lvl="0" indent="-171450" algn="l" rtl="0">
              <a:lnSpc>
                <a:spcPct val="100000"/>
              </a:lnSpc>
              <a:spcBef>
                <a:spcPts val="0"/>
              </a:spcBef>
              <a:spcAft>
                <a:spcPts val="0"/>
              </a:spcAft>
              <a:buSzPts val="1100"/>
              <a:buChar char="●"/>
            </a:pPr>
            <a:r>
              <a:rPr lang="en-US" b="0"/>
              <a:t>navigate().back(): </a:t>
            </a:r>
            <a:endParaRPr/>
          </a:p>
          <a:p>
            <a:pPr marL="628650" lvl="1" indent="-171450" algn="l" rtl="0">
              <a:lnSpc>
                <a:spcPct val="100000"/>
              </a:lnSpc>
              <a:spcBef>
                <a:spcPts val="0"/>
              </a:spcBef>
              <a:spcAft>
                <a:spcPts val="0"/>
              </a:spcAft>
              <a:buSzPts val="1100"/>
              <a:buChar char="○"/>
            </a:pPr>
            <a:r>
              <a:rPr lang="en-US" b="0"/>
              <a:t>Navigates back to the previous page</a:t>
            </a:r>
            <a:endParaRPr/>
          </a:p>
          <a:p>
            <a:pPr marL="171450" lvl="0" indent="-171450" algn="l" rtl="0">
              <a:lnSpc>
                <a:spcPct val="100000"/>
              </a:lnSpc>
              <a:spcBef>
                <a:spcPts val="0"/>
              </a:spcBef>
              <a:spcAft>
                <a:spcPts val="0"/>
              </a:spcAft>
              <a:buSzPts val="1100"/>
              <a:buChar char="●"/>
            </a:pPr>
            <a:r>
              <a:rPr lang="en-US" b="0"/>
              <a:t>navigate().forward(): </a:t>
            </a:r>
            <a:endParaRPr/>
          </a:p>
          <a:p>
            <a:pPr marL="628650" lvl="1" indent="-171450" algn="l" rtl="0">
              <a:lnSpc>
                <a:spcPct val="100000"/>
              </a:lnSpc>
              <a:spcBef>
                <a:spcPts val="0"/>
              </a:spcBef>
              <a:spcAft>
                <a:spcPts val="0"/>
              </a:spcAft>
              <a:buSzPts val="1100"/>
              <a:buChar char="○"/>
            </a:pPr>
            <a:r>
              <a:rPr lang="en-US" b="0"/>
              <a:t>Navigates forward to the next page</a:t>
            </a:r>
            <a:endParaRPr/>
          </a:p>
          <a:p>
            <a:pPr marL="171450" lvl="0" indent="-171450" algn="l" rtl="0">
              <a:lnSpc>
                <a:spcPct val="100000"/>
              </a:lnSpc>
              <a:spcBef>
                <a:spcPts val="0"/>
              </a:spcBef>
              <a:spcAft>
                <a:spcPts val="0"/>
              </a:spcAft>
              <a:buSzPts val="1100"/>
              <a:buChar char="●"/>
            </a:pPr>
            <a:r>
              <a:rPr lang="en-US" b="0"/>
              <a:t>navigate().refresh(): </a:t>
            </a:r>
            <a:endParaRPr/>
          </a:p>
          <a:p>
            <a:pPr marL="628650" lvl="1" indent="-171450" algn="l" rtl="0">
              <a:lnSpc>
                <a:spcPct val="100000"/>
              </a:lnSpc>
              <a:spcBef>
                <a:spcPts val="0"/>
              </a:spcBef>
              <a:spcAft>
                <a:spcPts val="0"/>
              </a:spcAft>
              <a:buSzPts val="1100"/>
              <a:buChar char="○"/>
            </a:pPr>
            <a:r>
              <a:rPr lang="en-US" b="0"/>
              <a:t>Reloads the current page</a:t>
            </a:r>
            <a:endParaRPr/>
          </a:p>
        </p:txBody>
      </p:sp>
    </p:spTree>
    <p:extLst>
      <p:ext uri="{BB962C8B-B14F-4D97-AF65-F5344CB8AC3E}">
        <p14:creationId xmlns:p14="http://schemas.microsoft.com/office/powerpoint/2010/main" val="9613402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0" name="Google Shape;270;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t>Notes to the Facilitator:</a:t>
            </a:r>
            <a:endParaRPr b="1"/>
          </a:p>
          <a:p>
            <a:pPr marL="0" marR="0" lvl="0" indent="0" algn="l" rtl="0">
              <a:lnSpc>
                <a:spcPct val="100000"/>
              </a:lnSpc>
              <a:spcBef>
                <a:spcPts val="0"/>
              </a:spcBef>
              <a:spcAft>
                <a:spcPts val="0"/>
              </a:spcAft>
              <a:buClr>
                <a:srgbClr val="000000"/>
              </a:buClr>
              <a:buSzPts val="1100"/>
              <a:buFont typeface="Arial"/>
              <a:buNone/>
            </a:pPr>
            <a:r>
              <a:rPr lang="en-US"/>
              <a:t>Describe Selenium Element Interaction Commands to the participants.</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b="1"/>
              <a:t>Notes to the Participants:</a:t>
            </a:r>
            <a:endParaRPr/>
          </a:p>
          <a:p>
            <a:pPr marL="0" lvl="0" indent="0" algn="l" rtl="0">
              <a:lnSpc>
                <a:spcPct val="100000"/>
              </a:lnSpc>
              <a:spcBef>
                <a:spcPts val="0"/>
              </a:spcBef>
              <a:spcAft>
                <a:spcPts val="0"/>
              </a:spcAft>
              <a:buSzPts val="1100"/>
              <a:buNone/>
            </a:pPr>
            <a:endParaRPr b="0"/>
          </a:p>
          <a:p>
            <a:pPr marL="0" lvl="0" indent="0" algn="l" rtl="0">
              <a:lnSpc>
                <a:spcPct val="100000"/>
              </a:lnSpc>
              <a:spcBef>
                <a:spcPts val="0"/>
              </a:spcBef>
              <a:spcAft>
                <a:spcPts val="0"/>
              </a:spcAft>
              <a:buSzPts val="1100"/>
              <a:buNone/>
            </a:pPr>
            <a:r>
              <a:rPr lang="en-US" b="0"/>
              <a:t>Element Interaction Commands:</a:t>
            </a:r>
            <a:endParaRPr b="0"/>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a:solidFill>
                  <a:schemeClr val="dk1"/>
                </a:solidFill>
              </a:rPr>
              <a:t>An element is a web element that refers to an HTML element. HTML documents are composed of several HTML elements, and these commands help to interact with them. Some of the commands are as follows:</a:t>
            </a:r>
            <a:endParaRPr>
              <a:solidFill>
                <a:schemeClr val="dk1"/>
              </a:solidFill>
            </a:endParaRPr>
          </a:p>
          <a:p>
            <a:pPr marL="0" lvl="0" indent="0" algn="l" rtl="0">
              <a:lnSpc>
                <a:spcPct val="100000"/>
              </a:lnSpc>
              <a:spcBef>
                <a:spcPts val="0"/>
              </a:spcBef>
              <a:spcAft>
                <a:spcPts val="0"/>
              </a:spcAft>
              <a:buSzPts val="1100"/>
              <a:buNone/>
            </a:pPr>
            <a:endParaRPr>
              <a:solidFill>
                <a:srgbClr val="252525"/>
              </a:solidFill>
            </a:endParaRPr>
          </a:p>
          <a:p>
            <a:pPr marL="171450" lvl="0" indent="-171450" algn="l" rtl="0">
              <a:lnSpc>
                <a:spcPct val="100000"/>
              </a:lnSpc>
              <a:spcBef>
                <a:spcPts val="0"/>
              </a:spcBef>
              <a:spcAft>
                <a:spcPts val="0"/>
              </a:spcAft>
              <a:buSzPts val="1100"/>
              <a:buChar char="●"/>
            </a:pPr>
            <a:r>
              <a:rPr lang="en-US" b="0"/>
              <a:t>click(): </a:t>
            </a:r>
            <a:endParaRPr/>
          </a:p>
          <a:p>
            <a:pPr marL="628650" lvl="1" indent="-171450" algn="l" rtl="0">
              <a:lnSpc>
                <a:spcPct val="100000"/>
              </a:lnSpc>
              <a:spcBef>
                <a:spcPts val="0"/>
              </a:spcBef>
              <a:spcAft>
                <a:spcPts val="0"/>
              </a:spcAft>
              <a:buSzPts val="1100"/>
              <a:buChar char="○"/>
            </a:pPr>
            <a:r>
              <a:rPr lang="en-US" b="0"/>
              <a:t>Clicks on a web element</a:t>
            </a:r>
            <a:endParaRPr/>
          </a:p>
          <a:p>
            <a:pPr marL="628650" lvl="1" indent="-101600" algn="l" rtl="0">
              <a:lnSpc>
                <a:spcPct val="100000"/>
              </a:lnSpc>
              <a:spcBef>
                <a:spcPts val="0"/>
              </a:spcBef>
              <a:spcAft>
                <a:spcPts val="0"/>
              </a:spcAft>
              <a:buSzPts val="1100"/>
              <a:buNone/>
            </a:pPr>
            <a:endParaRPr b="0"/>
          </a:p>
          <a:p>
            <a:pPr marL="171450" lvl="0" indent="-171450" algn="l" rtl="0">
              <a:lnSpc>
                <a:spcPct val="100000"/>
              </a:lnSpc>
              <a:spcBef>
                <a:spcPts val="0"/>
              </a:spcBef>
              <a:spcAft>
                <a:spcPts val="0"/>
              </a:spcAft>
              <a:buSzPts val="1100"/>
              <a:buChar char="●"/>
            </a:pPr>
            <a:r>
              <a:rPr lang="en-US" b="0"/>
              <a:t>sendKeys(CharSequence... keysToSend): </a:t>
            </a:r>
            <a:endParaRPr/>
          </a:p>
          <a:p>
            <a:pPr marL="628650" lvl="1" indent="-171450" algn="l" rtl="0">
              <a:lnSpc>
                <a:spcPct val="100000"/>
              </a:lnSpc>
              <a:spcBef>
                <a:spcPts val="0"/>
              </a:spcBef>
              <a:spcAft>
                <a:spcPts val="0"/>
              </a:spcAft>
              <a:buSzPts val="1100"/>
              <a:buChar char="○"/>
            </a:pPr>
            <a:r>
              <a:rPr lang="en-US" b="0"/>
              <a:t>Sends a sequence of keystrokes to a web element</a:t>
            </a:r>
            <a:endParaRPr/>
          </a:p>
          <a:p>
            <a:pPr marL="628650" lvl="1" indent="-171450" algn="l" rtl="0">
              <a:lnSpc>
                <a:spcPct val="100000"/>
              </a:lnSpc>
              <a:spcBef>
                <a:spcPts val="0"/>
              </a:spcBef>
              <a:spcAft>
                <a:spcPts val="0"/>
              </a:spcAft>
              <a:buSzPts val="1100"/>
              <a:buChar char="○"/>
            </a:pPr>
            <a:r>
              <a:rPr lang="en-US" b="0"/>
              <a:t>Eg element.sendKeys(“Hello”)</a:t>
            </a:r>
            <a:endParaRPr/>
          </a:p>
          <a:p>
            <a:pPr marL="628650" lvl="1" indent="-101600" algn="l" rtl="0">
              <a:lnSpc>
                <a:spcPct val="100000"/>
              </a:lnSpc>
              <a:spcBef>
                <a:spcPts val="0"/>
              </a:spcBef>
              <a:spcAft>
                <a:spcPts val="0"/>
              </a:spcAft>
              <a:buSzPts val="1100"/>
              <a:buNone/>
            </a:pPr>
            <a:endParaRPr b="0"/>
          </a:p>
          <a:p>
            <a:pPr marL="171450" lvl="0" indent="-171450" algn="l" rtl="0">
              <a:lnSpc>
                <a:spcPct val="100000"/>
              </a:lnSpc>
              <a:spcBef>
                <a:spcPts val="0"/>
              </a:spcBef>
              <a:spcAft>
                <a:spcPts val="0"/>
              </a:spcAft>
              <a:buSzPts val="1100"/>
              <a:buChar char="●"/>
            </a:pPr>
            <a:r>
              <a:rPr lang="en-US" b="0"/>
              <a:t>clear(): </a:t>
            </a:r>
            <a:endParaRPr/>
          </a:p>
          <a:p>
            <a:pPr marL="628650" lvl="1" indent="-171450" algn="l" rtl="0">
              <a:lnSpc>
                <a:spcPct val="100000"/>
              </a:lnSpc>
              <a:spcBef>
                <a:spcPts val="0"/>
              </a:spcBef>
              <a:spcAft>
                <a:spcPts val="0"/>
              </a:spcAft>
              <a:buSzPts val="1100"/>
              <a:buChar char="○"/>
            </a:pPr>
            <a:r>
              <a:rPr lang="en-US" b="0"/>
              <a:t>Clears the text content of a text input field.</a:t>
            </a:r>
            <a:endParaRPr/>
          </a:p>
          <a:p>
            <a:pPr marL="628650" lvl="1" indent="-101600" algn="l" rtl="0">
              <a:lnSpc>
                <a:spcPct val="100000"/>
              </a:lnSpc>
              <a:spcBef>
                <a:spcPts val="0"/>
              </a:spcBef>
              <a:spcAft>
                <a:spcPts val="0"/>
              </a:spcAft>
              <a:buSzPts val="1100"/>
              <a:buNone/>
            </a:pPr>
            <a:endParaRPr b="0"/>
          </a:p>
          <a:p>
            <a:pPr marL="171450" lvl="0" indent="-171450" algn="l" rtl="0">
              <a:lnSpc>
                <a:spcPct val="100000"/>
              </a:lnSpc>
              <a:spcBef>
                <a:spcPts val="0"/>
              </a:spcBef>
              <a:spcAft>
                <a:spcPts val="0"/>
              </a:spcAft>
              <a:buSzPts val="1100"/>
              <a:buChar char="●"/>
            </a:pPr>
            <a:r>
              <a:rPr lang="en-US" b="0"/>
              <a:t>getAttribute(String attributeName): </a:t>
            </a:r>
            <a:endParaRPr/>
          </a:p>
          <a:p>
            <a:pPr marL="628650" lvl="1" indent="-171450" algn="l" rtl="0">
              <a:lnSpc>
                <a:spcPct val="100000"/>
              </a:lnSpc>
              <a:spcBef>
                <a:spcPts val="0"/>
              </a:spcBef>
              <a:spcAft>
                <a:spcPts val="0"/>
              </a:spcAft>
              <a:buSzPts val="1100"/>
              <a:buChar char="○"/>
            </a:pPr>
            <a:r>
              <a:rPr lang="en-US" b="0"/>
              <a:t>Gets the value of the specified attribute of a web element.</a:t>
            </a:r>
            <a:endParaRPr/>
          </a:p>
          <a:p>
            <a:pPr marL="628650" lvl="1" indent="-171450" algn="l" rtl="0">
              <a:lnSpc>
                <a:spcPct val="100000"/>
              </a:lnSpc>
              <a:spcBef>
                <a:spcPts val="0"/>
              </a:spcBef>
              <a:spcAft>
                <a:spcPts val="0"/>
              </a:spcAft>
              <a:buSzPts val="1100"/>
              <a:buChar char="○"/>
            </a:pPr>
            <a:r>
              <a:rPr lang="en-US" b="0"/>
              <a:t>Eg element.getAttribute(“id”)</a:t>
            </a:r>
            <a:endParaRPr/>
          </a:p>
          <a:p>
            <a:pPr marL="628650" lvl="1" indent="-101600" algn="l" rtl="0">
              <a:lnSpc>
                <a:spcPct val="100000"/>
              </a:lnSpc>
              <a:spcBef>
                <a:spcPts val="0"/>
              </a:spcBef>
              <a:spcAft>
                <a:spcPts val="0"/>
              </a:spcAft>
              <a:buSzPts val="1100"/>
              <a:buNone/>
            </a:pPr>
            <a:endParaRPr b="0"/>
          </a:p>
          <a:p>
            <a:pPr marL="171450" lvl="0" indent="-171450" algn="l" rtl="0">
              <a:lnSpc>
                <a:spcPct val="100000"/>
              </a:lnSpc>
              <a:spcBef>
                <a:spcPts val="0"/>
              </a:spcBef>
              <a:spcAft>
                <a:spcPts val="0"/>
              </a:spcAft>
              <a:buSzPts val="1100"/>
              <a:buChar char="●"/>
            </a:pPr>
            <a:r>
              <a:rPr lang="en-US" b="0"/>
              <a:t>getText(): </a:t>
            </a:r>
            <a:endParaRPr/>
          </a:p>
          <a:p>
            <a:pPr marL="628650" lvl="1" indent="-171450" algn="l" rtl="0">
              <a:lnSpc>
                <a:spcPct val="100000"/>
              </a:lnSpc>
              <a:spcBef>
                <a:spcPts val="0"/>
              </a:spcBef>
              <a:spcAft>
                <a:spcPts val="0"/>
              </a:spcAft>
              <a:buSzPts val="1100"/>
              <a:buChar char="○"/>
            </a:pPr>
            <a:r>
              <a:rPr lang="en-US" b="0"/>
              <a:t>Gets the visible text of a web element</a:t>
            </a:r>
            <a:endParaRPr/>
          </a:p>
          <a:p>
            <a:pPr marL="628650" lvl="1" indent="-101600" algn="l" rtl="0">
              <a:lnSpc>
                <a:spcPct val="100000"/>
              </a:lnSpc>
              <a:spcBef>
                <a:spcPts val="0"/>
              </a:spcBef>
              <a:spcAft>
                <a:spcPts val="0"/>
              </a:spcAft>
              <a:buSzPts val="1100"/>
              <a:buNone/>
            </a:pPr>
            <a:endParaRPr b="0"/>
          </a:p>
          <a:p>
            <a:pPr marL="171450" lvl="0" indent="-171450" algn="l" rtl="0">
              <a:lnSpc>
                <a:spcPct val="100000"/>
              </a:lnSpc>
              <a:spcBef>
                <a:spcPts val="0"/>
              </a:spcBef>
              <a:spcAft>
                <a:spcPts val="0"/>
              </a:spcAft>
              <a:buSzPts val="1100"/>
              <a:buChar char="●"/>
            </a:pPr>
            <a:r>
              <a:rPr lang="en-US" b="0"/>
              <a:t>findElement(By locator): </a:t>
            </a:r>
            <a:endParaRPr/>
          </a:p>
          <a:p>
            <a:pPr marL="628650" lvl="1" indent="-171450" algn="l" rtl="0">
              <a:lnSpc>
                <a:spcPct val="100000"/>
              </a:lnSpc>
              <a:spcBef>
                <a:spcPts val="0"/>
              </a:spcBef>
              <a:spcAft>
                <a:spcPts val="0"/>
              </a:spcAft>
              <a:buSzPts val="1100"/>
              <a:buChar char="○"/>
            </a:pPr>
            <a:r>
              <a:rPr lang="en-US" b="0"/>
              <a:t>Finds a single web element based on the specified locator strategy.</a:t>
            </a:r>
            <a:endParaRPr/>
          </a:p>
        </p:txBody>
      </p:sp>
    </p:spTree>
    <p:extLst>
      <p:ext uri="{BB962C8B-B14F-4D97-AF65-F5344CB8AC3E}">
        <p14:creationId xmlns:p14="http://schemas.microsoft.com/office/powerpoint/2010/main" val="961176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9" name="Google Shape;279;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t>Notes to the Facilitator:</a:t>
            </a:r>
            <a:endParaRPr b="1"/>
          </a:p>
          <a:p>
            <a:pPr marL="0" marR="0" lvl="0" indent="0" algn="l" rtl="0">
              <a:lnSpc>
                <a:spcPct val="100000"/>
              </a:lnSpc>
              <a:spcBef>
                <a:spcPts val="0"/>
              </a:spcBef>
              <a:spcAft>
                <a:spcPts val="0"/>
              </a:spcAft>
              <a:buClr>
                <a:srgbClr val="000000"/>
              </a:buClr>
              <a:buSzPts val="1100"/>
              <a:buFont typeface="Arial"/>
              <a:buNone/>
            </a:pPr>
            <a:r>
              <a:rPr lang="en-US">
                <a:solidFill>
                  <a:srgbClr val="252525"/>
                </a:solidFill>
              </a:rPr>
              <a:t>Describe the Selenium Mouse and Keyboard Action Commands to the participants.</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b="1"/>
              <a:t>Notes to the Participants:</a:t>
            </a:r>
            <a:endParaRPr/>
          </a:p>
          <a:p>
            <a:pPr marL="0" lvl="0" indent="0" algn="l" rtl="0">
              <a:lnSpc>
                <a:spcPct val="100000"/>
              </a:lnSpc>
              <a:spcBef>
                <a:spcPts val="0"/>
              </a:spcBef>
              <a:spcAft>
                <a:spcPts val="0"/>
              </a:spcAft>
              <a:buSzPts val="1100"/>
              <a:buNone/>
            </a:pPr>
            <a:endParaRPr b="0"/>
          </a:p>
          <a:p>
            <a:pPr marL="0" lvl="0" indent="0" algn="l" rtl="0">
              <a:lnSpc>
                <a:spcPct val="100000"/>
              </a:lnSpc>
              <a:spcBef>
                <a:spcPts val="0"/>
              </a:spcBef>
              <a:spcAft>
                <a:spcPts val="0"/>
              </a:spcAft>
              <a:buSzPts val="1100"/>
              <a:buNone/>
            </a:pPr>
            <a:r>
              <a:rPr lang="en-US" b="0"/>
              <a:t>Mouse and Keyboard Actions:</a:t>
            </a:r>
            <a:endParaRPr/>
          </a:p>
          <a:p>
            <a:pPr marL="0" lvl="0" indent="0" algn="l" rtl="0">
              <a:lnSpc>
                <a:spcPct val="100000"/>
              </a:lnSpc>
              <a:spcBef>
                <a:spcPts val="0"/>
              </a:spcBef>
              <a:spcAft>
                <a:spcPts val="0"/>
              </a:spcAft>
              <a:buSzPts val="1100"/>
              <a:buNone/>
            </a:pPr>
            <a:endParaRPr b="0"/>
          </a:p>
          <a:p>
            <a:pPr marL="171450" lvl="0" indent="-171450" algn="l" rtl="0">
              <a:lnSpc>
                <a:spcPct val="100000"/>
              </a:lnSpc>
              <a:spcBef>
                <a:spcPts val="0"/>
              </a:spcBef>
              <a:spcAft>
                <a:spcPts val="0"/>
              </a:spcAft>
              <a:buSzPts val="1100"/>
              <a:buChar char="●"/>
            </a:pPr>
            <a:r>
              <a:rPr lang="en-US" b="0"/>
              <a:t>Actions class: </a:t>
            </a:r>
            <a:endParaRPr/>
          </a:p>
          <a:p>
            <a:pPr marL="628650" lvl="1" indent="-171450" algn="l" rtl="0">
              <a:lnSpc>
                <a:spcPct val="100000"/>
              </a:lnSpc>
              <a:spcBef>
                <a:spcPts val="0"/>
              </a:spcBef>
              <a:spcAft>
                <a:spcPts val="0"/>
              </a:spcAft>
              <a:buSzPts val="1100"/>
              <a:buChar char="○"/>
            </a:pPr>
            <a:r>
              <a:rPr lang="en-US" b="0"/>
              <a:t>Allows performing complex actions involving the mouse and keyboard</a:t>
            </a:r>
            <a:endParaRPr/>
          </a:p>
          <a:p>
            <a:pPr marL="171450" lvl="0" indent="-101600" algn="l" rtl="0">
              <a:lnSpc>
                <a:spcPct val="100000"/>
              </a:lnSpc>
              <a:spcBef>
                <a:spcPts val="0"/>
              </a:spcBef>
              <a:spcAft>
                <a:spcPts val="0"/>
              </a:spcAft>
              <a:buSzPts val="1100"/>
              <a:buNone/>
            </a:pPr>
            <a:endParaRPr b="0"/>
          </a:p>
          <a:p>
            <a:pPr marL="171450" lvl="0" indent="-171450" algn="l" rtl="0">
              <a:lnSpc>
                <a:spcPct val="100000"/>
              </a:lnSpc>
              <a:spcBef>
                <a:spcPts val="0"/>
              </a:spcBef>
              <a:spcAft>
                <a:spcPts val="0"/>
              </a:spcAft>
              <a:buSzPts val="1100"/>
              <a:buChar char="●"/>
            </a:pPr>
            <a:r>
              <a:rPr lang="en-US" b="0"/>
              <a:t>moveToElement(WebElement target): </a:t>
            </a:r>
            <a:endParaRPr/>
          </a:p>
          <a:p>
            <a:pPr marL="628650" lvl="1" indent="-171450" algn="l" rtl="0">
              <a:lnSpc>
                <a:spcPct val="100000"/>
              </a:lnSpc>
              <a:spcBef>
                <a:spcPts val="0"/>
              </a:spcBef>
              <a:spcAft>
                <a:spcPts val="0"/>
              </a:spcAft>
              <a:buSzPts val="1100"/>
              <a:buChar char="○"/>
            </a:pPr>
            <a:r>
              <a:rPr lang="en-US" b="0"/>
              <a:t>Moves the mouse to the specified element</a:t>
            </a:r>
            <a:endParaRPr/>
          </a:p>
          <a:p>
            <a:pPr marL="171450" lvl="0" indent="-101600" algn="l" rtl="0">
              <a:lnSpc>
                <a:spcPct val="100000"/>
              </a:lnSpc>
              <a:spcBef>
                <a:spcPts val="0"/>
              </a:spcBef>
              <a:spcAft>
                <a:spcPts val="0"/>
              </a:spcAft>
              <a:buSzPts val="1100"/>
              <a:buNone/>
            </a:pPr>
            <a:endParaRPr b="0"/>
          </a:p>
          <a:p>
            <a:pPr marL="171450" lvl="0" indent="-171450" algn="l" rtl="0">
              <a:lnSpc>
                <a:spcPct val="100000"/>
              </a:lnSpc>
              <a:spcBef>
                <a:spcPts val="0"/>
              </a:spcBef>
              <a:spcAft>
                <a:spcPts val="0"/>
              </a:spcAft>
              <a:buSzPts val="1100"/>
              <a:buChar char="●"/>
            </a:pPr>
            <a:r>
              <a:rPr lang="en-US" b="0"/>
              <a:t>click(): </a:t>
            </a:r>
            <a:endParaRPr/>
          </a:p>
          <a:p>
            <a:pPr marL="628650" lvl="1" indent="-171450" algn="l" rtl="0">
              <a:lnSpc>
                <a:spcPct val="100000"/>
              </a:lnSpc>
              <a:spcBef>
                <a:spcPts val="0"/>
              </a:spcBef>
              <a:spcAft>
                <a:spcPts val="0"/>
              </a:spcAft>
              <a:buSzPts val="1100"/>
              <a:buChar char="○"/>
            </a:pPr>
            <a:r>
              <a:rPr lang="en-US" b="0"/>
              <a:t>Performs a click at the current mouse location</a:t>
            </a:r>
            <a:endParaRPr/>
          </a:p>
          <a:p>
            <a:pPr marL="171450" lvl="0" indent="-101600" algn="l" rtl="0">
              <a:lnSpc>
                <a:spcPct val="100000"/>
              </a:lnSpc>
              <a:spcBef>
                <a:spcPts val="0"/>
              </a:spcBef>
              <a:spcAft>
                <a:spcPts val="0"/>
              </a:spcAft>
              <a:buSzPts val="1100"/>
              <a:buNone/>
            </a:pPr>
            <a:endParaRPr b="0"/>
          </a:p>
          <a:p>
            <a:pPr marL="171450" lvl="0" indent="-171450" algn="l" rtl="0">
              <a:lnSpc>
                <a:spcPct val="100000"/>
              </a:lnSpc>
              <a:spcBef>
                <a:spcPts val="0"/>
              </a:spcBef>
              <a:spcAft>
                <a:spcPts val="0"/>
              </a:spcAft>
              <a:buSzPts val="1100"/>
              <a:buChar char="●"/>
            </a:pPr>
            <a:r>
              <a:rPr lang="en-US" b="0"/>
              <a:t>doubleClick(): </a:t>
            </a:r>
            <a:endParaRPr/>
          </a:p>
          <a:p>
            <a:pPr marL="628650" lvl="1" indent="-171450" algn="l" rtl="0">
              <a:lnSpc>
                <a:spcPct val="100000"/>
              </a:lnSpc>
              <a:spcBef>
                <a:spcPts val="0"/>
              </a:spcBef>
              <a:spcAft>
                <a:spcPts val="0"/>
              </a:spcAft>
              <a:buSzPts val="1100"/>
              <a:buChar char="○"/>
            </a:pPr>
            <a:r>
              <a:rPr lang="en-US" b="0"/>
              <a:t>Performs a double click at the current mouse location</a:t>
            </a:r>
            <a:endParaRPr/>
          </a:p>
          <a:p>
            <a:pPr marL="171450" lvl="0" indent="-101600" algn="l" rtl="0">
              <a:lnSpc>
                <a:spcPct val="100000"/>
              </a:lnSpc>
              <a:spcBef>
                <a:spcPts val="0"/>
              </a:spcBef>
              <a:spcAft>
                <a:spcPts val="0"/>
              </a:spcAft>
              <a:buSzPts val="1100"/>
              <a:buNone/>
            </a:pPr>
            <a:endParaRPr b="0"/>
          </a:p>
          <a:p>
            <a:pPr marL="171450" lvl="0" indent="-171450" algn="l" rtl="0">
              <a:lnSpc>
                <a:spcPct val="100000"/>
              </a:lnSpc>
              <a:spcBef>
                <a:spcPts val="0"/>
              </a:spcBef>
              <a:spcAft>
                <a:spcPts val="0"/>
              </a:spcAft>
              <a:buSzPts val="1100"/>
              <a:buChar char="●"/>
            </a:pPr>
            <a:r>
              <a:rPr lang="en-US" b="0"/>
              <a:t>contextClick(): </a:t>
            </a:r>
            <a:endParaRPr/>
          </a:p>
          <a:p>
            <a:pPr marL="628650" lvl="1" indent="-171450" algn="l" rtl="0">
              <a:lnSpc>
                <a:spcPct val="100000"/>
              </a:lnSpc>
              <a:spcBef>
                <a:spcPts val="0"/>
              </a:spcBef>
              <a:spcAft>
                <a:spcPts val="0"/>
              </a:spcAft>
              <a:buSzPts val="1100"/>
              <a:buChar char="○"/>
            </a:pPr>
            <a:r>
              <a:rPr lang="en-US" b="0"/>
              <a:t>Performs a right-click at the current mouse location</a:t>
            </a:r>
            <a:endParaRPr/>
          </a:p>
          <a:p>
            <a:pPr marL="171450" lvl="0" indent="-101600" algn="l" rtl="0">
              <a:lnSpc>
                <a:spcPct val="100000"/>
              </a:lnSpc>
              <a:spcBef>
                <a:spcPts val="0"/>
              </a:spcBef>
              <a:spcAft>
                <a:spcPts val="0"/>
              </a:spcAft>
              <a:buSzPts val="1100"/>
              <a:buNone/>
            </a:pPr>
            <a:endParaRPr b="0"/>
          </a:p>
          <a:p>
            <a:pPr marL="171450" lvl="0" indent="-171450" algn="l" rtl="0">
              <a:lnSpc>
                <a:spcPct val="100000"/>
              </a:lnSpc>
              <a:spcBef>
                <a:spcPts val="0"/>
              </a:spcBef>
              <a:spcAft>
                <a:spcPts val="0"/>
              </a:spcAft>
              <a:buSzPts val="1100"/>
              <a:buChar char="●"/>
            </a:pPr>
            <a:r>
              <a:rPr lang="en-US" b="0"/>
              <a:t>sendKeys(CharSequence... keysToSend): </a:t>
            </a:r>
            <a:endParaRPr/>
          </a:p>
          <a:p>
            <a:pPr marL="628650" lvl="1" indent="-171450" algn="l" rtl="0">
              <a:lnSpc>
                <a:spcPct val="100000"/>
              </a:lnSpc>
              <a:spcBef>
                <a:spcPts val="0"/>
              </a:spcBef>
              <a:spcAft>
                <a:spcPts val="0"/>
              </a:spcAft>
              <a:buSzPts val="1100"/>
              <a:buChar char="○"/>
            </a:pPr>
            <a:r>
              <a:rPr lang="en-US" b="0"/>
              <a:t>Sends keys to the active element</a:t>
            </a:r>
            <a:endParaRPr/>
          </a:p>
        </p:txBody>
      </p:sp>
    </p:spTree>
    <p:extLst>
      <p:ext uri="{BB962C8B-B14F-4D97-AF65-F5344CB8AC3E}">
        <p14:creationId xmlns:p14="http://schemas.microsoft.com/office/powerpoint/2010/main" val="5976396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8" name="Google Shape;288;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t>Notes to the Facilitator:</a:t>
            </a:r>
            <a:endParaRPr b="1"/>
          </a:p>
          <a:p>
            <a:pPr marL="0" marR="0" lvl="0" indent="0" algn="l" rtl="0">
              <a:lnSpc>
                <a:spcPct val="100000"/>
              </a:lnSpc>
              <a:spcBef>
                <a:spcPts val="0"/>
              </a:spcBef>
              <a:spcAft>
                <a:spcPts val="0"/>
              </a:spcAft>
              <a:buClr>
                <a:srgbClr val="000000"/>
              </a:buClr>
              <a:buSzPts val="1100"/>
              <a:buFont typeface="Arial"/>
              <a:buNone/>
            </a:pPr>
            <a:r>
              <a:rPr lang="en-US"/>
              <a:t>Describe Selenium Browser Window Commands to the participants.</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b="1"/>
              <a:t>Notes to the Participants:</a:t>
            </a:r>
            <a:endParaRPr/>
          </a:p>
          <a:p>
            <a:pPr marL="0" lvl="0" indent="0" algn="l" rtl="0">
              <a:lnSpc>
                <a:spcPct val="100000"/>
              </a:lnSpc>
              <a:spcBef>
                <a:spcPts val="0"/>
              </a:spcBef>
              <a:spcAft>
                <a:spcPts val="0"/>
              </a:spcAft>
              <a:buSzPts val="1100"/>
              <a:buNone/>
            </a:pPr>
            <a:endParaRPr b="0"/>
          </a:p>
          <a:p>
            <a:pPr marL="0" lvl="0" indent="0" algn="l" rtl="0">
              <a:lnSpc>
                <a:spcPct val="100000"/>
              </a:lnSpc>
              <a:spcBef>
                <a:spcPts val="0"/>
              </a:spcBef>
              <a:spcAft>
                <a:spcPts val="0"/>
              </a:spcAft>
              <a:buSzPts val="1100"/>
              <a:buNone/>
            </a:pPr>
            <a:r>
              <a:rPr lang="en-US" b="0"/>
              <a:t>Window and Frame Handling:</a:t>
            </a:r>
            <a:endParaRPr/>
          </a:p>
          <a:p>
            <a:pPr marL="0" lvl="0" indent="0" algn="l" rtl="0">
              <a:lnSpc>
                <a:spcPct val="100000"/>
              </a:lnSpc>
              <a:spcBef>
                <a:spcPts val="0"/>
              </a:spcBef>
              <a:spcAft>
                <a:spcPts val="0"/>
              </a:spcAft>
              <a:buSzPts val="1100"/>
              <a:buNone/>
            </a:pPr>
            <a:endParaRPr b="0"/>
          </a:p>
          <a:p>
            <a:pPr marL="171450" lvl="0" indent="-171450" algn="l" rtl="0">
              <a:lnSpc>
                <a:spcPct val="100000"/>
              </a:lnSpc>
              <a:spcBef>
                <a:spcPts val="0"/>
              </a:spcBef>
              <a:spcAft>
                <a:spcPts val="0"/>
              </a:spcAft>
              <a:buSzPts val="1100"/>
              <a:buChar char="●"/>
            </a:pPr>
            <a:r>
              <a:rPr lang="en-US" b="0"/>
              <a:t>getWindowHandle(): </a:t>
            </a:r>
            <a:endParaRPr/>
          </a:p>
          <a:p>
            <a:pPr marL="628650" lvl="1" indent="-171450" algn="l" rtl="0">
              <a:lnSpc>
                <a:spcPct val="100000"/>
              </a:lnSpc>
              <a:spcBef>
                <a:spcPts val="0"/>
              </a:spcBef>
              <a:spcAft>
                <a:spcPts val="0"/>
              </a:spcAft>
              <a:buSzPts val="1100"/>
              <a:buChar char="○"/>
            </a:pPr>
            <a:r>
              <a:rPr lang="en-US" b="0"/>
              <a:t>Gets the current window handle</a:t>
            </a:r>
            <a:endParaRPr/>
          </a:p>
          <a:p>
            <a:pPr marL="171450" lvl="0" indent="-171450" algn="l" rtl="0">
              <a:lnSpc>
                <a:spcPct val="100000"/>
              </a:lnSpc>
              <a:spcBef>
                <a:spcPts val="0"/>
              </a:spcBef>
              <a:spcAft>
                <a:spcPts val="0"/>
              </a:spcAft>
              <a:buSzPts val="1100"/>
              <a:buChar char="●"/>
            </a:pPr>
            <a:r>
              <a:rPr lang="en-US" b="0"/>
              <a:t>getWindowHandles(): </a:t>
            </a:r>
            <a:endParaRPr/>
          </a:p>
          <a:p>
            <a:pPr marL="628650" lvl="1" indent="-171450" algn="l" rtl="0">
              <a:lnSpc>
                <a:spcPct val="100000"/>
              </a:lnSpc>
              <a:spcBef>
                <a:spcPts val="0"/>
              </a:spcBef>
              <a:spcAft>
                <a:spcPts val="0"/>
              </a:spcAft>
              <a:buSzPts val="1100"/>
              <a:buChar char="○"/>
            </a:pPr>
            <a:r>
              <a:rPr lang="en-US" b="0"/>
              <a:t>Gets a set of all window handles</a:t>
            </a:r>
            <a:endParaRPr/>
          </a:p>
          <a:p>
            <a:pPr marL="171450" lvl="0" indent="-171450" algn="l" rtl="0">
              <a:lnSpc>
                <a:spcPct val="100000"/>
              </a:lnSpc>
              <a:spcBef>
                <a:spcPts val="0"/>
              </a:spcBef>
              <a:spcAft>
                <a:spcPts val="0"/>
              </a:spcAft>
              <a:buSzPts val="1100"/>
              <a:buChar char="●"/>
            </a:pPr>
            <a:r>
              <a:rPr lang="en-US" b="0"/>
              <a:t>switchTo().window(String windowHandle): </a:t>
            </a:r>
            <a:endParaRPr/>
          </a:p>
          <a:p>
            <a:pPr marL="628650" lvl="1" indent="-171450" algn="l" rtl="0">
              <a:lnSpc>
                <a:spcPct val="100000"/>
              </a:lnSpc>
              <a:spcBef>
                <a:spcPts val="0"/>
              </a:spcBef>
              <a:spcAft>
                <a:spcPts val="0"/>
              </a:spcAft>
              <a:buSzPts val="1100"/>
              <a:buChar char="○"/>
            </a:pPr>
            <a:r>
              <a:rPr lang="en-US" b="0"/>
              <a:t>Switches focus to a different window</a:t>
            </a:r>
            <a:endParaRPr/>
          </a:p>
          <a:p>
            <a:pPr marL="171450" lvl="0" indent="-171450" algn="l" rtl="0">
              <a:lnSpc>
                <a:spcPct val="100000"/>
              </a:lnSpc>
              <a:spcBef>
                <a:spcPts val="0"/>
              </a:spcBef>
              <a:spcAft>
                <a:spcPts val="0"/>
              </a:spcAft>
              <a:buSzPts val="1100"/>
              <a:buChar char="●"/>
            </a:pPr>
            <a:r>
              <a:rPr lang="en-US" b="0"/>
              <a:t>switchTo().frame(int index): </a:t>
            </a:r>
            <a:endParaRPr/>
          </a:p>
          <a:p>
            <a:pPr marL="628650" lvl="1" indent="-171450" algn="l" rtl="0">
              <a:lnSpc>
                <a:spcPct val="100000"/>
              </a:lnSpc>
              <a:spcBef>
                <a:spcPts val="0"/>
              </a:spcBef>
              <a:spcAft>
                <a:spcPts val="0"/>
              </a:spcAft>
              <a:buSzPts val="1100"/>
              <a:buChar char="○"/>
            </a:pPr>
            <a:r>
              <a:rPr lang="en-US" b="0"/>
              <a:t>Switches to the frame using its index</a:t>
            </a:r>
            <a:endParaRPr/>
          </a:p>
          <a:p>
            <a:pPr marL="171450" lvl="0" indent="-171450" algn="l" rtl="0">
              <a:lnSpc>
                <a:spcPct val="100000"/>
              </a:lnSpc>
              <a:spcBef>
                <a:spcPts val="0"/>
              </a:spcBef>
              <a:spcAft>
                <a:spcPts val="0"/>
              </a:spcAft>
              <a:buSzPts val="1100"/>
              <a:buChar char="●"/>
            </a:pPr>
            <a:r>
              <a:rPr lang="en-US" b="0"/>
              <a:t>switchTo().frame(String nameOrId): </a:t>
            </a:r>
            <a:endParaRPr/>
          </a:p>
          <a:p>
            <a:pPr marL="628650" lvl="1" indent="-171450" algn="l" rtl="0">
              <a:lnSpc>
                <a:spcPct val="100000"/>
              </a:lnSpc>
              <a:spcBef>
                <a:spcPts val="0"/>
              </a:spcBef>
              <a:spcAft>
                <a:spcPts val="0"/>
              </a:spcAft>
              <a:buSzPts val="1100"/>
              <a:buChar char="○"/>
            </a:pPr>
            <a:r>
              <a:rPr lang="en-US" b="0"/>
              <a:t>Switches to the frame using its name or ID</a:t>
            </a:r>
            <a:endParaRPr/>
          </a:p>
          <a:p>
            <a:pPr marL="171450" lvl="0" indent="-171450" algn="l" rtl="0">
              <a:lnSpc>
                <a:spcPct val="100000"/>
              </a:lnSpc>
              <a:spcBef>
                <a:spcPts val="0"/>
              </a:spcBef>
              <a:spcAft>
                <a:spcPts val="0"/>
              </a:spcAft>
              <a:buSzPts val="1100"/>
              <a:buChar char="●"/>
            </a:pPr>
            <a:r>
              <a:rPr lang="en-US" b="0"/>
              <a:t>switchTo().defaultContent(): </a:t>
            </a:r>
            <a:endParaRPr/>
          </a:p>
          <a:p>
            <a:pPr marL="628650" lvl="1" indent="-171450" algn="l" rtl="0">
              <a:lnSpc>
                <a:spcPct val="100000"/>
              </a:lnSpc>
              <a:spcBef>
                <a:spcPts val="0"/>
              </a:spcBef>
              <a:spcAft>
                <a:spcPts val="0"/>
              </a:spcAft>
              <a:buSzPts val="1100"/>
              <a:buChar char="○"/>
            </a:pPr>
            <a:r>
              <a:rPr lang="en-US" b="0"/>
              <a:t>Switches back to the default content</a:t>
            </a:r>
            <a:endParaRPr/>
          </a:p>
        </p:txBody>
      </p:sp>
    </p:spTree>
    <p:extLst>
      <p:ext uri="{BB962C8B-B14F-4D97-AF65-F5344CB8AC3E}">
        <p14:creationId xmlns:p14="http://schemas.microsoft.com/office/powerpoint/2010/main" val="7951211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7" name="Google Shape;297;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t>Notes to the Facilitator:</a:t>
            </a:r>
            <a:endParaRPr b="1"/>
          </a:p>
          <a:p>
            <a:pPr marL="0" marR="0" lvl="0" indent="0" algn="l" rtl="0">
              <a:lnSpc>
                <a:spcPct val="100000"/>
              </a:lnSpc>
              <a:spcBef>
                <a:spcPts val="0"/>
              </a:spcBef>
              <a:spcAft>
                <a:spcPts val="0"/>
              </a:spcAft>
              <a:buClr>
                <a:srgbClr val="000000"/>
              </a:buClr>
              <a:buSzPts val="1100"/>
              <a:buFont typeface="Arial"/>
              <a:buNone/>
            </a:pPr>
            <a:r>
              <a:rPr lang="en-US"/>
              <a:t>Describe Selenium </a:t>
            </a:r>
            <a:r>
              <a:rPr lang="en-US" b="0"/>
              <a:t>Dropdown Options Command </a:t>
            </a:r>
            <a:r>
              <a:rPr lang="en-US"/>
              <a:t>to the participants.</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b="1"/>
              <a:t>Notes to the Participants:</a:t>
            </a:r>
            <a:endParaRPr/>
          </a:p>
          <a:p>
            <a:pPr marL="0" lvl="0" indent="0" algn="l" rtl="0">
              <a:lnSpc>
                <a:spcPct val="100000"/>
              </a:lnSpc>
              <a:spcBef>
                <a:spcPts val="0"/>
              </a:spcBef>
              <a:spcAft>
                <a:spcPts val="0"/>
              </a:spcAft>
              <a:buSzPts val="1100"/>
              <a:buNone/>
            </a:pPr>
            <a:endParaRPr b="0"/>
          </a:p>
          <a:p>
            <a:pPr marL="0" lvl="0" indent="0" algn="l" rtl="0">
              <a:lnSpc>
                <a:spcPct val="100000"/>
              </a:lnSpc>
              <a:spcBef>
                <a:spcPts val="0"/>
              </a:spcBef>
              <a:spcAft>
                <a:spcPts val="0"/>
              </a:spcAft>
              <a:buSzPts val="1100"/>
              <a:buNone/>
            </a:pPr>
            <a:r>
              <a:rPr lang="en-US" b="0"/>
              <a:t>Dropdown Options Command:</a:t>
            </a:r>
            <a:endParaRPr/>
          </a:p>
          <a:p>
            <a:pPr marL="0" lvl="0" indent="0" algn="l" rtl="0">
              <a:lnSpc>
                <a:spcPct val="100000"/>
              </a:lnSpc>
              <a:spcBef>
                <a:spcPts val="0"/>
              </a:spcBef>
              <a:spcAft>
                <a:spcPts val="0"/>
              </a:spcAft>
              <a:buSzPts val="1100"/>
              <a:buNone/>
            </a:pPr>
            <a:endParaRPr b="0"/>
          </a:p>
          <a:p>
            <a:pPr marL="171450" lvl="0" indent="-171450" algn="l" rtl="0">
              <a:lnSpc>
                <a:spcPct val="100000"/>
              </a:lnSpc>
              <a:spcBef>
                <a:spcPts val="0"/>
              </a:spcBef>
              <a:spcAft>
                <a:spcPts val="0"/>
              </a:spcAft>
              <a:buSzPts val="1100"/>
              <a:buChar char="●"/>
            </a:pPr>
            <a:r>
              <a:rPr lang="en-US" b="0"/>
              <a:t>Select class: </a:t>
            </a:r>
            <a:endParaRPr/>
          </a:p>
          <a:p>
            <a:pPr marL="628650" lvl="1" indent="-171450" algn="l" rtl="0">
              <a:lnSpc>
                <a:spcPct val="100000"/>
              </a:lnSpc>
              <a:spcBef>
                <a:spcPts val="0"/>
              </a:spcBef>
              <a:spcAft>
                <a:spcPts val="0"/>
              </a:spcAft>
              <a:buSzPts val="1100"/>
              <a:buChar char="○"/>
            </a:pPr>
            <a:r>
              <a:rPr lang="en-US" b="0"/>
              <a:t>Used for interacting with dropdown elements</a:t>
            </a:r>
            <a:endParaRPr/>
          </a:p>
          <a:p>
            <a:pPr marL="171450" lvl="0" indent="-171450" algn="l" rtl="0">
              <a:lnSpc>
                <a:spcPct val="100000"/>
              </a:lnSpc>
              <a:spcBef>
                <a:spcPts val="0"/>
              </a:spcBef>
              <a:spcAft>
                <a:spcPts val="0"/>
              </a:spcAft>
              <a:buSzPts val="1100"/>
              <a:buChar char="●"/>
            </a:pPr>
            <a:r>
              <a:rPr lang="en-US" b="0"/>
              <a:t>selectByVisibleText(String text): </a:t>
            </a:r>
            <a:endParaRPr/>
          </a:p>
          <a:p>
            <a:pPr marL="628650" lvl="1" indent="-171450" algn="l" rtl="0">
              <a:lnSpc>
                <a:spcPct val="100000"/>
              </a:lnSpc>
              <a:spcBef>
                <a:spcPts val="0"/>
              </a:spcBef>
              <a:spcAft>
                <a:spcPts val="0"/>
              </a:spcAft>
              <a:buSzPts val="1100"/>
              <a:buChar char="○"/>
            </a:pPr>
            <a:r>
              <a:rPr lang="en-US" b="0"/>
              <a:t>Selects an option by its visible text</a:t>
            </a:r>
            <a:endParaRPr/>
          </a:p>
          <a:p>
            <a:pPr marL="171450" lvl="0" indent="-171450" algn="l" rtl="0">
              <a:lnSpc>
                <a:spcPct val="100000"/>
              </a:lnSpc>
              <a:spcBef>
                <a:spcPts val="0"/>
              </a:spcBef>
              <a:spcAft>
                <a:spcPts val="0"/>
              </a:spcAft>
              <a:buSzPts val="1100"/>
              <a:buChar char="●"/>
            </a:pPr>
            <a:r>
              <a:rPr lang="en-US" b="0"/>
              <a:t>selectByValue(String value): </a:t>
            </a:r>
            <a:endParaRPr/>
          </a:p>
          <a:p>
            <a:pPr marL="628650" lvl="1" indent="-171450" algn="l" rtl="0">
              <a:lnSpc>
                <a:spcPct val="100000"/>
              </a:lnSpc>
              <a:spcBef>
                <a:spcPts val="0"/>
              </a:spcBef>
              <a:spcAft>
                <a:spcPts val="0"/>
              </a:spcAft>
              <a:buSzPts val="1100"/>
              <a:buChar char="○"/>
            </a:pPr>
            <a:r>
              <a:rPr lang="en-US" b="0"/>
              <a:t>Selects an option by its attribute value</a:t>
            </a:r>
            <a:endParaRPr/>
          </a:p>
          <a:p>
            <a:pPr marL="171450" lvl="0" indent="-171450" algn="l" rtl="0">
              <a:lnSpc>
                <a:spcPct val="100000"/>
              </a:lnSpc>
              <a:spcBef>
                <a:spcPts val="0"/>
              </a:spcBef>
              <a:spcAft>
                <a:spcPts val="0"/>
              </a:spcAft>
              <a:buSzPts val="1100"/>
              <a:buChar char="●"/>
            </a:pPr>
            <a:r>
              <a:rPr lang="en-US" b="0"/>
              <a:t>selectByIndex(int index): </a:t>
            </a:r>
            <a:endParaRPr/>
          </a:p>
          <a:p>
            <a:pPr marL="628650" lvl="1" indent="-171450" algn="l" rtl="0">
              <a:lnSpc>
                <a:spcPct val="100000"/>
              </a:lnSpc>
              <a:spcBef>
                <a:spcPts val="0"/>
              </a:spcBef>
              <a:spcAft>
                <a:spcPts val="0"/>
              </a:spcAft>
              <a:buSzPts val="1100"/>
              <a:buChar char="○"/>
            </a:pPr>
            <a:r>
              <a:rPr lang="en-US" b="0"/>
              <a:t>Selects an option by its index</a:t>
            </a:r>
            <a:endParaRPr/>
          </a:p>
        </p:txBody>
      </p:sp>
    </p:spTree>
    <p:extLst>
      <p:ext uri="{BB962C8B-B14F-4D97-AF65-F5344CB8AC3E}">
        <p14:creationId xmlns:p14="http://schemas.microsoft.com/office/powerpoint/2010/main" val="860203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2ab232460f9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6" name="Google Shape;306;g2ab232460f9_0_1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t>Notes to the Facilitator:</a:t>
            </a:r>
            <a:endParaRPr b="1"/>
          </a:p>
          <a:p>
            <a:pPr marL="0" marR="0" lvl="0" indent="0" algn="l" rtl="0">
              <a:lnSpc>
                <a:spcPct val="100000"/>
              </a:lnSpc>
              <a:spcBef>
                <a:spcPts val="0"/>
              </a:spcBef>
              <a:spcAft>
                <a:spcPts val="0"/>
              </a:spcAft>
              <a:buClr>
                <a:srgbClr val="000000"/>
              </a:buClr>
              <a:buSzPts val="1100"/>
              <a:buFont typeface="Arial"/>
              <a:buNone/>
            </a:pPr>
            <a:r>
              <a:rPr lang="en-US">
                <a:solidFill>
                  <a:schemeClr val="dk1"/>
                </a:solidFill>
              </a:rPr>
              <a:t>Delve into Selenium assertions, vital tools for verifying expected conditions during test execution. Explore the diverse types of assertions, from equality checks to presence validations, ensuring robust automated test cases.</a:t>
            </a:r>
            <a:endParaRPr sz="1000">
              <a:solidFill>
                <a:schemeClr val="dk1"/>
              </a:solidFill>
            </a:endParaRPr>
          </a:p>
          <a:p>
            <a:pPr marL="0" lvl="0" indent="0" algn="l" rtl="0">
              <a:lnSpc>
                <a:spcPct val="100000"/>
              </a:lnSpc>
              <a:spcBef>
                <a:spcPts val="0"/>
              </a:spcBef>
              <a:spcAft>
                <a:spcPts val="0"/>
              </a:spcAft>
              <a:buSzPts val="1100"/>
              <a:buNone/>
            </a:pPr>
            <a:endParaRPr sz="1000">
              <a:solidFill>
                <a:schemeClr val="dk1"/>
              </a:solidFill>
            </a:endParaRPr>
          </a:p>
          <a:p>
            <a:pPr marL="0" lvl="0" indent="0" algn="l" rtl="0">
              <a:lnSpc>
                <a:spcPct val="100000"/>
              </a:lnSpc>
              <a:spcBef>
                <a:spcPts val="0"/>
              </a:spcBef>
              <a:spcAft>
                <a:spcPts val="0"/>
              </a:spcAft>
              <a:buSzPts val="1100"/>
              <a:buNone/>
            </a:pPr>
            <a:r>
              <a:rPr lang="en-US" b="1"/>
              <a:t>Notes to the Participants:</a:t>
            </a:r>
            <a:endParaRPr/>
          </a:p>
          <a:p>
            <a:pPr marL="0" lvl="0" indent="0" algn="l" rtl="0">
              <a:lnSpc>
                <a:spcPct val="100000"/>
              </a:lnSpc>
              <a:spcBef>
                <a:spcPts val="0"/>
              </a:spcBef>
              <a:spcAft>
                <a:spcPts val="0"/>
              </a:spcAft>
              <a:buSzPts val="1100"/>
              <a:buNone/>
            </a:pPr>
            <a:endParaRPr b="0"/>
          </a:p>
          <a:p>
            <a:pPr marL="0" lvl="0" indent="0" algn="l" rtl="0">
              <a:lnSpc>
                <a:spcPct val="115000"/>
              </a:lnSpc>
              <a:spcBef>
                <a:spcPts val="1200"/>
              </a:spcBef>
              <a:spcAft>
                <a:spcPts val="0"/>
              </a:spcAft>
              <a:buClr>
                <a:schemeClr val="dk1"/>
              </a:buClr>
              <a:buSzPts val="1100"/>
              <a:buFont typeface="Arial"/>
              <a:buNone/>
            </a:pPr>
            <a:r>
              <a:rPr lang="en-US">
                <a:solidFill>
                  <a:srgbClr val="252525"/>
                </a:solidFill>
              </a:rPr>
              <a:t>Selenium assertions are used to check the expected conditions during test execution. They ensure the correctness of automated tests and that the application behaves as intended. In the absence of an assertion, there is no option for determining if a test case has failed or not. A test case can contain a number of assertions. </a:t>
            </a:r>
            <a:endParaRPr>
              <a:solidFill>
                <a:srgbClr val="252525"/>
              </a:solidFill>
            </a:endParaRPr>
          </a:p>
          <a:p>
            <a:pPr marL="0" lvl="0" indent="0" algn="l" rtl="0">
              <a:lnSpc>
                <a:spcPct val="115000"/>
              </a:lnSpc>
              <a:spcBef>
                <a:spcPts val="1200"/>
              </a:spcBef>
              <a:spcAft>
                <a:spcPts val="0"/>
              </a:spcAft>
              <a:buClr>
                <a:schemeClr val="dk1"/>
              </a:buClr>
              <a:buSzPts val="1100"/>
              <a:buFont typeface="Arial"/>
              <a:buNone/>
            </a:pPr>
            <a:r>
              <a:rPr lang="en-US">
                <a:solidFill>
                  <a:srgbClr val="252525"/>
                </a:solidFill>
              </a:rPr>
              <a:t>The different types of assertions are:</a:t>
            </a:r>
            <a:endParaRPr>
              <a:solidFill>
                <a:srgbClr val="252525"/>
              </a:solidFill>
            </a:endParaRPr>
          </a:p>
          <a:p>
            <a:pPr marL="457200" lvl="0" indent="-298450" algn="l" rtl="0">
              <a:lnSpc>
                <a:spcPct val="115000"/>
              </a:lnSpc>
              <a:spcBef>
                <a:spcPts val="1200"/>
              </a:spcBef>
              <a:spcAft>
                <a:spcPts val="0"/>
              </a:spcAft>
              <a:buClr>
                <a:srgbClr val="252525"/>
              </a:buClr>
              <a:buSzPts val="1100"/>
              <a:buChar char="●"/>
            </a:pPr>
            <a:r>
              <a:rPr lang="en-US">
                <a:solidFill>
                  <a:srgbClr val="252525"/>
                </a:solidFill>
              </a:rPr>
              <a:t>assertEqual &amp; assertNotEqual</a:t>
            </a:r>
            <a:endParaRPr>
              <a:solidFill>
                <a:srgbClr val="252525"/>
              </a:solidFill>
            </a:endParaRPr>
          </a:p>
          <a:p>
            <a:pPr marL="457200" lvl="0" indent="-298450" algn="l" rtl="0">
              <a:lnSpc>
                <a:spcPct val="115000"/>
              </a:lnSpc>
              <a:spcBef>
                <a:spcPts val="0"/>
              </a:spcBef>
              <a:spcAft>
                <a:spcPts val="0"/>
              </a:spcAft>
              <a:buClr>
                <a:srgbClr val="252525"/>
              </a:buClr>
              <a:buSzPts val="1100"/>
              <a:buChar char="●"/>
            </a:pPr>
            <a:r>
              <a:rPr lang="en-US">
                <a:solidFill>
                  <a:srgbClr val="252525"/>
                </a:solidFill>
              </a:rPr>
              <a:t>assertTrue &amp; assertFalse</a:t>
            </a:r>
            <a:endParaRPr>
              <a:solidFill>
                <a:srgbClr val="252525"/>
              </a:solidFill>
            </a:endParaRPr>
          </a:p>
          <a:p>
            <a:pPr marL="457200" lvl="0" indent="-298450" algn="l" rtl="0">
              <a:lnSpc>
                <a:spcPct val="115000"/>
              </a:lnSpc>
              <a:spcBef>
                <a:spcPts val="0"/>
              </a:spcBef>
              <a:spcAft>
                <a:spcPts val="0"/>
              </a:spcAft>
              <a:buClr>
                <a:srgbClr val="252525"/>
              </a:buClr>
              <a:buSzPts val="1100"/>
              <a:buChar char="●"/>
            </a:pPr>
            <a:r>
              <a:rPr lang="en-US">
                <a:solidFill>
                  <a:srgbClr val="252525"/>
                </a:solidFill>
              </a:rPr>
              <a:t>assertIs &amp; assertIsNot</a:t>
            </a:r>
            <a:endParaRPr>
              <a:solidFill>
                <a:srgbClr val="252525"/>
              </a:solidFill>
            </a:endParaRPr>
          </a:p>
          <a:p>
            <a:pPr marL="457200" lvl="0" indent="-298450" algn="l" rtl="0">
              <a:lnSpc>
                <a:spcPct val="115000"/>
              </a:lnSpc>
              <a:spcBef>
                <a:spcPts val="0"/>
              </a:spcBef>
              <a:spcAft>
                <a:spcPts val="0"/>
              </a:spcAft>
              <a:buClr>
                <a:srgbClr val="252525"/>
              </a:buClr>
              <a:buSzPts val="1100"/>
              <a:buChar char="●"/>
            </a:pPr>
            <a:r>
              <a:rPr lang="en-US">
                <a:solidFill>
                  <a:srgbClr val="252525"/>
                </a:solidFill>
              </a:rPr>
              <a:t>assertIsNone &amp; assertIsNotNone</a:t>
            </a:r>
            <a:endParaRPr>
              <a:solidFill>
                <a:srgbClr val="252525"/>
              </a:solidFill>
            </a:endParaRPr>
          </a:p>
          <a:p>
            <a:pPr marL="457200" lvl="0" indent="-298450" algn="l" rtl="0">
              <a:lnSpc>
                <a:spcPct val="115000"/>
              </a:lnSpc>
              <a:spcBef>
                <a:spcPts val="0"/>
              </a:spcBef>
              <a:spcAft>
                <a:spcPts val="0"/>
              </a:spcAft>
              <a:buClr>
                <a:srgbClr val="252525"/>
              </a:buClr>
              <a:buSzPts val="1100"/>
              <a:buChar char="●"/>
            </a:pPr>
            <a:r>
              <a:rPr lang="en-US">
                <a:solidFill>
                  <a:srgbClr val="252525"/>
                </a:solidFill>
              </a:rPr>
              <a:t>assertIn &amp; assertNotIn</a:t>
            </a:r>
            <a:endParaRPr>
              <a:solidFill>
                <a:srgbClr val="252525"/>
              </a:solidFill>
            </a:endParaRPr>
          </a:p>
          <a:p>
            <a:pPr marL="0" lvl="0" indent="0" algn="l" rtl="0">
              <a:lnSpc>
                <a:spcPct val="115000"/>
              </a:lnSpc>
              <a:spcBef>
                <a:spcPts val="1200"/>
              </a:spcBef>
              <a:spcAft>
                <a:spcPts val="0"/>
              </a:spcAft>
              <a:buClr>
                <a:schemeClr val="dk1"/>
              </a:buClr>
              <a:buSzPts val="1100"/>
              <a:buFont typeface="Arial"/>
              <a:buNone/>
            </a:pPr>
            <a:r>
              <a:rPr lang="en-US">
                <a:solidFill>
                  <a:srgbClr val="252525"/>
                </a:solidFill>
              </a:rPr>
              <a:t>Let's discuss these in brief in the upcoming slides.</a:t>
            </a:r>
            <a:endParaRPr>
              <a:solidFill>
                <a:srgbClr val="252525"/>
              </a:solidFill>
            </a:endParaRPr>
          </a:p>
          <a:p>
            <a:pPr marL="0" lvl="0" indent="0" algn="l" rtl="0">
              <a:lnSpc>
                <a:spcPct val="100000"/>
              </a:lnSpc>
              <a:spcBef>
                <a:spcPts val="1200"/>
              </a:spcBef>
              <a:spcAft>
                <a:spcPts val="0"/>
              </a:spcAft>
              <a:buSzPts val="1100"/>
              <a:buNone/>
            </a:pPr>
            <a:endParaRPr/>
          </a:p>
        </p:txBody>
      </p:sp>
    </p:spTree>
    <p:extLst>
      <p:ext uri="{BB962C8B-B14F-4D97-AF65-F5344CB8AC3E}">
        <p14:creationId xmlns:p14="http://schemas.microsoft.com/office/powerpoint/2010/main" val="2562206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b="1">
                <a:solidFill>
                  <a:schemeClr val="dk1"/>
                </a:solidFill>
              </a:rPr>
              <a:t>Notes to the Facilitator:</a:t>
            </a:r>
            <a:endParaRPr sz="1200" b="1">
              <a:solidFill>
                <a:schemeClr val="dk1"/>
              </a:solidFill>
            </a:endParaRPr>
          </a:p>
          <a:p>
            <a:pPr marL="0" lvl="0" indent="0" algn="l" rtl="0">
              <a:lnSpc>
                <a:spcPct val="115000"/>
              </a:lnSpc>
              <a:spcBef>
                <a:spcPts val="0"/>
              </a:spcBef>
              <a:spcAft>
                <a:spcPts val="0"/>
              </a:spcAft>
              <a:buSzPts val="1100"/>
              <a:buNone/>
            </a:pPr>
            <a:r>
              <a:rPr lang="en-US" sz="1200">
                <a:solidFill>
                  <a:schemeClr val="dk1"/>
                </a:solidFill>
              </a:rPr>
              <a:t>Inform the participants about the topics that they will be learning in this module.</a:t>
            </a:r>
            <a:endParaRPr sz="1200">
              <a:solidFill>
                <a:schemeClr val="dk1"/>
              </a:solidFill>
            </a:endParaRPr>
          </a:p>
          <a:p>
            <a:pPr marL="0" lvl="0" indent="0" algn="l" rtl="0">
              <a:lnSpc>
                <a:spcPct val="115000"/>
              </a:lnSpc>
              <a:spcBef>
                <a:spcPts val="1600"/>
              </a:spcBef>
              <a:spcAft>
                <a:spcPts val="0"/>
              </a:spcAft>
              <a:buSzPts val="1100"/>
              <a:buNone/>
            </a:pPr>
            <a:r>
              <a:rPr lang="en-US" sz="1200" b="1">
                <a:solidFill>
                  <a:schemeClr val="dk1"/>
                </a:solidFill>
              </a:rPr>
              <a:t>Notes to the Participants:</a:t>
            </a:r>
            <a:endParaRPr sz="1200" b="1">
              <a:solidFill>
                <a:schemeClr val="dk1"/>
              </a:solidFill>
            </a:endParaRPr>
          </a:p>
          <a:p>
            <a:pPr marL="0" lvl="0" indent="0" algn="l" rtl="0">
              <a:lnSpc>
                <a:spcPct val="115000"/>
              </a:lnSpc>
              <a:spcBef>
                <a:spcPts val="0"/>
              </a:spcBef>
              <a:spcAft>
                <a:spcPts val="0"/>
              </a:spcAft>
              <a:buSzPts val="1100"/>
              <a:buNone/>
            </a:pPr>
            <a:r>
              <a:rPr lang="en-US" sz="1200">
                <a:solidFill>
                  <a:schemeClr val="dk1"/>
                </a:solidFill>
              </a:rPr>
              <a:t>You will learn about the following topics in this module:</a:t>
            </a:r>
            <a:endParaRPr sz="1200">
              <a:solidFill>
                <a:schemeClr val="dk1"/>
              </a:solidFill>
            </a:endParaRPr>
          </a:p>
          <a:p>
            <a:pPr marL="457200" lvl="0" indent="-304800" algn="l" rtl="0">
              <a:lnSpc>
                <a:spcPct val="115000"/>
              </a:lnSpc>
              <a:spcBef>
                <a:spcPts val="0"/>
              </a:spcBef>
              <a:spcAft>
                <a:spcPts val="0"/>
              </a:spcAft>
              <a:buClr>
                <a:srgbClr val="000000"/>
              </a:buClr>
              <a:buSzPts val="1200"/>
              <a:buChar char="●"/>
            </a:pPr>
            <a:r>
              <a:rPr lang="en-US" sz="1100" b="0" i="0" u="none" strike="noStrike" cap="none">
                <a:solidFill>
                  <a:srgbClr val="000000"/>
                </a:solidFill>
                <a:latin typeface="Arial"/>
                <a:ea typeface="Arial"/>
                <a:cs typeface="Arial"/>
                <a:sym typeface="Arial"/>
              </a:rPr>
              <a:t>Selenium 4 Features and implementation</a:t>
            </a:r>
            <a:endParaRPr/>
          </a:p>
          <a:p>
            <a:pPr marL="457200" lvl="0" indent="-304800" algn="l" rtl="0">
              <a:lnSpc>
                <a:spcPct val="115000"/>
              </a:lnSpc>
              <a:spcBef>
                <a:spcPts val="0"/>
              </a:spcBef>
              <a:spcAft>
                <a:spcPts val="0"/>
              </a:spcAft>
              <a:buClr>
                <a:srgbClr val="000000"/>
              </a:buClr>
              <a:buSzPts val="1200"/>
              <a:buChar char="●"/>
            </a:pPr>
            <a:r>
              <a:rPr lang="en-US" sz="1100" b="0" i="0" u="none" strike="noStrike" cap="none">
                <a:solidFill>
                  <a:srgbClr val="000000"/>
                </a:solidFill>
                <a:latin typeface="Arial"/>
                <a:ea typeface="Arial"/>
                <a:cs typeface="Arial"/>
                <a:sym typeface="Arial"/>
              </a:rPr>
              <a:t>Selenium 4 grid architecture</a:t>
            </a:r>
            <a:endParaRPr/>
          </a:p>
          <a:p>
            <a:pPr marL="628650" marR="0" lvl="1" indent="-171450" algn="l" rtl="0">
              <a:lnSpc>
                <a:spcPct val="100000"/>
              </a:lnSpc>
              <a:spcBef>
                <a:spcPts val="0"/>
              </a:spcBef>
              <a:spcAft>
                <a:spcPts val="0"/>
              </a:spcAft>
              <a:buClr>
                <a:srgbClr val="000000"/>
              </a:buClr>
              <a:buSzPts val="1100"/>
              <a:buChar char="○"/>
            </a:pPr>
            <a:r>
              <a:rPr lang="en-US" b="0"/>
              <a:t>Router</a:t>
            </a:r>
            <a:endParaRPr/>
          </a:p>
          <a:p>
            <a:pPr marL="628650" marR="0" lvl="1" indent="-171450" algn="l" rtl="0">
              <a:lnSpc>
                <a:spcPct val="100000"/>
              </a:lnSpc>
              <a:spcBef>
                <a:spcPts val="0"/>
              </a:spcBef>
              <a:spcAft>
                <a:spcPts val="0"/>
              </a:spcAft>
              <a:buClr>
                <a:srgbClr val="000000"/>
              </a:buClr>
              <a:buSzPts val="1100"/>
              <a:buChar char="○"/>
            </a:pPr>
            <a:r>
              <a:rPr lang="en-US" b="0"/>
              <a:t>Session Map</a:t>
            </a:r>
            <a:endParaRPr/>
          </a:p>
          <a:p>
            <a:pPr marL="628650" marR="0" lvl="1" indent="-171450" algn="l" rtl="0">
              <a:lnSpc>
                <a:spcPct val="100000"/>
              </a:lnSpc>
              <a:spcBef>
                <a:spcPts val="0"/>
              </a:spcBef>
              <a:spcAft>
                <a:spcPts val="0"/>
              </a:spcAft>
              <a:buClr>
                <a:srgbClr val="000000"/>
              </a:buClr>
              <a:buSzPts val="1100"/>
              <a:buChar char="○"/>
            </a:pPr>
            <a:r>
              <a:rPr lang="en-US" b="0"/>
              <a:t>Session Queue</a:t>
            </a:r>
            <a:endParaRPr/>
          </a:p>
          <a:p>
            <a:pPr marL="628650" marR="0" lvl="1" indent="-171450" algn="l" rtl="0">
              <a:lnSpc>
                <a:spcPct val="100000"/>
              </a:lnSpc>
              <a:spcBef>
                <a:spcPts val="0"/>
              </a:spcBef>
              <a:spcAft>
                <a:spcPts val="0"/>
              </a:spcAft>
              <a:buClr>
                <a:srgbClr val="000000"/>
              </a:buClr>
              <a:buSzPts val="1100"/>
              <a:buChar char="○"/>
            </a:pPr>
            <a:r>
              <a:rPr lang="en-US" b="0"/>
              <a:t>Event Bus</a:t>
            </a:r>
            <a:endParaRPr/>
          </a:p>
          <a:p>
            <a:pPr marL="628650" marR="0" lvl="1" indent="-171450" algn="l" rtl="0">
              <a:lnSpc>
                <a:spcPct val="100000"/>
              </a:lnSpc>
              <a:spcBef>
                <a:spcPts val="0"/>
              </a:spcBef>
              <a:spcAft>
                <a:spcPts val="0"/>
              </a:spcAft>
              <a:buClr>
                <a:srgbClr val="000000"/>
              </a:buClr>
              <a:buSzPts val="1100"/>
              <a:buChar char="○"/>
            </a:pPr>
            <a:r>
              <a:rPr lang="en-US" b="0"/>
              <a:t>Distributor</a:t>
            </a:r>
            <a:endParaRPr/>
          </a:p>
          <a:p>
            <a:pPr marL="628650" marR="0" lvl="1" indent="-171450" algn="l" rtl="0">
              <a:lnSpc>
                <a:spcPct val="100000"/>
              </a:lnSpc>
              <a:spcBef>
                <a:spcPts val="0"/>
              </a:spcBef>
              <a:spcAft>
                <a:spcPts val="0"/>
              </a:spcAft>
              <a:buClr>
                <a:srgbClr val="000000"/>
              </a:buClr>
              <a:buSzPts val="1100"/>
              <a:buChar char="○"/>
            </a:pPr>
            <a:r>
              <a:rPr lang="en-US" b="0"/>
              <a:t>Node</a:t>
            </a:r>
            <a:endParaRPr sz="1100" b="0" i="0" u="none" strike="noStrike" cap="none">
              <a:solidFill>
                <a:srgbClr val="000000"/>
              </a:solidFill>
              <a:latin typeface="Arial"/>
              <a:ea typeface="Arial"/>
              <a:cs typeface="Arial"/>
              <a:sym typeface="Arial"/>
            </a:endParaRPr>
          </a:p>
          <a:p>
            <a:pPr marL="457200" lvl="0" indent="-304800" algn="l" rtl="0">
              <a:lnSpc>
                <a:spcPct val="115000"/>
              </a:lnSpc>
              <a:spcBef>
                <a:spcPts val="0"/>
              </a:spcBef>
              <a:spcAft>
                <a:spcPts val="0"/>
              </a:spcAft>
              <a:buClr>
                <a:srgbClr val="000000"/>
              </a:buClr>
              <a:buSzPts val="1200"/>
              <a:buChar char="●"/>
            </a:pPr>
            <a:r>
              <a:rPr lang="en-US" sz="1100" b="0" i="0" u="none" strike="noStrike" cap="none">
                <a:solidFill>
                  <a:srgbClr val="000000"/>
                </a:solidFill>
                <a:latin typeface="Arial"/>
                <a:ea typeface="Arial"/>
                <a:cs typeface="Arial"/>
                <a:sym typeface="Arial"/>
              </a:rPr>
              <a:t>Selenium commands</a:t>
            </a:r>
            <a:endParaRPr/>
          </a:p>
          <a:p>
            <a:pPr marL="914400" lvl="1" indent="-304800" algn="l" rtl="0">
              <a:lnSpc>
                <a:spcPct val="115000"/>
              </a:lnSpc>
              <a:spcBef>
                <a:spcPts val="0"/>
              </a:spcBef>
              <a:spcAft>
                <a:spcPts val="0"/>
              </a:spcAft>
              <a:buClr>
                <a:srgbClr val="000000"/>
              </a:buClr>
              <a:buSzPts val="1200"/>
              <a:buChar char="●"/>
            </a:pPr>
            <a:r>
              <a:rPr lang="en-US" sz="1100" b="0" i="0" u="none" strike="noStrike" cap="none">
                <a:solidFill>
                  <a:srgbClr val="000000"/>
                </a:solidFill>
                <a:latin typeface="Arial"/>
                <a:ea typeface="Arial"/>
                <a:cs typeface="Arial"/>
                <a:sym typeface="Arial"/>
              </a:rPr>
              <a:t>Actions</a:t>
            </a:r>
            <a:endParaRPr/>
          </a:p>
          <a:p>
            <a:pPr marL="914400" lvl="1" indent="-304800" algn="l" rtl="0">
              <a:lnSpc>
                <a:spcPct val="115000"/>
              </a:lnSpc>
              <a:spcBef>
                <a:spcPts val="0"/>
              </a:spcBef>
              <a:spcAft>
                <a:spcPts val="0"/>
              </a:spcAft>
              <a:buClr>
                <a:srgbClr val="000000"/>
              </a:buClr>
              <a:buSzPts val="1200"/>
              <a:buChar char="●"/>
            </a:pPr>
            <a:r>
              <a:rPr lang="en-US" sz="1100" b="0" i="0" u="none" strike="noStrike" cap="none">
                <a:solidFill>
                  <a:srgbClr val="000000"/>
                </a:solidFill>
                <a:latin typeface="Arial"/>
                <a:ea typeface="Arial"/>
                <a:cs typeface="Arial"/>
                <a:sym typeface="Arial"/>
              </a:rPr>
              <a:t>Asserts</a:t>
            </a:r>
            <a:endParaRPr/>
          </a:p>
          <a:p>
            <a:pPr marL="914400" lvl="1" indent="-304800" algn="l" rtl="0">
              <a:lnSpc>
                <a:spcPct val="115000"/>
              </a:lnSpc>
              <a:spcBef>
                <a:spcPts val="0"/>
              </a:spcBef>
              <a:spcAft>
                <a:spcPts val="0"/>
              </a:spcAft>
              <a:buClr>
                <a:srgbClr val="000000"/>
              </a:buClr>
              <a:buSzPts val="1200"/>
              <a:buChar char="●"/>
            </a:pPr>
            <a:r>
              <a:rPr lang="en-US" sz="1100" b="0" i="0" u="none" strike="noStrike" cap="none">
                <a:solidFill>
                  <a:srgbClr val="000000"/>
                </a:solidFill>
                <a:latin typeface="Arial"/>
                <a:ea typeface="Arial"/>
                <a:cs typeface="Arial"/>
                <a:sym typeface="Arial"/>
              </a:rPr>
              <a:t>Assessors</a:t>
            </a:r>
            <a:endParaRPr/>
          </a:p>
          <a:p>
            <a:pPr marL="457200" lvl="0" indent="-304800" algn="l" rtl="0">
              <a:lnSpc>
                <a:spcPct val="115000"/>
              </a:lnSpc>
              <a:spcBef>
                <a:spcPts val="0"/>
              </a:spcBef>
              <a:spcAft>
                <a:spcPts val="0"/>
              </a:spcAft>
              <a:buClr>
                <a:srgbClr val="000000"/>
              </a:buClr>
              <a:buSzPts val="1200"/>
              <a:buChar char="●"/>
            </a:pPr>
            <a:r>
              <a:rPr lang="en-US" sz="1100" b="0" i="0" u="none" strike="noStrike" cap="none">
                <a:solidFill>
                  <a:srgbClr val="000000"/>
                </a:solidFill>
                <a:latin typeface="Arial"/>
                <a:ea typeface="Arial"/>
                <a:cs typeface="Arial"/>
                <a:sym typeface="Arial"/>
              </a:rPr>
              <a:t>Developing test cases and test suites</a:t>
            </a:r>
            <a:endParaRPr/>
          </a:p>
          <a:p>
            <a:pPr marL="457200" lvl="0" indent="-304800" algn="l" rtl="0">
              <a:lnSpc>
                <a:spcPct val="115000"/>
              </a:lnSpc>
              <a:spcBef>
                <a:spcPts val="0"/>
              </a:spcBef>
              <a:spcAft>
                <a:spcPts val="0"/>
              </a:spcAft>
              <a:buClr>
                <a:srgbClr val="000000"/>
              </a:buClr>
              <a:buSzPts val="1200"/>
              <a:buChar char="●"/>
            </a:pPr>
            <a:r>
              <a:rPr lang="en-US" sz="1100" b="0" i="0" u="none" strike="noStrike" cap="none">
                <a:solidFill>
                  <a:srgbClr val="000000"/>
                </a:solidFill>
                <a:latin typeface="Arial"/>
                <a:ea typeface="Arial"/>
                <a:cs typeface="Arial"/>
                <a:sym typeface="Arial"/>
              </a:rPr>
              <a:t>Cross browser testing – Firefox, IE, Chrome, Edge</a:t>
            </a:r>
            <a:endParaRPr/>
          </a:p>
          <a:p>
            <a:pPr marL="457200" lvl="0" indent="-304800" algn="l" rtl="0">
              <a:lnSpc>
                <a:spcPct val="115000"/>
              </a:lnSpc>
              <a:spcBef>
                <a:spcPts val="0"/>
              </a:spcBef>
              <a:spcAft>
                <a:spcPts val="0"/>
              </a:spcAft>
              <a:buClr>
                <a:srgbClr val="000000"/>
              </a:buClr>
              <a:buSzPts val="1200"/>
              <a:buChar char="●"/>
            </a:pPr>
            <a:r>
              <a:rPr lang="en-US" sz="1100" b="0" i="0" u="none" strike="noStrike" cap="none">
                <a:solidFill>
                  <a:srgbClr val="000000"/>
                </a:solidFill>
                <a:latin typeface="Arial"/>
                <a:ea typeface="Arial"/>
                <a:cs typeface="Arial"/>
                <a:sym typeface="Arial"/>
              </a:rPr>
              <a:t>UI elements locator </a:t>
            </a:r>
            <a:endParaRPr/>
          </a:p>
          <a:p>
            <a:pPr marL="457200" lvl="0" indent="-304800" algn="l" rtl="0">
              <a:lnSpc>
                <a:spcPct val="115000"/>
              </a:lnSpc>
              <a:spcBef>
                <a:spcPts val="0"/>
              </a:spcBef>
              <a:spcAft>
                <a:spcPts val="0"/>
              </a:spcAft>
              <a:buClr>
                <a:srgbClr val="000000"/>
              </a:buClr>
              <a:buSzPts val="1200"/>
              <a:buChar char="●"/>
            </a:pPr>
            <a:r>
              <a:rPr lang="en-US" sz="1100" b="0" i="0" u="none" strike="noStrike" cap="none">
                <a:solidFill>
                  <a:srgbClr val="000000"/>
                </a:solidFill>
                <a:latin typeface="Arial"/>
                <a:ea typeface="Arial"/>
                <a:cs typeface="Arial"/>
                <a:sym typeface="Arial"/>
              </a:rPr>
              <a:t>Handling dynamic events</a:t>
            </a:r>
            <a:endParaRPr/>
          </a:p>
          <a:p>
            <a:pPr marL="457200" lvl="0" indent="-304800" algn="l" rtl="0">
              <a:lnSpc>
                <a:spcPct val="115000"/>
              </a:lnSpc>
              <a:spcBef>
                <a:spcPts val="0"/>
              </a:spcBef>
              <a:spcAft>
                <a:spcPts val="0"/>
              </a:spcAft>
              <a:buClr>
                <a:srgbClr val="000000"/>
              </a:buClr>
              <a:buSzPts val="1200"/>
              <a:buChar char="●"/>
            </a:pPr>
            <a:r>
              <a:rPr lang="en-US" sz="1100" b="0" i="0" u="none" strike="noStrike" cap="none">
                <a:solidFill>
                  <a:srgbClr val="000000"/>
                </a:solidFill>
                <a:latin typeface="Arial"/>
                <a:ea typeface="Arial"/>
                <a:cs typeface="Arial"/>
                <a:sym typeface="Arial"/>
              </a:rPr>
              <a:t>Synchronization commands</a:t>
            </a:r>
            <a:endParaRPr sz="1200" b="0">
              <a:solidFill>
                <a:schemeClr val="dk1"/>
              </a:solidFill>
            </a:endParaRPr>
          </a:p>
        </p:txBody>
      </p:sp>
    </p:spTree>
    <p:extLst>
      <p:ext uri="{BB962C8B-B14F-4D97-AF65-F5344CB8AC3E}">
        <p14:creationId xmlns:p14="http://schemas.microsoft.com/office/powerpoint/2010/main" val="16204792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2ab232460f9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8" name="Google Shape;318;g2ab232460f9_0_1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t>Notes to the Facilitator:</a:t>
            </a:r>
            <a:endParaRPr b="1"/>
          </a:p>
          <a:p>
            <a:pPr marL="0" marR="0" lvl="0" indent="0" algn="l" rtl="0">
              <a:lnSpc>
                <a:spcPct val="100000"/>
              </a:lnSpc>
              <a:spcBef>
                <a:spcPts val="0"/>
              </a:spcBef>
              <a:spcAft>
                <a:spcPts val="0"/>
              </a:spcAft>
              <a:buClr>
                <a:srgbClr val="000000"/>
              </a:buClr>
              <a:buSzPts val="1100"/>
              <a:buFont typeface="Arial"/>
              <a:buNone/>
            </a:pPr>
            <a:r>
              <a:rPr lang="en-US">
                <a:solidFill>
                  <a:schemeClr val="dk1"/>
                </a:solidFill>
              </a:rPr>
              <a:t>Explore the 'assertEqual' and 'assertNotEqual' assertions, essential in comparing and validating parameters for successful or failed test outcomes. Uncover their syntax and optional third parameter for result analysis.</a:t>
            </a:r>
            <a:endParaRPr>
              <a:solidFill>
                <a:schemeClr val="dk1"/>
              </a:solidFill>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b="1"/>
              <a:t>Notes to the Participants:</a:t>
            </a:r>
            <a:endParaRPr/>
          </a:p>
          <a:p>
            <a:pPr marL="0" lvl="0" indent="0" algn="l" rtl="0">
              <a:lnSpc>
                <a:spcPct val="100000"/>
              </a:lnSpc>
              <a:spcBef>
                <a:spcPts val="0"/>
              </a:spcBef>
              <a:spcAft>
                <a:spcPts val="0"/>
              </a:spcAft>
              <a:buSzPts val="1100"/>
              <a:buNone/>
            </a:pPr>
            <a:endParaRPr b="0"/>
          </a:p>
          <a:p>
            <a:pPr marL="171450" lvl="0" indent="-171450" algn="l" rtl="0">
              <a:lnSpc>
                <a:spcPct val="100000"/>
              </a:lnSpc>
              <a:spcBef>
                <a:spcPts val="0"/>
              </a:spcBef>
              <a:spcAft>
                <a:spcPts val="0"/>
              </a:spcAft>
              <a:buSzPts val="1100"/>
              <a:buChar char="●"/>
            </a:pPr>
            <a:r>
              <a:rPr lang="en-US" b="0"/>
              <a:t>assertEqual </a:t>
            </a:r>
            <a:endParaRPr/>
          </a:p>
          <a:p>
            <a:pPr marL="628650" lvl="1" indent="-171450" algn="l" rtl="0">
              <a:lnSpc>
                <a:spcPct val="100000"/>
              </a:lnSpc>
              <a:spcBef>
                <a:spcPts val="0"/>
              </a:spcBef>
              <a:spcAft>
                <a:spcPts val="0"/>
              </a:spcAft>
              <a:buSzPts val="1100"/>
              <a:buChar char="○"/>
            </a:pPr>
            <a:r>
              <a:rPr lang="en-US" b="0"/>
              <a:t>It has two parameters where comparison is done between the first and second parameter</a:t>
            </a:r>
            <a:endParaRPr/>
          </a:p>
          <a:p>
            <a:pPr marL="628650" lvl="1" indent="-171450" algn="l" rtl="0">
              <a:lnSpc>
                <a:spcPct val="100000"/>
              </a:lnSpc>
              <a:spcBef>
                <a:spcPts val="0"/>
              </a:spcBef>
              <a:spcAft>
                <a:spcPts val="0"/>
              </a:spcAft>
              <a:buSzPts val="1100"/>
              <a:buChar char="○"/>
            </a:pPr>
            <a:r>
              <a:rPr lang="en-US" b="0"/>
              <a:t>If both them matches then the test case is considered a pass else the test case is failed</a:t>
            </a:r>
            <a:endParaRPr/>
          </a:p>
          <a:p>
            <a:pPr marL="628650" lvl="1" indent="-171450" algn="l" rtl="0">
              <a:lnSpc>
                <a:spcPct val="100000"/>
              </a:lnSpc>
              <a:spcBef>
                <a:spcPts val="0"/>
              </a:spcBef>
              <a:spcAft>
                <a:spcPts val="0"/>
              </a:spcAft>
              <a:buSzPts val="1100"/>
              <a:buChar char="○"/>
            </a:pPr>
            <a:r>
              <a:rPr lang="en-US" b="0"/>
              <a:t>The third parameter is an optional and mostly used for informational purposes for result analysis</a:t>
            </a:r>
            <a:endParaRPr/>
          </a:p>
          <a:p>
            <a:pPr marL="628650" lvl="1" indent="-171450" algn="l" rtl="0">
              <a:lnSpc>
                <a:spcPct val="100000"/>
              </a:lnSpc>
              <a:spcBef>
                <a:spcPts val="0"/>
              </a:spcBef>
              <a:spcAft>
                <a:spcPts val="0"/>
              </a:spcAft>
              <a:buSzPts val="1100"/>
              <a:buChar char="○"/>
            </a:pPr>
            <a:r>
              <a:rPr lang="en-US" b="0"/>
              <a:t>Syntax</a:t>
            </a:r>
            <a:endParaRPr/>
          </a:p>
          <a:p>
            <a:pPr marL="0" lvl="0" indent="0" algn="l" rtl="0">
              <a:lnSpc>
                <a:spcPct val="100000"/>
              </a:lnSpc>
              <a:spcBef>
                <a:spcPts val="0"/>
              </a:spcBef>
              <a:spcAft>
                <a:spcPts val="0"/>
              </a:spcAft>
              <a:buSzPts val="1100"/>
              <a:buNone/>
            </a:pPr>
            <a:r>
              <a:rPr lang="en-US" b="0"/>
              <a:t>	assertEqual(“Automation", "Automation") // Test will pass</a:t>
            </a:r>
            <a:endParaRPr/>
          </a:p>
          <a:p>
            <a:pPr marL="0" marR="0" lvl="0" indent="0" algn="l" rtl="0">
              <a:lnSpc>
                <a:spcPct val="100000"/>
              </a:lnSpc>
              <a:spcBef>
                <a:spcPts val="0"/>
              </a:spcBef>
              <a:spcAft>
                <a:spcPts val="0"/>
              </a:spcAft>
              <a:buClr>
                <a:srgbClr val="000000"/>
              </a:buClr>
              <a:buSzPts val="1100"/>
              <a:buFont typeface="Arial"/>
              <a:buNone/>
            </a:pPr>
            <a:r>
              <a:rPr lang="en-US" b="0"/>
              <a:t>	assertEqual(“Automation", "Automation123") // Test will fail</a:t>
            </a:r>
            <a:endParaRPr/>
          </a:p>
          <a:p>
            <a:pPr marL="0" lvl="0" indent="0" algn="l" rtl="0">
              <a:lnSpc>
                <a:spcPct val="100000"/>
              </a:lnSpc>
              <a:spcBef>
                <a:spcPts val="0"/>
              </a:spcBef>
              <a:spcAft>
                <a:spcPts val="0"/>
              </a:spcAft>
              <a:buSzPts val="1100"/>
              <a:buNone/>
            </a:pPr>
            <a:endParaRPr b="0"/>
          </a:p>
          <a:p>
            <a:pPr marL="0" lvl="0" indent="0" algn="l" rtl="0">
              <a:lnSpc>
                <a:spcPct val="100000"/>
              </a:lnSpc>
              <a:spcBef>
                <a:spcPts val="0"/>
              </a:spcBef>
              <a:spcAft>
                <a:spcPts val="0"/>
              </a:spcAft>
              <a:buSzPts val="1100"/>
              <a:buNone/>
            </a:pPr>
            <a:endParaRPr b="0"/>
          </a:p>
          <a:p>
            <a:pPr marL="171450" lvl="0" indent="-171450" algn="l" rtl="0">
              <a:lnSpc>
                <a:spcPct val="100000"/>
              </a:lnSpc>
              <a:spcBef>
                <a:spcPts val="0"/>
              </a:spcBef>
              <a:spcAft>
                <a:spcPts val="0"/>
              </a:spcAft>
              <a:buSzPts val="1100"/>
              <a:buChar char="●"/>
            </a:pPr>
            <a:r>
              <a:rPr lang="en-US" b="0"/>
              <a:t>assertNotEqual </a:t>
            </a:r>
            <a:endParaRPr/>
          </a:p>
          <a:p>
            <a:pPr marL="628650" lvl="1" indent="-171450" algn="l" rtl="0">
              <a:lnSpc>
                <a:spcPct val="100000"/>
              </a:lnSpc>
              <a:spcBef>
                <a:spcPts val="0"/>
              </a:spcBef>
              <a:spcAft>
                <a:spcPts val="0"/>
              </a:spcAft>
              <a:buSzPts val="1100"/>
              <a:buChar char="○"/>
            </a:pPr>
            <a:r>
              <a:rPr lang="en-US" b="0"/>
              <a:t>It has two parameters where comparison is done between the first and second parameter</a:t>
            </a:r>
            <a:endParaRPr/>
          </a:p>
          <a:p>
            <a:pPr marL="628650" lvl="1" indent="-171450" algn="l" rtl="0">
              <a:lnSpc>
                <a:spcPct val="100000"/>
              </a:lnSpc>
              <a:spcBef>
                <a:spcPts val="0"/>
              </a:spcBef>
              <a:spcAft>
                <a:spcPts val="0"/>
              </a:spcAft>
              <a:buSzPts val="1100"/>
              <a:buChar char="○"/>
            </a:pPr>
            <a:r>
              <a:rPr lang="en-US" b="0"/>
              <a:t>If both of them do not match then the test case is considered a pass else the test case is failed</a:t>
            </a:r>
            <a:endParaRPr/>
          </a:p>
          <a:p>
            <a:pPr marL="628650" lvl="1" indent="-171450" algn="l" rtl="0">
              <a:lnSpc>
                <a:spcPct val="100000"/>
              </a:lnSpc>
              <a:spcBef>
                <a:spcPts val="0"/>
              </a:spcBef>
              <a:spcAft>
                <a:spcPts val="0"/>
              </a:spcAft>
              <a:buSzPts val="1100"/>
              <a:buChar char="○"/>
            </a:pPr>
            <a:r>
              <a:rPr lang="en-US" b="0"/>
              <a:t>The third parameter is an optional and mostly used for informational purposes for result analysis</a:t>
            </a:r>
            <a:endParaRPr/>
          </a:p>
          <a:p>
            <a:pPr marL="628650" lvl="1" indent="-171450" algn="l" rtl="0">
              <a:lnSpc>
                <a:spcPct val="100000"/>
              </a:lnSpc>
              <a:spcBef>
                <a:spcPts val="0"/>
              </a:spcBef>
              <a:spcAft>
                <a:spcPts val="0"/>
              </a:spcAft>
              <a:buSzPts val="1100"/>
              <a:buChar char="○"/>
            </a:pPr>
            <a:r>
              <a:rPr lang="en-US" b="0"/>
              <a:t>Syntax</a:t>
            </a:r>
            <a:endParaRPr/>
          </a:p>
          <a:p>
            <a:pPr marL="457200" lvl="1" indent="0" algn="l" rtl="0">
              <a:lnSpc>
                <a:spcPct val="100000"/>
              </a:lnSpc>
              <a:spcBef>
                <a:spcPts val="0"/>
              </a:spcBef>
              <a:spcAft>
                <a:spcPts val="0"/>
              </a:spcAft>
              <a:buSzPts val="1100"/>
              <a:buNone/>
            </a:pPr>
            <a:r>
              <a:rPr lang="en-US" b="0"/>
              <a:t>	assertNotEqual("Automation", "Automation") // fail</a:t>
            </a:r>
            <a:endParaRPr/>
          </a:p>
        </p:txBody>
      </p:sp>
    </p:spTree>
    <p:extLst>
      <p:ext uri="{BB962C8B-B14F-4D97-AF65-F5344CB8AC3E}">
        <p14:creationId xmlns:p14="http://schemas.microsoft.com/office/powerpoint/2010/main" val="30967617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5" name="Google Shape;325;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t>Notes to the Facilitator:</a:t>
            </a:r>
            <a:endParaRPr b="1"/>
          </a:p>
          <a:p>
            <a:pPr marL="0" marR="0" lvl="0" indent="0" algn="l" rtl="0">
              <a:lnSpc>
                <a:spcPct val="100000"/>
              </a:lnSpc>
              <a:spcBef>
                <a:spcPts val="0"/>
              </a:spcBef>
              <a:spcAft>
                <a:spcPts val="0"/>
              </a:spcAft>
              <a:buClr>
                <a:srgbClr val="000000"/>
              </a:buClr>
              <a:buSzPts val="1100"/>
              <a:buFont typeface="Arial"/>
              <a:buNone/>
            </a:pPr>
            <a:r>
              <a:rPr lang="en-US">
                <a:solidFill>
                  <a:schemeClr val="dk1"/>
                </a:solidFill>
              </a:rPr>
              <a:t>Delve into 'assertTrue' and 'assertFalse' assertions, capable of handling multiple parameters with relational operators. Learn how they determine test success or failure based on parameter matching, and explore the syntax with examples.</a:t>
            </a:r>
            <a:endParaRPr sz="1000">
              <a:solidFill>
                <a:schemeClr val="dk1"/>
              </a:solidFill>
            </a:endParaRPr>
          </a:p>
          <a:p>
            <a:pPr marL="0" lvl="0" indent="0" algn="l" rtl="0">
              <a:lnSpc>
                <a:spcPct val="100000"/>
              </a:lnSpc>
              <a:spcBef>
                <a:spcPts val="0"/>
              </a:spcBef>
              <a:spcAft>
                <a:spcPts val="0"/>
              </a:spcAft>
              <a:buSzPts val="1100"/>
              <a:buNone/>
            </a:pPr>
            <a:endParaRPr sz="1000">
              <a:solidFill>
                <a:schemeClr val="dk1"/>
              </a:solidFill>
            </a:endParaRPr>
          </a:p>
          <a:p>
            <a:pPr marL="0" lvl="0" indent="0" algn="l" rtl="0">
              <a:lnSpc>
                <a:spcPct val="100000"/>
              </a:lnSpc>
              <a:spcBef>
                <a:spcPts val="0"/>
              </a:spcBef>
              <a:spcAft>
                <a:spcPts val="0"/>
              </a:spcAft>
              <a:buSzPts val="1100"/>
              <a:buNone/>
            </a:pPr>
            <a:r>
              <a:rPr lang="en-US" b="1"/>
              <a:t>Notes to the Participants:</a:t>
            </a:r>
            <a:endParaRPr/>
          </a:p>
          <a:p>
            <a:pPr marL="0" lvl="0" indent="0" algn="l" rtl="0">
              <a:lnSpc>
                <a:spcPct val="100000"/>
              </a:lnSpc>
              <a:spcBef>
                <a:spcPts val="0"/>
              </a:spcBef>
              <a:spcAft>
                <a:spcPts val="0"/>
              </a:spcAft>
              <a:buSzPts val="1100"/>
              <a:buNone/>
            </a:pPr>
            <a:endParaRPr b="0"/>
          </a:p>
          <a:p>
            <a:pPr marL="171450" lvl="0" indent="-171450" algn="l" rtl="0">
              <a:lnSpc>
                <a:spcPct val="100000"/>
              </a:lnSpc>
              <a:spcBef>
                <a:spcPts val="0"/>
              </a:spcBef>
              <a:spcAft>
                <a:spcPts val="0"/>
              </a:spcAft>
              <a:buSzPts val="1100"/>
              <a:buChar char="●"/>
            </a:pPr>
            <a:r>
              <a:rPr lang="en-US" b="0"/>
              <a:t>assertTrue </a:t>
            </a:r>
            <a:endParaRPr/>
          </a:p>
          <a:p>
            <a:pPr marL="628650" lvl="1" indent="-171450" algn="l" rtl="0">
              <a:lnSpc>
                <a:spcPct val="100000"/>
              </a:lnSpc>
              <a:spcBef>
                <a:spcPts val="0"/>
              </a:spcBef>
              <a:spcAft>
                <a:spcPts val="0"/>
              </a:spcAft>
              <a:buSzPts val="1100"/>
              <a:buChar char="○"/>
            </a:pPr>
            <a:r>
              <a:rPr lang="en-US" b="0"/>
              <a:t>It can handle more than two parameters where comparison is done between the first and second parameter</a:t>
            </a:r>
            <a:endParaRPr/>
          </a:p>
          <a:p>
            <a:pPr marL="628650" lvl="1" indent="-171450" algn="l" rtl="0">
              <a:lnSpc>
                <a:spcPct val="100000"/>
              </a:lnSpc>
              <a:spcBef>
                <a:spcPts val="0"/>
              </a:spcBef>
              <a:spcAft>
                <a:spcPts val="0"/>
              </a:spcAft>
              <a:buSzPts val="1100"/>
              <a:buChar char="○"/>
            </a:pPr>
            <a:r>
              <a:rPr lang="en-US" b="0"/>
              <a:t>If both of them do match, the test case is considered a pass else the test case is failed</a:t>
            </a:r>
            <a:endParaRPr/>
          </a:p>
          <a:p>
            <a:pPr marL="628650" lvl="1" indent="-171450" algn="l" rtl="0">
              <a:lnSpc>
                <a:spcPct val="100000"/>
              </a:lnSpc>
              <a:spcBef>
                <a:spcPts val="0"/>
              </a:spcBef>
              <a:spcAft>
                <a:spcPts val="0"/>
              </a:spcAft>
              <a:buSzPts val="1100"/>
              <a:buChar char="○"/>
            </a:pPr>
            <a:r>
              <a:rPr lang="en-US" b="0"/>
              <a:t>Relational operators for comparison is also supported</a:t>
            </a:r>
            <a:endParaRPr/>
          </a:p>
          <a:p>
            <a:pPr marL="628650" lvl="1" indent="-171450" algn="l" rtl="0">
              <a:lnSpc>
                <a:spcPct val="100000"/>
              </a:lnSpc>
              <a:spcBef>
                <a:spcPts val="0"/>
              </a:spcBef>
              <a:spcAft>
                <a:spcPts val="0"/>
              </a:spcAft>
              <a:buSzPts val="1100"/>
              <a:buChar char="○"/>
            </a:pPr>
            <a:r>
              <a:rPr lang="en-US" b="0"/>
              <a:t>Syntax</a:t>
            </a:r>
            <a:endParaRPr/>
          </a:p>
          <a:p>
            <a:pPr marL="457200" lvl="1" indent="0" algn="l" rtl="0">
              <a:lnSpc>
                <a:spcPct val="100000"/>
              </a:lnSpc>
              <a:spcBef>
                <a:spcPts val="0"/>
              </a:spcBef>
              <a:spcAft>
                <a:spcPts val="0"/>
              </a:spcAft>
              <a:buSzPts val="1100"/>
              <a:buNone/>
            </a:pPr>
            <a:r>
              <a:rPr lang="en-US" b="0"/>
              <a:t>	assertTrue((course=“Automation") OR (course=“Testing”),"Matching Course")</a:t>
            </a:r>
            <a:endParaRPr/>
          </a:p>
          <a:p>
            <a:pPr marL="171450" lvl="0" indent="-101600" algn="l" rtl="0">
              <a:lnSpc>
                <a:spcPct val="100000"/>
              </a:lnSpc>
              <a:spcBef>
                <a:spcPts val="0"/>
              </a:spcBef>
              <a:spcAft>
                <a:spcPts val="0"/>
              </a:spcAft>
              <a:buSzPts val="1100"/>
              <a:buNone/>
            </a:pPr>
            <a:endParaRPr b="0"/>
          </a:p>
          <a:p>
            <a:pPr marL="171450" lvl="0" indent="-171450" algn="l" rtl="0">
              <a:lnSpc>
                <a:spcPct val="100000"/>
              </a:lnSpc>
              <a:spcBef>
                <a:spcPts val="0"/>
              </a:spcBef>
              <a:spcAft>
                <a:spcPts val="0"/>
              </a:spcAft>
              <a:buSzPts val="1100"/>
              <a:buChar char="●"/>
            </a:pPr>
            <a:r>
              <a:rPr lang="en-US" b="0"/>
              <a:t>assertFalse</a:t>
            </a:r>
            <a:endParaRPr b="0"/>
          </a:p>
          <a:p>
            <a:pPr marL="628650" lvl="1" indent="-171450" algn="l" rtl="0">
              <a:lnSpc>
                <a:spcPct val="100000"/>
              </a:lnSpc>
              <a:spcBef>
                <a:spcPts val="0"/>
              </a:spcBef>
              <a:spcAft>
                <a:spcPts val="0"/>
              </a:spcAft>
              <a:buSzPts val="1100"/>
              <a:buChar char="○"/>
            </a:pPr>
            <a:r>
              <a:rPr lang="en-US" b="0"/>
              <a:t>It can handle more than two parameters where comparison is done between the first and second parameter</a:t>
            </a:r>
            <a:endParaRPr/>
          </a:p>
          <a:p>
            <a:pPr marL="628650" lvl="1" indent="-171450" algn="l" rtl="0">
              <a:lnSpc>
                <a:spcPct val="100000"/>
              </a:lnSpc>
              <a:spcBef>
                <a:spcPts val="0"/>
              </a:spcBef>
              <a:spcAft>
                <a:spcPts val="0"/>
              </a:spcAft>
              <a:buSzPts val="1100"/>
              <a:buChar char="○"/>
            </a:pPr>
            <a:r>
              <a:rPr lang="en-US" b="0"/>
              <a:t>If both of them do not match, the test case is considered a pass else the test case is failed</a:t>
            </a:r>
            <a:endParaRPr/>
          </a:p>
          <a:p>
            <a:pPr marL="628650" lvl="1" indent="-171450" algn="l" rtl="0">
              <a:lnSpc>
                <a:spcPct val="100000"/>
              </a:lnSpc>
              <a:spcBef>
                <a:spcPts val="0"/>
              </a:spcBef>
              <a:spcAft>
                <a:spcPts val="0"/>
              </a:spcAft>
              <a:buSzPts val="1100"/>
              <a:buChar char="○"/>
            </a:pPr>
            <a:r>
              <a:rPr lang="en-US" b="0"/>
              <a:t>Example</a:t>
            </a:r>
            <a:endParaRPr/>
          </a:p>
          <a:p>
            <a:pPr marL="457200" lvl="1" indent="0" algn="l" rtl="0">
              <a:lnSpc>
                <a:spcPct val="100000"/>
              </a:lnSpc>
              <a:spcBef>
                <a:spcPts val="0"/>
              </a:spcBef>
              <a:spcAft>
                <a:spcPts val="0"/>
              </a:spcAft>
              <a:buSzPts val="1100"/>
              <a:buNone/>
            </a:pPr>
            <a:r>
              <a:rPr lang="en-US" b="0"/>
              <a:t>	assertFalse(5&gt;6,“Five is not greater than Six")</a:t>
            </a:r>
            <a:endParaRPr/>
          </a:p>
        </p:txBody>
      </p:sp>
    </p:spTree>
    <p:extLst>
      <p:ext uri="{BB962C8B-B14F-4D97-AF65-F5344CB8AC3E}">
        <p14:creationId xmlns:p14="http://schemas.microsoft.com/office/powerpoint/2010/main" val="26632601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2" name="Google Shape;332;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t>Notes to the Facilitator:</a:t>
            </a:r>
            <a:endParaRPr b="1"/>
          </a:p>
          <a:p>
            <a:pPr marL="0" marR="0" lvl="0" indent="0" algn="l" rtl="0">
              <a:lnSpc>
                <a:spcPct val="100000"/>
              </a:lnSpc>
              <a:spcBef>
                <a:spcPts val="0"/>
              </a:spcBef>
              <a:spcAft>
                <a:spcPts val="0"/>
              </a:spcAft>
              <a:buClr>
                <a:srgbClr val="000000"/>
              </a:buClr>
              <a:buSzPts val="1100"/>
              <a:buFont typeface="Arial"/>
              <a:buNone/>
            </a:pPr>
            <a:r>
              <a:rPr lang="en-US">
                <a:solidFill>
                  <a:schemeClr val="dk1"/>
                </a:solidFill>
              </a:rPr>
              <a:t>Explore 'assertIs' and 'assertIsNot' assertions, designed for two-parameter comparisons. Understand how they contribute to test case outcomes based on matching or non-matching conditions. Dive into practical examples to reinforce comprehension.</a:t>
            </a:r>
            <a:endParaRPr>
              <a:solidFill>
                <a:schemeClr val="dk1"/>
              </a:solidFill>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b="1"/>
              <a:t>Notes to the Participants:</a:t>
            </a:r>
            <a:endParaRPr/>
          </a:p>
          <a:p>
            <a:pPr marL="0" lvl="0" indent="0" algn="l" rtl="0">
              <a:lnSpc>
                <a:spcPct val="100000"/>
              </a:lnSpc>
              <a:spcBef>
                <a:spcPts val="0"/>
              </a:spcBef>
              <a:spcAft>
                <a:spcPts val="0"/>
              </a:spcAft>
              <a:buSzPts val="1100"/>
              <a:buNone/>
            </a:pPr>
            <a:endParaRPr b="0"/>
          </a:p>
          <a:p>
            <a:pPr marL="171450" lvl="0" indent="-171450" algn="l" rtl="0">
              <a:lnSpc>
                <a:spcPct val="100000"/>
              </a:lnSpc>
              <a:spcBef>
                <a:spcPts val="0"/>
              </a:spcBef>
              <a:spcAft>
                <a:spcPts val="0"/>
              </a:spcAft>
              <a:buSzPts val="1100"/>
              <a:buChar char="●"/>
            </a:pPr>
            <a:r>
              <a:rPr lang="en-US" b="0"/>
              <a:t>assertIs</a:t>
            </a:r>
            <a:endParaRPr b="0"/>
          </a:p>
          <a:p>
            <a:pPr marL="628650" lvl="1" indent="-171450" algn="l" rtl="0">
              <a:lnSpc>
                <a:spcPct val="100000"/>
              </a:lnSpc>
              <a:spcBef>
                <a:spcPts val="0"/>
              </a:spcBef>
              <a:spcAft>
                <a:spcPts val="0"/>
              </a:spcAft>
              <a:buSzPts val="1100"/>
              <a:buChar char="○"/>
            </a:pPr>
            <a:r>
              <a:rPr lang="en-US" b="0"/>
              <a:t>It can handle two parameters where comparison is done between the first and second parameter</a:t>
            </a:r>
            <a:endParaRPr/>
          </a:p>
          <a:p>
            <a:pPr marL="628650" lvl="1" indent="-171450" algn="l" rtl="0">
              <a:lnSpc>
                <a:spcPct val="100000"/>
              </a:lnSpc>
              <a:spcBef>
                <a:spcPts val="0"/>
              </a:spcBef>
              <a:spcAft>
                <a:spcPts val="0"/>
              </a:spcAft>
              <a:buSzPts val="1100"/>
              <a:buChar char="○"/>
            </a:pPr>
            <a:r>
              <a:rPr lang="en-US" b="0"/>
              <a:t>If both of them match then the test case is considered a pass else the test case is failed</a:t>
            </a:r>
            <a:endParaRPr/>
          </a:p>
          <a:p>
            <a:pPr marL="628650" lvl="1" indent="-171450" algn="l" rtl="0">
              <a:lnSpc>
                <a:spcPct val="100000"/>
              </a:lnSpc>
              <a:spcBef>
                <a:spcPts val="0"/>
              </a:spcBef>
              <a:spcAft>
                <a:spcPts val="0"/>
              </a:spcAft>
              <a:buSzPts val="1100"/>
              <a:buChar char="○"/>
            </a:pPr>
            <a:r>
              <a:rPr lang="en-US" b="0"/>
              <a:t>The third parameter is an optional but mostly used for informational purposes</a:t>
            </a:r>
            <a:endParaRPr/>
          </a:p>
          <a:p>
            <a:pPr marL="628650" lvl="1" indent="-171450" algn="l" rtl="0">
              <a:lnSpc>
                <a:spcPct val="100000"/>
              </a:lnSpc>
              <a:spcBef>
                <a:spcPts val="0"/>
              </a:spcBef>
              <a:spcAft>
                <a:spcPts val="0"/>
              </a:spcAft>
              <a:buSzPts val="1100"/>
              <a:buChar char="○"/>
            </a:pPr>
            <a:r>
              <a:rPr lang="en-US" b="0"/>
              <a:t>Example</a:t>
            </a:r>
            <a:endParaRPr/>
          </a:p>
          <a:p>
            <a:pPr marL="914400" lvl="2" indent="0" algn="l" rtl="0">
              <a:lnSpc>
                <a:spcPct val="100000"/>
              </a:lnSpc>
              <a:spcBef>
                <a:spcPts val="0"/>
              </a:spcBef>
              <a:spcAft>
                <a:spcPts val="0"/>
              </a:spcAft>
              <a:buSzPts val="1100"/>
              <a:buNone/>
            </a:pPr>
            <a:r>
              <a:rPr lang="en-US" b="0"/>
              <a:t>assertIs(“Automation", "Automation", “Equal")</a:t>
            </a:r>
            <a:endParaRPr/>
          </a:p>
          <a:p>
            <a:pPr marL="171450" lvl="0" indent="-101600" algn="l" rtl="0">
              <a:lnSpc>
                <a:spcPct val="100000"/>
              </a:lnSpc>
              <a:spcBef>
                <a:spcPts val="0"/>
              </a:spcBef>
              <a:spcAft>
                <a:spcPts val="0"/>
              </a:spcAft>
              <a:buSzPts val="1100"/>
              <a:buNone/>
            </a:pPr>
            <a:endParaRPr b="0"/>
          </a:p>
          <a:p>
            <a:pPr marL="171450" lvl="0" indent="-171450" algn="l" rtl="0">
              <a:lnSpc>
                <a:spcPct val="100000"/>
              </a:lnSpc>
              <a:spcBef>
                <a:spcPts val="0"/>
              </a:spcBef>
              <a:spcAft>
                <a:spcPts val="0"/>
              </a:spcAft>
              <a:buSzPts val="1100"/>
              <a:buChar char="●"/>
            </a:pPr>
            <a:r>
              <a:rPr lang="en-US" b="0"/>
              <a:t>assertIsNot </a:t>
            </a:r>
            <a:endParaRPr/>
          </a:p>
          <a:p>
            <a:pPr marL="628650" lvl="1" indent="-171450" algn="l" rtl="0">
              <a:lnSpc>
                <a:spcPct val="100000"/>
              </a:lnSpc>
              <a:spcBef>
                <a:spcPts val="0"/>
              </a:spcBef>
              <a:spcAft>
                <a:spcPts val="0"/>
              </a:spcAft>
              <a:buSzPts val="1100"/>
              <a:buChar char="○"/>
            </a:pPr>
            <a:r>
              <a:rPr lang="en-US" b="0"/>
              <a:t>It can handle two parameters where comparison is done between the first and second parameter</a:t>
            </a:r>
            <a:endParaRPr/>
          </a:p>
          <a:p>
            <a:pPr marL="628650" lvl="1" indent="-171450" algn="l" rtl="0">
              <a:lnSpc>
                <a:spcPct val="100000"/>
              </a:lnSpc>
              <a:spcBef>
                <a:spcPts val="0"/>
              </a:spcBef>
              <a:spcAft>
                <a:spcPts val="0"/>
              </a:spcAft>
              <a:buSzPts val="1100"/>
              <a:buChar char="○"/>
            </a:pPr>
            <a:r>
              <a:rPr lang="en-US" b="0"/>
              <a:t>If both of them do not match then the test case is considered a pass else the test case is failed</a:t>
            </a:r>
            <a:endParaRPr/>
          </a:p>
          <a:p>
            <a:pPr marL="628650" lvl="1" indent="-171450" algn="l" rtl="0">
              <a:lnSpc>
                <a:spcPct val="100000"/>
              </a:lnSpc>
              <a:spcBef>
                <a:spcPts val="0"/>
              </a:spcBef>
              <a:spcAft>
                <a:spcPts val="0"/>
              </a:spcAft>
              <a:buSzPts val="1100"/>
              <a:buChar char="○"/>
            </a:pPr>
            <a:r>
              <a:rPr lang="en-US" b="0"/>
              <a:t>The final parameter may contain informational messages for analysis</a:t>
            </a:r>
            <a:endParaRPr/>
          </a:p>
          <a:p>
            <a:pPr marL="628650" lvl="1" indent="-171450" algn="l" rtl="0">
              <a:lnSpc>
                <a:spcPct val="100000"/>
              </a:lnSpc>
              <a:spcBef>
                <a:spcPts val="0"/>
              </a:spcBef>
              <a:spcAft>
                <a:spcPts val="0"/>
              </a:spcAft>
              <a:buSzPts val="1100"/>
              <a:buChar char="○"/>
            </a:pPr>
            <a:r>
              <a:rPr lang="en-US" b="0"/>
              <a:t>Example</a:t>
            </a:r>
            <a:endParaRPr/>
          </a:p>
          <a:p>
            <a:pPr marL="914400" lvl="2" indent="0" algn="l" rtl="0">
              <a:lnSpc>
                <a:spcPct val="100000"/>
              </a:lnSpc>
              <a:spcBef>
                <a:spcPts val="0"/>
              </a:spcBef>
              <a:spcAft>
                <a:spcPts val="0"/>
              </a:spcAft>
              <a:buSzPts val="1100"/>
              <a:buNone/>
            </a:pPr>
            <a:r>
              <a:rPr lang="en-US" b="0"/>
              <a:t>assertIsNot(“Automation", "Automata", “No Equal")</a:t>
            </a:r>
            <a:endParaRPr/>
          </a:p>
        </p:txBody>
      </p:sp>
    </p:spTree>
    <p:extLst>
      <p:ext uri="{BB962C8B-B14F-4D97-AF65-F5344CB8AC3E}">
        <p14:creationId xmlns:p14="http://schemas.microsoft.com/office/powerpoint/2010/main" val="19552897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9" name="Google Shape;339;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t>Notes to the Facilitator:</a:t>
            </a:r>
            <a:endParaRPr b="1"/>
          </a:p>
          <a:p>
            <a:pPr marL="0" lvl="0" indent="0" algn="l" rtl="0">
              <a:lnSpc>
                <a:spcPct val="100000"/>
              </a:lnSpc>
              <a:spcBef>
                <a:spcPts val="0"/>
              </a:spcBef>
              <a:spcAft>
                <a:spcPts val="0"/>
              </a:spcAft>
              <a:buSzPts val="1100"/>
              <a:buNone/>
            </a:pPr>
            <a:r>
              <a:rPr lang="en-US">
                <a:solidFill>
                  <a:schemeClr val="dk1"/>
                </a:solidFill>
              </a:rPr>
              <a:t>Delve into 'assertIsNone' and 'assertIsNotNone' assertions, specialized for checking if a value is 'none.' Comprehend their application with single parameters and learn how they impact test outcomes. Reinforce understanding through practical examples.</a:t>
            </a:r>
            <a:endParaRPr>
              <a:solidFill>
                <a:schemeClr val="dk1"/>
              </a:solidFill>
            </a:endParaRPr>
          </a:p>
          <a:p>
            <a:pPr marL="0" lvl="0" indent="0" algn="l" rtl="0">
              <a:lnSpc>
                <a:spcPct val="100000"/>
              </a:lnSpc>
              <a:spcBef>
                <a:spcPts val="0"/>
              </a:spcBef>
              <a:spcAft>
                <a:spcPts val="0"/>
              </a:spcAft>
              <a:buSzPts val="1100"/>
              <a:buNone/>
            </a:pPr>
            <a:endParaRPr sz="1200">
              <a:solidFill>
                <a:srgbClr val="374151"/>
              </a:solidFill>
              <a:latin typeface="Roboto"/>
              <a:ea typeface="Roboto"/>
              <a:cs typeface="Roboto"/>
              <a:sym typeface="Roboto"/>
            </a:endParaRPr>
          </a:p>
          <a:p>
            <a:pPr marL="0" lvl="0" indent="0" algn="l" rtl="0">
              <a:lnSpc>
                <a:spcPct val="100000"/>
              </a:lnSpc>
              <a:spcBef>
                <a:spcPts val="0"/>
              </a:spcBef>
              <a:spcAft>
                <a:spcPts val="0"/>
              </a:spcAft>
              <a:buSzPts val="1100"/>
              <a:buNone/>
            </a:pPr>
            <a:r>
              <a:rPr lang="en-US" b="1"/>
              <a:t>Notes to the Participants:</a:t>
            </a:r>
            <a:endParaRPr/>
          </a:p>
          <a:p>
            <a:pPr marL="0" lvl="0" indent="0" algn="l" rtl="0">
              <a:lnSpc>
                <a:spcPct val="100000"/>
              </a:lnSpc>
              <a:spcBef>
                <a:spcPts val="0"/>
              </a:spcBef>
              <a:spcAft>
                <a:spcPts val="0"/>
              </a:spcAft>
              <a:buSzPts val="1100"/>
              <a:buNone/>
            </a:pPr>
            <a:endParaRPr b="0"/>
          </a:p>
          <a:p>
            <a:pPr marL="171450" lvl="0" indent="-171450" algn="l" rtl="0">
              <a:lnSpc>
                <a:spcPct val="100000"/>
              </a:lnSpc>
              <a:spcBef>
                <a:spcPts val="0"/>
              </a:spcBef>
              <a:spcAft>
                <a:spcPts val="0"/>
              </a:spcAft>
              <a:buSzPts val="1100"/>
              <a:buChar char="●"/>
            </a:pPr>
            <a:r>
              <a:rPr lang="en-US" b="0"/>
              <a:t>assertIsNone </a:t>
            </a:r>
            <a:endParaRPr/>
          </a:p>
          <a:p>
            <a:pPr marL="628650" lvl="1" indent="-171450" algn="l" rtl="0">
              <a:lnSpc>
                <a:spcPct val="100000"/>
              </a:lnSpc>
              <a:spcBef>
                <a:spcPts val="0"/>
              </a:spcBef>
              <a:spcAft>
                <a:spcPts val="0"/>
              </a:spcAft>
              <a:buSzPts val="1100"/>
              <a:buChar char="○"/>
            </a:pPr>
            <a:r>
              <a:rPr lang="en-US" b="0"/>
              <a:t>It can handle only one parameter and is used to check if the value provided is none</a:t>
            </a:r>
            <a:endParaRPr/>
          </a:p>
          <a:p>
            <a:pPr marL="628650" lvl="1" indent="-171450" algn="l" rtl="0">
              <a:lnSpc>
                <a:spcPct val="100000"/>
              </a:lnSpc>
              <a:spcBef>
                <a:spcPts val="0"/>
              </a:spcBef>
              <a:spcAft>
                <a:spcPts val="0"/>
              </a:spcAft>
              <a:buSzPts val="1100"/>
              <a:buChar char="○"/>
            </a:pPr>
            <a:r>
              <a:rPr lang="en-US" b="0"/>
              <a:t>If the result is equal to none then the test case is considered a pass else the test case is failed</a:t>
            </a:r>
            <a:endParaRPr/>
          </a:p>
          <a:p>
            <a:pPr marL="628650" lvl="1" indent="-171450" algn="l" rtl="0">
              <a:lnSpc>
                <a:spcPct val="100000"/>
              </a:lnSpc>
              <a:spcBef>
                <a:spcPts val="0"/>
              </a:spcBef>
              <a:spcAft>
                <a:spcPts val="0"/>
              </a:spcAft>
              <a:buSzPts val="1100"/>
              <a:buChar char="○"/>
            </a:pPr>
            <a:r>
              <a:rPr lang="en-US" b="0"/>
              <a:t>The final parameter can contain informational messages used for analysis</a:t>
            </a:r>
            <a:endParaRPr/>
          </a:p>
          <a:p>
            <a:pPr marL="628650" lvl="1" indent="-171450" algn="l" rtl="0">
              <a:lnSpc>
                <a:spcPct val="100000"/>
              </a:lnSpc>
              <a:spcBef>
                <a:spcPts val="0"/>
              </a:spcBef>
              <a:spcAft>
                <a:spcPts val="0"/>
              </a:spcAft>
              <a:buSzPts val="1100"/>
              <a:buChar char="○"/>
            </a:pPr>
            <a:r>
              <a:rPr lang="en-US" b="0"/>
              <a:t>Example</a:t>
            </a:r>
            <a:endParaRPr/>
          </a:p>
          <a:p>
            <a:pPr marL="914400" lvl="2" indent="0" algn="l" rtl="0">
              <a:lnSpc>
                <a:spcPct val="100000"/>
              </a:lnSpc>
              <a:spcBef>
                <a:spcPts val="0"/>
              </a:spcBef>
              <a:spcAft>
                <a:spcPts val="0"/>
              </a:spcAft>
              <a:buSzPts val="1100"/>
              <a:buNone/>
            </a:pPr>
            <a:r>
              <a:rPr lang="en-US" b="0"/>
              <a:t>assertIsNone( sum, "The sum is none")</a:t>
            </a:r>
            <a:endParaRPr/>
          </a:p>
          <a:p>
            <a:pPr marL="171450" lvl="0" indent="-101600" algn="l" rtl="0">
              <a:lnSpc>
                <a:spcPct val="100000"/>
              </a:lnSpc>
              <a:spcBef>
                <a:spcPts val="0"/>
              </a:spcBef>
              <a:spcAft>
                <a:spcPts val="0"/>
              </a:spcAft>
              <a:buSzPts val="1100"/>
              <a:buNone/>
            </a:pPr>
            <a:endParaRPr b="0"/>
          </a:p>
          <a:p>
            <a:pPr marL="171450" lvl="0" indent="-171450" algn="l" rtl="0">
              <a:lnSpc>
                <a:spcPct val="100000"/>
              </a:lnSpc>
              <a:spcBef>
                <a:spcPts val="0"/>
              </a:spcBef>
              <a:spcAft>
                <a:spcPts val="0"/>
              </a:spcAft>
              <a:buSzPts val="1100"/>
              <a:buChar char="●"/>
            </a:pPr>
            <a:r>
              <a:rPr lang="en-US" b="0"/>
              <a:t>assertIsNotNone</a:t>
            </a:r>
            <a:endParaRPr b="0"/>
          </a:p>
          <a:p>
            <a:pPr marL="628650" lvl="1" indent="-171450" algn="l" rtl="0">
              <a:lnSpc>
                <a:spcPct val="100000"/>
              </a:lnSpc>
              <a:spcBef>
                <a:spcPts val="0"/>
              </a:spcBef>
              <a:spcAft>
                <a:spcPts val="0"/>
              </a:spcAft>
              <a:buSzPts val="1100"/>
              <a:buChar char="○"/>
            </a:pPr>
            <a:r>
              <a:rPr lang="en-US" b="0"/>
              <a:t>It can handle only one parameter and is used to check if the value provided is none</a:t>
            </a:r>
            <a:endParaRPr/>
          </a:p>
          <a:p>
            <a:pPr marL="628650" lvl="1" indent="-171450" algn="l" rtl="0">
              <a:lnSpc>
                <a:spcPct val="100000"/>
              </a:lnSpc>
              <a:spcBef>
                <a:spcPts val="0"/>
              </a:spcBef>
              <a:spcAft>
                <a:spcPts val="0"/>
              </a:spcAft>
              <a:buSzPts val="1100"/>
              <a:buChar char="○"/>
            </a:pPr>
            <a:r>
              <a:rPr lang="en-US" b="0"/>
              <a:t>If the result is not equal to none then the test case is considered a pass else the test case is failed</a:t>
            </a:r>
            <a:endParaRPr/>
          </a:p>
          <a:p>
            <a:pPr marL="628650" lvl="1" indent="-171450" algn="l" rtl="0">
              <a:lnSpc>
                <a:spcPct val="100000"/>
              </a:lnSpc>
              <a:spcBef>
                <a:spcPts val="0"/>
              </a:spcBef>
              <a:spcAft>
                <a:spcPts val="0"/>
              </a:spcAft>
              <a:buSzPts val="1100"/>
              <a:buChar char="○"/>
            </a:pPr>
            <a:r>
              <a:rPr lang="en-US" b="0"/>
              <a:t>Example</a:t>
            </a:r>
            <a:endParaRPr/>
          </a:p>
          <a:p>
            <a:pPr marL="914400" lvl="2" indent="0" algn="l" rtl="0">
              <a:lnSpc>
                <a:spcPct val="100000"/>
              </a:lnSpc>
              <a:spcBef>
                <a:spcPts val="0"/>
              </a:spcBef>
              <a:spcAft>
                <a:spcPts val="0"/>
              </a:spcAft>
              <a:buSzPts val="1100"/>
              <a:buNone/>
            </a:pPr>
            <a:r>
              <a:rPr lang="en-US" b="0"/>
              <a:t>assertIsNotNone( sum, "The sum is not none")</a:t>
            </a:r>
            <a:endParaRPr/>
          </a:p>
        </p:txBody>
      </p:sp>
    </p:spTree>
    <p:extLst>
      <p:ext uri="{BB962C8B-B14F-4D97-AF65-F5344CB8AC3E}">
        <p14:creationId xmlns:p14="http://schemas.microsoft.com/office/powerpoint/2010/main" val="40530521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6" name="Google Shape;346;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t>Notes to the Facilitator:</a:t>
            </a:r>
            <a:endParaRPr b="1"/>
          </a:p>
          <a:p>
            <a:pPr marL="0" lvl="0" indent="0" algn="l" rtl="0">
              <a:lnSpc>
                <a:spcPct val="100000"/>
              </a:lnSpc>
              <a:spcBef>
                <a:spcPts val="0"/>
              </a:spcBef>
              <a:spcAft>
                <a:spcPts val="0"/>
              </a:spcAft>
              <a:buSzPts val="1100"/>
              <a:buNone/>
            </a:pPr>
            <a:r>
              <a:rPr lang="en-US">
                <a:solidFill>
                  <a:schemeClr val="dk1"/>
                </a:solidFill>
              </a:rPr>
              <a:t>Explore 'assertIn' and 'assertNotIn' assertions, essential for verifying the presence or absence of an item within a set. Understand their application with two parameters, and leverage the optional third parameter for informative analysis. Cement your grasp through practical examples.</a:t>
            </a:r>
            <a:endParaRPr>
              <a:solidFill>
                <a:schemeClr val="dk1"/>
              </a:solidFill>
            </a:endParaRPr>
          </a:p>
          <a:p>
            <a:pPr marL="0" lvl="0" indent="0" algn="l" rtl="0">
              <a:lnSpc>
                <a:spcPct val="100000"/>
              </a:lnSpc>
              <a:spcBef>
                <a:spcPts val="0"/>
              </a:spcBef>
              <a:spcAft>
                <a:spcPts val="0"/>
              </a:spcAft>
              <a:buSzPts val="1100"/>
              <a:buNone/>
            </a:pPr>
            <a:endParaRPr sz="1200">
              <a:solidFill>
                <a:srgbClr val="374151"/>
              </a:solidFill>
              <a:latin typeface="Roboto"/>
              <a:ea typeface="Roboto"/>
              <a:cs typeface="Roboto"/>
              <a:sym typeface="Roboto"/>
            </a:endParaRPr>
          </a:p>
          <a:p>
            <a:pPr marL="0" lvl="0" indent="0" algn="l" rtl="0">
              <a:lnSpc>
                <a:spcPct val="100000"/>
              </a:lnSpc>
              <a:spcBef>
                <a:spcPts val="0"/>
              </a:spcBef>
              <a:spcAft>
                <a:spcPts val="0"/>
              </a:spcAft>
              <a:buSzPts val="1100"/>
              <a:buNone/>
            </a:pPr>
            <a:r>
              <a:rPr lang="en-US" b="1"/>
              <a:t>Notes to the Participants:</a:t>
            </a:r>
            <a:endParaRPr/>
          </a:p>
          <a:p>
            <a:pPr marL="0" lvl="0" indent="0" algn="l" rtl="0">
              <a:lnSpc>
                <a:spcPct val="100000"/>
              </a:lnSpc>
              <a:spcBef>
                <a:spcPts val="0"/>
              </a:spcBef>
              <a:spcAft>
                <a:spcPts val="0"/>
              </a:spcAft>
              <a:buSzPts val="1100"/>
              <a:buNone/>
            </a:pPr>
            <a:endParaRPr b="0"/>
          </a:p>
          <a:p>
            <a:pPr marL="171450" lvl="0" indent="-171450" algn="l" rtl="0">
              <a:lnSpc>
                <a:spcPct val="100000"/>
              </a:lnSpc>
              <a:spcBef>
                <a:spcPts val="0"/>
              </a:spcBef>
              <a:spcAft>
                <a:spcPts val="0"/>
              </a:spcAft>
              <a:buSzPts val="1100"/>
              <a:buChar char="●"/>
            </a:pPr>
            <a:r>
              <a:rPr lang="en-US" b="0"/>
              <a:t>assertIn</a:t>
            </a:r>
            <a:endParaRPr b="0"/>
          </a:p>
          <a:p>
            <a:pPr marL="628650" lvl="1" indent="-171450" algn="l" rtl="0">
              <a:lnSpc>
                <a:spcPct val="100000"/>
              </a:lnSpc>
              <a:spcBef>
                <a:spcPts val="0"/>
              </a:spcBef>
              <a:spcAft>
                <a:spcPts val="0"/>
              </a:spcAft>
              <a:buSzPts val="1100"/>
              <a:buChar char="○"/>
            </a:pPr>
            <a:r>
              <a:rPr lang="en-US" b="0"/>
              <a:t>It has two parameters and is used to check if the first parameter exists in the second parameter</a:t>
            </a:r>
            <a:endParaRPr/>
          </a:p>
          <a:p>
            <a:pPr marL="628650" lvl="1" indent="-171450" algn="l" rtl="0">
              <a:lnSpc>
                <a:spcPct val="100000"/>
              </a:lnSpc>
              <a:spcBef>
                <a:spcPts val="0"/>
              </a:spcBef>
              <a:spcAft>
                <a:spcPts val="0"/>
              </a:spcAft>
              <a:buSzPts val="1100"/>
              <a:buChar char="○"/>
            </a:pPr>
            <a:r>
              <a:rPr lang="en-US" b="0"/>
              <a:t>If first item is present in the second element then the test case is considered a pass else failed</a:t>
            </a:r>
            <a:endParaRPr/>
          </a:p>
          <a:p>
            <a:pPr marL="628650" lvl="1" indent="-171450" algn="l" rtl="0">
              <a:lnSpc>
                <a:spcPct val="100000"/>
              </a:lnSpc>
              <a:spcBef>
                <a:spcPts val="0"/>
              </a:spcBef>
              <a:spcAft>
                <a:spcPts val="0"/>
              </a:spcAft>
              <a:buSzPts val="1100"/>
              <a:buChar char="○"/>
            </a:pPr>
            <a:r>
              <a:rPr lang="en-US" b="0"/>
              <a:t>The third optional  parameter is used for informational purposes for analysis</a:t>
            </a:r>
            <a:endParaRPr/>
          </a:p>
          <a:p>
            <a:pPr marL="628650" lvl="1" indent="-171450" algn="l" rtl="0">
              <a:lnSpc>
                <a:spcPct val="100000"/>
              </a:lnSpc>
              <a:spcBef>
                <a:spcPts val="0"/>
              </a:spcBef>
              <a:spcAft>
                <a:spcPts val="0"/>
              </a:spcAft>
              <a:buSzPts val="1100"/>
              <a:buChar char="○"/>
            </a:pPr>
            <a:r>
              <a:rPr lang="en-US" b="0"/>
              <a:t>Example</a:t>
            </a:r>
            <a:endParaRPr/>
          </a:p>
          <a:p>
            <a:pPr marL="914400" lvl="2" indent="0" algn="l" rtl="0">
              <a:lnSpc>
                <a:spcPct val="100000"/>
              </a:lnSpc>
              <a:spcBef>
                <a:spcPts val="0"/>
              </a:spcBef>
              <a:spcAft>
                <a:spcPts val="0"/>
              </a:spcAft>
              <a:buSzPts val="1100"/>
              <a:buNone/>
            </a:pPr>
            <a:r>
              <a:rPr lang="en-US" b="0"/>
              <a:t>languages = set([“Java", “Python", “JavaScript"])  // define a set to hold a set of languages</a:t>
            </a:r>
            <a:endParaRPr/>
          </a:p>
          <a:p>
            <a:pPr marL="914400" lvl="2" indent="0" algn="l" rtl="0">
              <a:lnSpc>
                <a:spcPct val="100000"/>
              </a:lnSpc>
              <a:spcBef>
                <a:spcPts val="0"/>
              </a:spcBef>
              <a:spcAft>
                <a:spcPts val="0"/>
              </a:spcAft>
              <a:buSzPts val="1100"/>
              <a:buNone/>
            </a:pPr>
            <a:r>
              <a:rPr lang="en-US" b="0"/>
              <a:t>assertIn(“Java", languages, " Java is present") // check the Java is available in the set</a:t>
            </a:r>
            <a:endParaRPr/>
          </a:p>
          <a:p>
            <a:pPr marL="171450" lvl="0" indent="-101600" algn="l" rtl="0">
              <a:lnSpc>
                <a:spcPct val="100000"/>
              </a:lnSpc>
              <a:spcBef>
                <a:spcPts val="0"/>
              </a:spcBef>
              <a:spcAft>
                <a:spcPts val="0"/>
              </a:spcAft>
              <a:buSzPts val="1100"/>
              <a:buNone/>
            </a:pPr>
            <a:endParaRPr b="0"/>
          </a:p>
          <a:p>
            <a:pPr marL="171450" lvl="0" indent="-171450" algn="l" rtl="0">
              <a:lnSpc>
                <a:spcPct val="100000"/>
              </a:lnSpc>
              <a:spcBef>
                <a:spcPts val="0"/>
              </a:spcBef>
              <a:spcAft>
                <a:spcPts val="0"/>
              </a:spcAft>
              <a:buSzPts val="1100"/>
              <a:buChar char="●"/>
            </a:pPr>
            <a:r>
              <a:rPr lang="en-US" b="0"/>
              <a:t>assertNotIn</a:t>
            </a:r>
            <a:endParaRPr b="0"/>
          </a:p>
          <a:p>
            <a:pPr marL="628650" lvl="1" indent="-171450" algn="l" rtl="0">
              <a:lnSpc>
                <a:spcPct val="100000"/>
              </a:lnSpc>
              <a:spcBef>
                <a:spcPts val="0"/>
              </a:spcBef>
              <a:spcAft>
                <a:spcPts val="0"/>
              </a:spcAft>
              <a:buSzPts val="1100"/>
              <a:buChar char="○"/>
            </a:pPr>
            <a:r>
              <a:rPr lang="en-US" b="0"/>
              <a:t>It has two parameters and is used to check if the first parameter exists in the second parameter</a:t>
            </a:r>
            <a:endParaRPr/>
          </a:p>
          <a:p>
            <a:pPr marL="628650" lvl="1" indent="-171450" algn="l" rtl="0">
              <a:lnSpc>
                <a:spcPct val="100000"/>
              </a:lnSpc>
              <a:spcBef>
                <a:spcPts val="0"/>
              </a:spcBef>
              <a:spcAft>
                <a:spcPts val="0"/>
              </a:spcAft>
              <a:buSzPts val="1100"/>
              <a:buChar char="○"/>
            </a:pPr>
            <a:r>
              <a:rPr lang="en-US" b="0"/>
              <a:t>If the first item is not present in the second element, the test case is considered a pass else failed</a:t>
            </a:r>
            <a:endParaRPr/>
          </a:p>
          <a:p>
            <a:pPr marL="628650" lvl="1" indent="-171450" algn="l" rtl="0">
              <a:lnSpc>
                <a:spcPct val="100000"/>
              </a:lnSpc>
              <a:spcBef>
                <a:spcPts val="0"/>
              </a:spcBef>
              <a:spcAft>
                <a:spcPts val="0"/>
              </a:spcAft>
              <a:buSzPts val="1100"/>
              <a:buChar char="○"/>
            </a:pPr>
            <a:r>
              <a:rPr lang="en-US" b="0"/>
              <a:t>The third optional  parameter is used for informational purposes for analysis</a:t>
            </a:r>
            <a:endParaRPr/>
          </a:p>
          <a:p>
            <a:pPr marL="628650" lvl="1" indent="-171450" algn="l" rtl="0">
              <a:lnSpc>
                <a:spcPct val="100000"/>
              </a:lnSpc>
              <a:spcBef>
                <a:spcPts val="0"/>
              </a:spcBef>
              <a:spcAft>
                <a:spcPts val="0"/>
              </a:spcAft>
              <a:buSzPts val="1100"/>
              <a:buChar char="○"/>
            </a:pPr>
            <a:r>
              <a:rPr lang="en-US" b="0"/>
              <a:t>Example</a:t>
            </a:r>
            <a:endParaRPr/>
          </a:p>
          <a:p>
            <a:pPr marL="914400" lvl="2" indent="0" algn="l" rtl="0">
              <a:lnSpc>
                <a:spcPct val="100000"/>
              </a:lnSpc>
              <a:spcBef>
                <a:spcPts val="0"/>
              </a:spcBef>
              <a:spcAft>
                <a:spcPts val="0"/>
              </a:spcAft>
              <a:buSzPts val="1100"/>
              <a:buNone/>
            </a:pPr>
            <a:r>
              <a:rPr lang="en-US" b="0"/>
              <a:t>languages = set([“Java", “Python", “JavaScript"])  // define a set to hold a set of languages</a:t>
            </a:r>
            <a:endParaRPr/>
          </a:p>
          <a:p>
            <a:pPr marL="914400" lvl="2" indent="0" algn="l" rtl="0">
              <a:lnSpc>
                <a:spcPct val="100000"/>
              </a:lnSpc>
              <a:spcBef>
                <a:spcPts val="0"/>
              </a:spcBef>
              <a:spcAft>
                <a:spcPts val="0"/>
              </a:spcAft>
              <a:buSzPts val="1100"/>
              <a:buNone/>
            </a:pPr>
            <a:r>
              <a:rPr lang="en-US" b="0"/>
              <a:t>assertIn(“Perl", languages, " Perl is notpresent") // check the Perl is available in the set</a:t>
            </a:r>
            <a:endParaRPr b="0"/>
          </a:p>
        </p:txBody>
      </p:sp>
    </p:spTree>
    <p:extLst>
      <p:ext uri="{BB962C8B-B14F-4D97-AF65-F5344CB8AC3E}">
        <p14:creationId xmlns:p14="http://schemas.microsoft.com/office/powerpoint/2010/main" val="38609383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3" name="Google Shape;353;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t>Notes to the Facilitator:</a:t>
            </a:r>
            <a:endParaRPr b="1"/>
          </a:p>
          <a:p>
            <a:pPr marL="0" marR="0" lvl="0" indent="0" algn="l" rtl="0">
              <a:lnSpc>
                <a:spcPct val="100000"/>
              </a:lnSpc>
              <a:spcBef>
                <a:spcPts val="0"/>
              </a:spcBef>
              <a:spcAft>
                <a:spcPts val="0"/>
              </a:spcAft>
              <a:buClr>
                <a:srgbClr val="000000"/>
              </a:buClr>
              <a:buSzPts val="1100"/>
              <a:buFont typeface="Arial"/>
              <a:buNone/>
            </a:pPr>
            <a:r>
              <a:rPr lang="en-US">
                <a:solidFill>
                  <a:schemeClr val="dk1"/>
                </a:solidFill>
              </a:rPr>
              <a:t>Delve into Selenium accessors, crucial for assessing the application state and storing outcomes for later assertions.</a:t>
            </a:r>
            <a:endParaRPr sz="1000">
              <a:solidFill>
                <a:schemeClr val="dk1"/>
              </a:solidFill>
            </a:endParaRPr>
          </a:p>
          <a:p>
            <a:pPr marL="0" lvl="0" indent="0" algn="l" rtl="0">
              <a:lnSpc>
                <a:spcPct val="100000"/>
              </a:lnSpc>
              <a:spcBef>
                <a:spcPts val="0"/>
              </a:spcBef>
              <a:spcAft>
                <a:spcPts val="0"/>
              </a:spcAft>
              <a:buSzPts val="1100"/>
              <a:buNone/>
            </a:pPr>
            <a:endParaRPr sz="1000">
              <a:solidFill>
                <a:schemeClr val="dk1"/>
              </a:solidFill>
            </a:endParaRPr>
          </a:p>
          <a:p>
            <a:pPr marL="0" lvl="0" indent="0" algn="l" rtl="0">
              <a:lnSpc>
                <a:spcPct val="100000"/>
              </a:lnSpc>
              <a:spcBef>
                <a:spcPts val="0"/>
              </a:spcBef>
              <a:spcAft>
                <a:spcPts val="0"/>
              </a:spcAft>
              <a:buSzPts val="1100"/>
              <a:buNone/>
            </a:pPr>
            <a:r>
              <a:rPr lang="en-US" b="1"/>
              <a:t>Notes to the Participants:</a:t>
            </a:r>
            <a:endParaRPr/>
          </a:p>
          <a:p>
            <a:pPr marL="0" lvl="0" indent="0" algn="l" rtl="0">
              <a:lnSpc>
                <a:spcPct val="100000"/>
              </a:lnSpc>
              <a:spcBef>
                <a:spcPts val="0"/>
              </a:spcBef>
              <a:spcAft>
                <a:spcPts val="0"/>
              </a:spcAft>
              <a:buSzPts val="1100"/>
              <a:buNone/>
            </a:pPr>
            <a:endParaRPr b="1"/>
          </a:p>
          <a:p>
            <a:pPr marL="0" lvl="0" indent="0" algn="l" rtl="0">
              <a:lnSpc>
                <a:spcPct val="100000"/>
              </a:lnSpc>
              <a:spcBef>
                <a:spcPts val="0"/>
              </a:spcBef>
              <a:spcAft>
                <a:spcPts val="0"/>
              </a:spcAft>
              <a:buSzPts val="1100"/>
              <a:buNone/>
            </a:pPr>
            <a:r>
              <a:rPr lang="en-US" b="0"/>
              <a:t>Accessors evaluate the state of the application and store the results in a variable which are used in assertions as explained in the previous slides. For Example, we can store the course in the “course“ and apply asserts.</a:t>
            </a:r>
            <a:endParaRPr/>
          </a:p>
          <a:p>
            <a:pPr marL="0" lvl="0" indent="0" algn="l" rtl="0">
              <a:lnSpc>
                <a:spcPct val="100000"/>
              </a:lnSpc>
              <a:spcBef>
                <a:spcPts val="0"/>
              </a:spcBef>
              <a:spcAft>
                <a:spcPts val="0"/>
              </a:spcAft>
              <a:buSzPts val="1100"/>
              <a:buNone/>
            </a:pPr>
            <a:endParaRPr b="0"/>
          </a:p>
          <a:p>
            <a:pPr marL="0" lvl="0" indent="0" algn="l" rtl="0">
              <a:lnSpc>
                <a:spcPct val="100000"/>
              </a:lnSpc>
              <a:spcBef>
                <a:spcPts val="0"/>
              </a:spcBef>
              <a:spcAft>
                <a:spcPts val="0"/>
              </a:spcAft>
              <a:buSzPts val="1100"/>
              <a:buNone/>
            </a:pPr>
            <a:r>
              <a:rPr lang="en-US" b="0"/>
              <a:t>There are many Selenium accessors, some of them are </a:t>
            </a:r>
            <a:r>
              <a:rPr lang="en-US"/>
              <a:t>mentioned</a:t>
            </a:r>
            <a:r>
              <a:rPr lang="en-US" b="0"/>
              <a:t> below:</a:t>
            </a:r>
            <a:endParaRPr/>
          </a:p>
          <a:p>
            <a:pPr marL="0" lvl="0" indent="0" algn="l" rtl="0">
              <a:lnSpc>
                <a:spcPct val="100000"/>
              </a:lnSpc>
              <a:spcBef>
                <a:spcPts val="0"/>
              </a:spcBef>
              <a:spcAft>
                <a:spcPts val="0"/>
              </a:spcAft>
              <a:buSzPts val="1100"/>
              <a:buNone/>
            </a:pPr>
            <a:endParaRPr b="0"/>
          </a:p>
          <a:p>
            <a:pPr marL="171450" lvl="0" indent="-171450" algn="l" rtl="0">
              <a:lnSpc>
                <a:spcPct val="100000"/>
              </a:lnSpc>
              <a:spcBef>
                <a:spcPts val="0"/>
              </a:spcBef>
              <a:spcAft>
                <a:spcPts val="0"/>
              </a:spcAft>
              <a:buSzPts val="1100"/>
              <a:buChar char="●"/>
            </a:pPr>
            <a:r>
              <a:rPr lang="en-US" b="0"/>
              <a:t>storeAllButtons (variableName):</a:t>
            </a:r>
            <a:endParaRPr/>
          </a:p>
          <a:p>
            <a:pPr marL="628650" lvl="1" indent="-171450" algn="l" rtl="0">
              <a:lnSpc>
                <a:spcPct val="100000"/>
              </a:lnSpc>
              <a:spcBef>
                <a:spcPts val="0"/>
              </a:spcBef>
              <a:spcAft>
                <a:spcPts val="0"/>
              </a:spcAft>
              <a:buSzPts val="1100"/>
              <a:buChar char="○"/>
            </a:pPr>
            <a:r>
              <a:rPr lang="en-US" b="0"/>
              <a:t>Returns the IDs of all buttons on the page</a:t>
            </a:r>
            <a:endParaRPr/>
          </a:p>
          <a:p>
            <a:pPr marL="171450" lvl="0" indent="-171450" algn="l" rtl="0">
              <a:lnSpc>
                <a:spcPct val="100000"/>
              </a:lnSpc>
              <a:spcBef>
                <a:spcPts val="0"/>
              </a:spcBef>
              <a:spcAft>
                <a:spcPts val="0"/>
              </a:spcAft>
              <a:buSzPts val="1100"/>
              <a:buChar char="●"/>
            </a:pPr>
            <a:r>
              <a:rPr lang="en-US" b="0"/>
              <a:t>storeAllFields (variableName):	</a:t>
            </a:r>
            <a:endParaRPr/>
          </a:p>
          <a:p>
            <a:pPr marL="628650" lvl="1" indent="-171450" algn="l" rtl="0">
              <a:lnSpc>
                <a:spcPct val="100000"/>
              </a:lnSpc>
              <a:spcBef>
                <a:spcPts val="0"/>
              </a:spcBef>
              <a:spcAft>
                <a:spcPts val="0"/>
              </a:spcAft>
              <a:buSzPts val="1100"/>
              <a:buChar char="○"/>
            </a:pPr>
            <a:r>
              <a:rPr lang="en-US" b="0"/>
              <a:t>Returns the IDs of all input fields on the page</a:t>
            </a:r>
            <a:endParaRPr/>
          </a:p>
          <a:p>
            <a:pPr marL="171450" lvl="0" indent="-171450" algn="l" rtl="0">
              <a:lnSpc>
                <a:spcPct val="100000"/>
              </a:lnSpc>
              <a:spcBef>
                <a:spcPts val="0"/>
              </a:spcBef>
              <a:spcAft>
                <a:spcPts val="0"/>
              </a:spcAft>
              <a:buSzPts val="1100"/>
              <a:buChar char="●"/>
            </a:pPr>
            <a:r>
              <a:rPr lang="en-US" b="0"/>
              <a:t>storeAllLinks (variableName):</a:t>
            </a:r>
            <a:endParaRPr/>
          </a:p>
          <a:p>
            <a:pPr marL="628650" lvl="1" indent="-171450" algn="l" rtl="0">
              <a:lnSpc>
                <a:spcPct val="100000"/>
              </a:lnSpc>
              <a:spcBef>
                <a:spcPts val="0"/>
              </a:spcBef>
              <a:spcAft>
                <a:spcPts val="0"/>
              </a:spcAft>
              <a:buSzPts val="1100"/>
              <a:buChar char="○"/>
            </a:pPr>
            <a:r>
              <a:rPr lang="en-US" b="0"/>
              <a:t>Returns the IDs of all links on the page</a:t>
            </a:r>
            <a:endParaRPr/>
          </a:p>
          <a:p>
            <a:pPr marL="171450" lvl="0" indent="-171450" algn="l" rtl="0">
              <a:lnSpc>
                <a:spcPct val="100000"/>
              </a:lnSpc>
              <a:spcBef>
                <a:spcPts val="0"/>
              </a:spcBef>
              <a:spcAft>
                <a:spcPts val="0"/>
              </a:spcAft>
              <a:buSzPts val="1100"/>
              <a:buChar char="●"/>
            </a:pPr>
            <a:r>
              <a:rPr lang="en-US" b="0"/>
              <a:t>storeAllWindowIds (variableName)</a:t>
            </a:r>
            <a:endParaRPr/>
          </a:p>
          <a:p>
            <a:pPr marL="628650" lvl="1" indent="-171450" algn="l" rtl="0">
              <a:lnSpc>
                <a:spcPct val="100000"/>
              </a:lnSpc>
              <a:spcBef>
                <a:spcPts val="0"/>
              </a:spcBef>
              <a:spcAft>
                <a:spcPts val="0"/>
              </a:spcAft>
              <a:buSzPts val="1100"/>
              <a:buChar char="○"/>
            </a:pPr>
            <a:r>
              <a:rPr lang="en-US" b="0"/>
              <a:t>Returns the IDs of all windows that the browser knows about in an array</a:t>
            </a:r>
            <a:endParaRPr/>
          </a:p>
          <a:p>
            <a:pPr marL="171450" lvl="0" indent="-171450" algn="l" rtl="0">
              <a:lnSpc>
                <a:spcPct val="100000"/>
              </a:lnSpc>
              <a:spcBef>
                <a:spcPts val="0"/>
              </a:spcBef>
              <a:spcAft>
                <a:spcPts val="0"/>
              </a:spcAft>
              <a:buSzPts val="1100"/>
              <a:buChar char="●"/>
            </a:pPr>
            <a:r>
              <a:rPr lang="en-US" b="0"/>
              <a:t>storeLocation (variableName):</a:t>
            </a:r>
            <a:endParaRPr/>
          </a:p>
          <a:p>
            <a:pPr marL="628650" lvl="1" indent="-171450" algn="l" rtl="0">
              <a:lnSpc>
                <a:spcPct val="100000"/>
              </a:lnSpc>
              <a:spcBef>
                <a:spcPts val="0"/>
              </a:spcBef>
              <a:spcAft>
                <a:spcPts val="0"/>
              </a:spcAft>
              <a:buSzPts val="1100"/>
              <a:buChar char="○"/>
            </a:pPr>
            <a:r>
              <a:rPr lang="en-US" b="0"/>
              <a:t>Gets the absolute URL of the current page</a:t>
            </a:r>
            <a:endParaRPr/>
          </a:p>
          <a:p>
            <a:pPr marL="171450" lvl="0" indent="-171450" algn="l" rtl="0">
              <a:lnSpc>
                <a:spcPct val="100000"/>
              </a:lnSpc>
              <a:spcBef>
                <a:spcPts val="0"/>
              </a:spcBef>
              <a:spcAft>
                <a:spcPts val="0"/>
              </a:spcAft>
              <a:buSzPts val="1100"/>
              <a:buChar char="●"/>
            </a:pPr>
            <a:r>
              <a:rPr lang="en-US" b="0"/>
              <a:t>storeSelectedIds (selectLocator,variableName):</a:t>
            </a:r>
            <a:endParaRPr/>
          </a:p>
          <a:p>
            <a:pPr marL="628650" lvl="1" indent="-171450" algn="l" rtl="0">
              <a:lnSpc>
                <a:spcPct val="100000"/>
              </a:lnSpc>
              <a:spcBef>
                <a:spcPts val="0"/>
              </a:spcBef>
              <a:spcAft>
                <a:spcPts val="0"/>
              </a:spcAft>
              <a:buSzPts val="1100"/>
              <a:buChar char="○"/>
            </a:pPr>
            <a:r>
              <a:rPr lang="en-US" b="0"/>
              <a:t>Gets all element IDs for selected options in the specified select</a:t>
            </a:r>
            <a:endParaRPr/>
          </a:p>
          <a:p>
            <a:pPr marL="171450" lvl="0" indent="-171450" algn="l" rtl="0">
              <a:lnSpc>
                <a:spcPct val="100000"/>
              </a:lnSpc>
              <a:spcBef>
                <a:spcPts val="0"/>
              </a:spcBef>
              <a:spcAft>
                <a:spcPts val="0"/>
              </a:spcAft>
              <a:buSzPts val="1100"/>
              <a:buChar char="●"/>
            </a:pPr>
            <a:r>
              <a:rPr lang="en-US" b="0"/>
              <a:t>storeTitle (variableName):</a:t>
            </a:r>
            <a:endParaRPr/>
          </a:p>
          <a:p>
            <a:pPr marL="628650" lvl="1" indent="-171450" algn="l" rtl="0">
              <a:lnSpc>
                <a:spcPct val="100000"/>
              </a:lnSpc>
              <a:spcBef>
                <a:spcPts val="0"/>
              </a:spcBef>
              <a:spcAft>
                <a:spcPts val="0"/>
              </a:spcAft>
              <a:buSzPts val="1100"/>
              <a:buChar char="○"/>
            </a:pPr>
            <a:r>
              <a:rPr lang="en-US" b="0"/>
              <a:t>Gets the title of the current page</a:t>
            </a:r>
            <a:endParaRPr/>
          </a:p>
          <a:p>
            <a:pPr marL="171450" lvl="0" indent="-171450" algn="l" rtl="0">
              <a:lnSpc>
                <a:spcPct val="100000"/>
              </a:lnSpc>
              <a:spcBef>
                <a:spcPts val="0"/>
              </a:spcBef>
              <a:spcAft>
                <a:spcPts val="0"/>
              </a:spcAft>
              <a:buSzPts val="1100"/>
              <a:buChar char="●"/>
            </a:pPr>
            <a:r>
              <a:rPr lang="en-US" b="0"/>
              <a:t>storeValue (locator,variableName):</a:t>
            </a:r>
            <a:endParaRPr/>
          </a:p>
          <a:p>
            <a:pPr marL="628650" lvl="1" indent="-171450" algn="l" rtl="0">
              <a:lnSpc>
                <a:spcPct val="100000"/>
              </a:lnSpc>
              <a:spcBef>
                <a:spcPts val="0"/>
              </a:spcBef>
              <a:spcAft>
                <a:spcPts val="0"/>
              </a:spcAft>
              <a:buSzPts val="1100"/>
              <a:buChar char="○"/>
            </a:pPr>
            <a:r>
              <a:rPr lang="en-US" b="0"/>
              <a:t>Gets the (whitespace-trimmed) value of an input field</a:t>
            </a:r>
            <a:endParaRPr/>
          </a:p>
          <a:p>
            <a:pPr marL="171450" lvl="0" indent="-101600" algn="l" rtl="0">
              <a:lnSpc>
                <a:spcPct val="100000"/>
              </a:lnSpc>
              <a:spcBef>
                <a:spcPts val="0"/>
              </a:spcBef>
              <a:spcAft>
                <a:spcPts val="0"/>
              </a:spcAft>
              <a:buSzPts val="1100"/>
              <a:buNone/>
            </a:pPr>
            <a:endParaRPr b="0"/>
          </a:p>
          <a:p>
            <a:pPr marL="0" lvl="0" indent="0" algn="l" rtl="0">
              <a:lnSpc>
                <a:spcPct val="100000"/>
              </a:lnSpc>
              <a:spcBef>
                <a:spcPts val="0"/>
              </a:spcBef>
              <a:spcAft>
                <a:spcPts val="0"/>
              </a:spcAft>
              <a:buSzPts val="1100"/>
              <a:buNone/>
            </a:pPr>
            <a:endParaRPr b="0"/>
          </a:p>
          <a:p>
            <a:pPr marL="0" lvl="0" indent="0" algn="l" rtl="0">
              <a:lnSpc>
                <a:spcPct val="100000"/>
              </a:lnSpc>
              <a:spcBef>
                <a:spcPts val="0"/>
              </a:spcBef>
              <a:spcAft>
                <a:spcPts val="0"/>
              </a:spcAft>
              <a:buSzPts val="1100"/>
              <a:buNone/>
            </a:pPr>
            <a:endParaRPr b="0"/>
          </a:p>
        </p:txBody>
      </p:sp>
    </p:spTree>
    <p:extLst>
      <p:ext uri="{BB962C8B-B14F-4D97-AF65-F5344CB8AC3E}">
        <p14:creationId xmlns:p14="http://schemas.microsoft.com/office/powerpoint/2010/main" val="17396547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2ab232460f9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2" name="Google Shape;362;g2ab232460f9_0_1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t>Notes to the Facilitator:</a:t>
            </a:r>
            <a:endParaRPr b="1"/>
          </a:p>
          <a:p>
            <a:pPr marL="0" marR="0" lvl="0" indent="0" algn="l" rtl="0">
              <a:lnSpc>
                <a:spcPct val="100000"/>
              </a:lnSpc>
              <a:spcBef>
                <a:spcPts val="0"/>
              </a:spcBef>
              <a:spcAft>
                <a:spcPts val="0"/>
              </a:spcAft>
              <a:buClr>
                <a:srgbClr val="000000"/>
              </a:buClr>
              <a:buSzPts val="1100"/>
              <a:buFont typeface="Arial"/>
              <a:buNone/>
            </a:pPr>
            <a:r>
              <a:rPr lang="en-US">
                <a:solidFill>
                  <a:schemeClr val="dk1"/>
                </a:solidFill>
              </a:rPr>
              <a:t>Explore the comprehensive process of developing and executing test cases and suites with Selenium Grid. </a:t>
            </a:r>
            <a:endParaRPr sz="1000">
              <a:solidFill>
                <a:schemeClr val="dk1"/>
              </a:solidFill>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b="1"/>
              <a:t>Notes to the Participants:</a:t>
            </a:r>
            <a:endParaRPr/>
          </a:p>
          <a:p>
            <a:pPr marL="0" lvl="0" indent="0" algn="l" rtl="0">
              <a:lnSpc>
                <a:spcPct val="100000"/>
              </a:lnSpc>
              <a:spcBef>
                <a:spcPts val="0"/>
              </a:spcBef>
              <a:spcAft>
                <a:spcPts val="0"/>
              </a:spcAft>
              <a:buSzPts val="1100"/>
              <a:buNone/>
            </a:pPr>
            <a:endParaRPr b="1"/>
          </a:p>
          <a:p>
            <a:pPr marL="0" lvl="0" indent="0" algn="l" rtl="0">
              <a:lnSpc>
                <a:spcPct val="100000"/>
              </a:lnSpc>
              <a:spcBef>
                <a:spcPts val="0"/>
              </a:spcBef>
              <a:spcAft>
                <a:spcPts val="0"/>
              </a:spcAft>
              <a:buSzPts val="1100"/>
              <a:buNone/>
            </a:pPr>
            <a:r>
              <a:rPr lang="en-US" b="0"/>
              <a:t>Developing test cases and test suites with Selenium Grid involves multiple steps. It requires steps from setting up the Grid infrastructure to executing tests in a distributed environment. </a:t>
            </a:r>
            <a:endParaRPr/>
          </a:p>
          <a:p>
            <a:pPr marL="0" lvl="0" indent="0" algn="l" rtl="0">
              <a:lnSpc>
                <a:spcPct val="100000"/>
              </a:lnSpc>
              <a:spcBef>
                <a:spcPts val="0"/>
              </a:spcBef>
              <a:spcAft>
                <a:spcPts val="0"/>
              </a:spcAft>
              <a:buSzPts val="1100"/>
              <a:buNone/>
            </a:pPr>
            <a:endParaRPr b="0"/>
          </a:p>
          <a:p>
            <a:pPr marL="0" lvl="0" indent="0" algn="l" rtl="0">
              <a:lnSpc>
                <a:spcPct val="100000"/>
              </a:lnSpc>
              <a:spcBef>
                <a:spcPts val="0"/>
              </a:spcBef>
              <a:spcAft>
                <a:spcPts val="0"/>
              </a:spcAft>
              <a:buSzPts val="1100"/>
              <a:buNone/>
            </a:pPr>
            <a:r>
              <a:rPr lang="en-US" b="0"/>
              <a:t>Lets see steps for developing and running tests suite using Selenium Grid</a:t>
            </a:r>
            <a:endParaRPr/>
          </a:p>
          <a:p>
            <a:pPr marL="0" lvl="0" indent="0" algn="l" rtl="0">
              <a:lnSpc>
                <a:spcPct val="100000"/>
              </a:lnSpc>
              <a:spcBef>
                <a:spcPts val="0"/>
              </a:spcBef>
              <a:spcAft>
                <a:spcPts val="0"/>
              </a:spcAft>
              <a:buSzPts val="1100"/>
              <a:buNone/>
            </a:pPr>
            <a:endParaRPr b="0"/>
          </a:p>
          <a:p>
            <a:pPr marL="628650" lvl="1" indent="-101600" algn="l" rtl="0">
              <a:lnSpc>
                <a:spcPct val="100000"/>
              </a:lnSpc>
              <a:spcBef>
                <a:spcPts val="0"/>
              </a:spcBef>
              <a:spcAft>
                <a:spcPts val="0"/>
              </a:spcAft>
              <a:buSzPts val="1100"/>
              <a:buNone/>
            </a:pPr>
            <a:endParaRPr b="0"/>
          </a:p>
          <a:p>
            <a:pPr marL="628650" lvl="1" indent="-101600" algn="l" rtl="0">
              <a:lnSpc>
                <a:spcPct val="100000"/>
              </a:lnSpc>
              <a:spcBef>
                <a:spcPts val="0"/>
              </a:spcBef>
              <a:spcAft>
                <a:spcPts val="0"/>
              </a:spcAft>
              <a:buSzPts val="1100"/>
              <a:buNone/>
            </a:pPr>
            <a:endParaRPr b="0"/>
          </a:p>
          <a:p>
            <a:pPr marL="628650" lvl="1" indent="-101600" algn="l" rtl="0">
              <a:lnSpc>
                <a:spcPct val="100000"/>
              </a:lnSpc>
              <a:spcBef>
                <a:spcPts val="0"/>
              </a:spcBef>
              <a:spcAft>
                <a:spcPts val="0"/>
              </a:spcAft>
              <a:buSzPts val="1100"/>
              <a:buNone/>
            </a:pPr>
            <a:endParaRPr b="0"/>
          </a:p>
          <a:p>
            <a:pPr marL="628650" lvl="1" indent="-101600" algn="l" rtl="0">
              <a:lnSpc>
                <a:spcPct val="100000"/>
              </a:lnSpc>
              <a:spcBef>
                <a:spcPts val="0"/>
              </a:spcBef>
              <a:spcAft>
                <a:spcPts val="0"/>
              </a:spcAft>
              <a:buSzPts val="1100"/>
              <a:buNone/>
            </a:pPr>
            <a:endParaRPr b="0"/>
          </a:p>
        </p:txBody>
      </p:sp>
    </p:spTree>
    <p:extLst>
      <p:ext uri="{BB962C8B-B14F-4D97-AF65-F5344CB8AC3E}">
        <p14:creationId xmlns:p14="http://schemas.microsoft.com/office/powerpoint/2010/main" val="25141155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2ab232460f9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g2ab232460f9_0_2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t>Notes to the Facilitator:</a:t>
            </a:r>
            <a:endParaRPr b="1"/>
          </a:p>
          <a:p>
            <a:pPr marL="0" marR="0" lvl="0" indent="0" algn="l" rtl="0">
              <a:lnSpc>
                <a:spcPct val="100000"/>
              </a:lnSpc>
              <a:spcBef>
                <a:spcPts val="0"/>
              </a:spcBef>
              <a:spcAft>
                <a:spcPts val="0"/>
              </a:spcAft>
              <a:buClr>
                <a:srgbClr val="000000"/>
              </a:buClr>
              <a:buSzPts val="1100"/>
              <a:buFont typeface="Arial"/>
              <a:buNone/>
            </a:pPr>
            <a:r>
              <a:rPr lang="en-US">
                <a:solidFill>
                  <a:schemeClr val="dk1"/>
                </a:solidFill>
              </a:rPr>
              <a:t>Explore Selenium Grid by initiating the setup of the Grid Hub. Download the Selenium Server (Grid) from the official Selenium website and kickstart the Grid Hub in the terminal using the specified command.</a:t>
            </a:r>
            <a:endParaRPr sz="1000">
              <a:solidFill>
                <a:schemeClr val="dk1"/>
              </a:solidFill>
            </a:endParaRPr>
          </a:p>
          <a:p>
            <a:pPr marL="0" lvl="0" indent="0" algn="l" rtl="0">
              <a:lnSpc>
                <a:spcPct val="100000"/>
              </a:lnSpc>
              <a:spcBef>
                <a:spcPts val="0"/>
              </a:spcBef>
              <a:spcAft>
                <a:spcPts val="0"/>
              </a:spcAft>
              <a:buSzPts val="1100"/>
              <a:buNone/>
            </a:pPr>
            <a:endParaRPr sz="1000">
              <a:solidFill>
                <a:schemeClr val="dk1"/>
              </a:solidFill>
            </a:endParaRPr>
          </a:p>
          <a:p>
            <a:pPr marL="0" lvl="0" indent="0" algn="l" rtl="0">
              <a:lnSpc>
                <a:spcPct val="100000"/>
              </a:lnSpc>
              <a:spcBef>
                <a:spcPts val="0"/>
              </a:spcBef>
              <a:spcAft>
                <a:spcPts val="0"/>
              </a:spcAft>
              <a:buSzPts val="1100"/>
              <a:buNone/>
            </a:pPr>
            <a:r>
              <a:rPr lang="en-US" b="1"/>
              <a:t>Notes to the Participants:</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b="0"/>
          </a:p>
          <a:p>
            <a:pPr marL="0" lvl="0" indent="0" algn="l" rtl="0">
              <a:lnSpc>
                <a:spcPct val="100000"/>
              </a:lnSpc>
              <a:spcBef>
                <a:spcPts val="0"/>
              </a:spcBef>
              <a:spcAft>
                <a:spcPts val="0"/>
              </a:spcAft>
              <a:buSzPts val="1100"/>
              <a:buNone/>
            </a:pPr>
            <a:r>
              <a:rPr lang="en-US" b="1"/>
              <a:t>Set Up Selenium Grid Hub:</a:t>
            </a:r>
            <a:endParaRPr b="0"/>
          </a:p>
          <a:p>
            <a:pPr marL="171450" lvl="0" indent="-171450" algn="l" rtl="0">
              <a:lnSpc>
                <a:spcPct val="100000"/>
              </a:lnSpc>
              <a:spcBef>
                <a:spcPts val="0"/>
              </a:spcBef>
              <a:spcAft>
                <a:spcPts val="0"/>
              </a:spcAft>
              <a:buSzPts val="1100"/>
              <a:buChar char="●"/>
            </a:pPr>
            <a:r>
              <a:rPr lang="en-US" b="0"/>
              <a:t>Download Selenium Server (Grid)</a:t>
            </a:r>
            <a:endParaRPr/>
          </a:p>
          <a:p>
            <a:pPr marL="628650" lvl="1" indent="-171450" algn="l" rtl="0">
              <a:lnSpc>
                <a:spcPct val="100000"/>
              </a:lnSpc>
              <a:spcBef>
                <a:spcPts val="0"/>
              </a:spcBef>
              <a:spcAft>
                <a:spcPts val="0"/>
              </a:spcAft>
              <a:buSzPts val="1100"/>
              <a:buChar char="○"/>
            </a:pPr>
            <a:r>
              <a:rPr lang="en-US" b="0"/>
              <a:t>Download the Selenium Server (JAR file) from the official Selenium website: https://www.selenium.dev/downloads/</a:t>
            </a:r>
            <a:endParaRPr/>
          </a:p>
          <a:p>
            <a:pPr marL="171450" lvl="0" indent="-171450" algn="l" rtl="0">
              <a:lnSpc>
                <a:spcPct val="100000"/>
              </a:lnSpc>
              <a:spcBef>
                <a:spcPts val="0"/>
              </a:spcBef>
              <a:spcAft>
                <a:spcPts val="0"/>
              </a:spcAft>
              <a:buSzPts val="1100"/>
              <a:buChar char="●"/>
            </a:pPr>
            <a:r>
              <a:rPr lang="en-US" b="0"/>
              <a:t>Start the Grid Hub</a:t>
            </a:r>
            <a:endParaRPr/>
          </a:p>
          <a:p>
            <a:pPr marL="628650" lvl="1" indent="-171450" algn="l" rtl="0">
              <a:lnSpc>
                <a:spcPct val="100000"/>
              </a:lnSpc>
              <a:spcBef>
                <a:spcPts val="0"/>
              </a:spcBef>
              <a:spcAft>
                <a:spcPts val="0"/>
              </a:spcAft>
              <a:buSzPts val="1100"/>
              <a:buChar char="○"/>
            </a:pPr>
            <a:r>
              <a:rPr lang="en-US" b="0"/>
              <a:t>Open a terminal and navigate to the directory where the Selenium Server JAR is placed</a:t>
            </a:r>
            <a:endParaRPr/>
          </a:p>
          <a:p>
            <a:pPr marL="628650" lvl="1" indent="-171450" algn="l" rtl="0">
              <a:lnSpc>
                <a:spcPct val="100000"/>
              </a:lnSpc>
              <a:spcBef>
                <a:spcPts val="0"/>
              </a:spcBef>
              <a:spcAft>
                <a:spcPts val="0"/>
              </a:spcAft>
              <a:buSzPts val="1100"/>
              <a:buChar char="○"/>
            </a:pPr>
            <a:r>
              <a:rPr lang="en-US" b="0"/>
              <a:t>Start the Grid Hub using the following command</a:t>
            </a:r>
            <a:endParaRPr/>
          </a:p>
          <a:p>
            <a:pPr marL="1085850" lvl="2" indent="-171450" algn="l" rtl="0">
              <a:lnSpc>
                <a:spcPct val="100000"/>
              </a:lnSpc>
              <a:spcBef>
                <a:spcPts val="0"/>
              </a:spcBef>
              <a:spcAft>
                <a:spcPts val="0"/>
              </a:spcAft>
              <a:buSzPts val="1100"/>
              <a:buChar char="■"/>
            </a:pPr>
            <a:r>
              <a:rPr lang="en-US" b="0"/>
              <a:t>java -jar selenium-server-standalone-4.x.x.jar hub</a:t>
            </a:r>
            <a:endParaRPr/>
          </a:p>
          <a:p>
            <a:pPr marL="914400" lvl="2" indent="0" algn="l" rtl="0">
              <a:lnSpc>
                <a:spcPct val="100000"/>
              </a:lnSpc>
              <a:spcBef>
                <a:spcPts val="0"/>
              </a:spcBef>
              <a:spcAft>
                <a:spcPts val="0"/>
              </a:spcAft>
              <a:buSzPts val="1100"/>
              <a:buNone/>
            </a:pPr>
            <a:endParaRPr b="0"/>
          </a:p>
          <a:p>
            <a:pPr marL="628650" lvl="1" indent="-101600" algn="l" rtl="0">
              <a:lnSpc>
                <a:spcPct val="100000"/>
              </a:lnSpc>
              <a:spcBef>
                <a:spcPts val="0"/>
              </a:spcBef>
              <a:spcAft>
                <a:spcPts val="0"/>
              </a:spcAft>
              <a:buSzPts val="1100"/>
              <a:buNone/>
            </a:pPr>
            <a:endParaRPr b="0"/>
          </a:p>
          <a:p>
            <a:pPr marL="628650" lvl="1" indent="-101600" algn="l" rtl="0">
              <a:lnSpc>
                <a:spcPct val="100000"/>
              </a:lnSpc>
              <a:spcBef>
                <a:spcPts val="0"/>
              </a:spcBef>
              <a:spcAft>
                <a:spcPts val="0"/>
              </a:spcAft>
              <a:buSzPts val="1100"/>
              <a:buNone/>
            </a:pPr>
            <a:endParaRPr b="0"/>
          </a:p>
          <a:p>
            <a:pPr marL="628650" lvl="1" indent="-101600" algn="l" rtl="0">
              <a:lnSpc>
                <a:spcPct val="100000"/>
              </a:lnSpc>
              <a:spcBef>
                <a:spcPts val="0"/>
              </a:spcBef>
              <a:spcAft>
                <a:spcPts val="0"/>
              </a:spcAft>
              <a:buSzPts val="1100"/>
              <a:buNone/>
            </a:pPr>
            <a:endParaRPr b="0"/>
          </a:p>
          <a:p>
            <a:pPr marL="628650" lvl="1" indent="-101600" algn="l" rtl="0">
              <a:lnSpc>
                <a:spcPct val="100000"/>
              </a:lnSpc>
              <a:spcBef>
                <a:spcPts val="0"/>
              </a:spcBef>
              <a:spcAft>
                <a:spcPts val="0"/>
              </a:spcAft>
              <a:buSzPts val="1100"/>
              <a:buNone/>
            </a:pPr>
            <a:endParaRPr b="0"/>
          </a:p>
        </p:txBody>
      </p:sp>
    </p:spTree>
    <p:extLst>
      <p:ext uri="{BB962C8B-B14F-4D97-AF65-F5344CB8AC3E}">
        <p14:creationId xmlns:p14="http://schemas.microsoft.com/office/powerpoint/2010/main" val="12277040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7" name="Google Shape;377;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t>Notes to the Facilitator:</a:t>
            </a:r>
            <a:endParaRPr b="1"/>
          </a:p>
          <a:p>
            <a:pPr marL="0" lvl="0" indent="0" algn="l" rtl="0">
              <a:lnSpc>
                <a:spcPct val="100000"/>
              </a:lnSpc>
              <a:spcBef>
                <a:spcPts val="0"/>
              </a:spcBef>
              <a:spcAft>
                <a:spcPts val="0"/>
              </a:spcAft>
              <a:buSzPts val="1100"/>
              <a:buNone/>
            </a:pPr>
            <a:r>
              <a:rPr lang="en-US">
                <a:solidFill>
                  <a:schemeClr val="dk1"/>
                </a:solidFill>
              </a:rPr>
              <a:t>Explore the setup of Selenium Grid nodes by installing required browsers, downloading WebDriver executables, and initiating each node using specific commands in the terminal. Ensure seamless communication with the hub by specifying the hub's IP address in the command.</a:t>
            </a:r>
            <a:endParaRPr>
              <a:solidFill>
                <a:schemeClr val="dk1"/>
              </a:solidFill>
            </a:endParaRPr>
          </a:p>
          <a:p>
            <a:pPr marL="0" lvl="0" indent="0" algn="l" rtl="0">
              <a:lnSpc>
                <a:spcPct val="100000"/>
              </a:lnSpc>
              <a:spcBef>
                <a:spcPts val="0"/>
              </a:spcBef>
              <a:spcAft>
                <a:spcPts val="0"/>
              </a:spcAft>
              <a:buSzPts val="1100"/>
              <a:buNone/>
            </a:pPr>
            <a:endParaRPr>
              <a:solidFill>
                <a:schemeClr val="dk1"/>
              </a:solidFill>
            </a:endParaRPr>
          </a:p>
          <a:p>
            <a:pPr marL="0" lvl="0" indent="0" algn="l" rtl="0">
              <a:lnSpc>
                <a:spcPct val="100000"/>
              </a:lnSpc>
              <a:spcBef>
                <a:spcPts val="0"/>
              </a:spcBef>
              <a:spcAft>
                <a:spcPts val="0"/>
              </a:spcAft>
              <a:buSzPts val="1100"/>
              <a:buNone/>
            </a:pPr>
            <a:r>
              <a:rPr lang="en-US" b="1"/>
              <a:t>Notes to the Participants:</a:t>
            </a:r>
            <a:endParaRPr/>
          </a:p>
          <a:p>
            <a:pPr marL="914400" lvl="2" indent="0" algn="l" rtl="0">
              <a:lnSpc>
                <a:spcPct val="100000"/>
              </a:lnSpc>
              <a:spcBef>
                <a:spcPts val="0"/>
              </a:spcBef>
              <a:spcAft>
                <a:spcPts val="0"/>
              </a:spcAft>
              <a:buSzPts val="1100"/>
              <a:buNone/>
            </a:pPr>
            <a:endParaRPr b="0"/>
          </a:p>
          <a:p>
            <a:pPr marL="0" lvl="0" indent="0" algn="l" rtl="0">
              <a:lnSpc>
                <a:spcPct val="100000"/>
              </a:lnSpc>
              <a:spcBef>
                <a:spcPts val="0"/>
              </a:spcBef>
              <a:spcAft>
                <a:spcPts val="0"/>
              </a:spcAft>
              <a:buSzPts val="1100"/>
              <a:buNone/>
            </a:pPr>
            <a:r>
              <a:rPr lang="en-US" b="1"/>
              <a:t>Set Up Selenium Grid Nodes:</a:t>
            </a:r>
            <a:endParaRPr/>
          </a:p>
          <a:p>
            <a:pPr marL="171450" lvl="0" indent="-171450" algn="l" rtl="0">
              <a:lnSpc>
                <a:spcPct val="100000"/>
              </a:lnSpc>
              <a:spcBef>
                <a:spcPts val="0"/>
              </a:spcBef>
              <a:spcAft>
                <a:spcPts val="0"/>
              </a:spcAft>
              <a:buSzPts val="1100"/>
              <a:buChar char="●"/>
            </a:pPr>
            <a:r>
              <a:rPr lang="en-US" b="0"/>
              <a:t>Install Browsers and WebDriver</a:t>
            </a:r>
            <a:endParaRPr b="0"/>
          </a:p>
          <a:p>
            <a:pPr marL="628650" lvl="1" indent="-171450" algn="l" rtl="0">
              <a:lnSpc>
                <a:spcPct val="100000"/>
              </a:lnSpc>
              <a:spcBef>
                <a:spcPts val="0"/>
              </a:spcBef>
              <a:spcAft>
                <a:spcPts val="0"/>
              </a:spcAft>
              <a:buSzPts val="1100"/>
              <a:buChar char="○"/>
            </a:pPr>
            <a:r>
              <a:rPr lang="en-US" b="0"/>
              <a:t>Install the necessary browsers such as Chrome, IE or others on each machine that will act as a node</a:t>
            </a:r>
            <a:endParaRPr/>
          </a:p>
          <a:p>
            <a:pPr marL="628650" lvl="1" indent="-171450" algn="l" rtl="0">
              <a:lnSpc>
                <a:spcPct val="100000"/>
              </a:lnSpc>
              <a:spcBef>
                <a:spcPts val="0"/>
              </a:spcBef>
              <a:spcAft>
                <a:spcPts val="0"/>
              </a:spcAft>
              <a:buSzPts val="1100"/>
              <a:buChar char="○"/>
            </a:pPr>
            <a:r>
              <a:rPr lang="en-US" b="0"/>
              <a:t>Download the corresponding WebDriver executables</a:t>
            </a:r>
            <a:endParaRPr/>
          </a:p>
          <a:p>
            <a:pPr marL="1085850" lvl="2" indent="-171450" algn="l" rtl="0">
              <a:lnSpc>
                <a:spcPct val="100000"/>
              </a:lnSpc>
              <a:spcBef>
                <a:spcPts val="0"/>
              </a:spcBef>
              <a:spcAft>
                <a:spcPts val="0"/>
              </a:spcAft>
              <a:buSzPts val="1100"/>
              <a:buChar char="■"/>
            </a:pPr>
            <a:r>
              <a:rPr lang="en-US" b="0"/>
              <a:t>For example – ChromeDriver for Chrome browser</a:t>
            </a:r>
            <a:endParaRPr/>
          </a:p>
          <a:p>
            <a:pPr marL="171450" lvl="0" indent="-171450" algn="l" rtl="0">
              <a:lnSpc>
                <a:spcPct val="100000"/>
              </a:lnSpc>
              <a:spcBef>
                <a:spcPts val="0"/>
              </a:spcBef>
              <a:spcAft>
                <a:spcPts val="0"/>
              </a:spcAft>
              <a:buSzPts val="1100"/>
              <a:buChar char="●"/>
            </a:pPr>
            <a:r>
              <a:rPr lang="en-US" b="0"/>
              <a:t>Start Selenium Grid Nodes</a:t>
            </a:r>
            <a:endParaRPr/>
          </a:p>
          <a:p>
            <a:pPr marL="628650" lvl="1" indent="-171450" algn="l" rtl="0">
              <a:lnSpc>
                <a:spcPct val="100000"/>
              </a:lnSpc>
              <a:spcBef>
                <a:spcPts val="0"/>
              </a:spcBef>
              <a:spcAft>
                <a:spcPts val="0"/>
              </a:spcAft>
              <a:buSzPts val="1100"/>
              <a:buChar char="○"/>
            </a:pPr>
            <a:r>
              <a:rPr lang="en-US" b="0"/>
              <a:t>Start a Selenium Grid node using the following command</a:t>
            </a:r>
            <a:endParaRPr/>
          </a:p>
          <a:p>
            <a:pPr marL="1085850" lvl="2" indent="-171450" algn="l" rtl="0">
              <a:lnSpc>
                <a:spcPct val="100000"/>
              </a:lnSpc>
              <a:spcBef>
                <a:spcPts val="0"/>
              </a:spcBef>
              <a:spcAft>
                <a:spcPts val="0"/>
              </a:spcAft>
              <a:buSzPts val="1100"/>
              <a:buChar char="■"/>
            </a:pPr>
            <a:r>
              <a:rPr lang="en-US" b="0"/>
              <a:t>java -jar selenium-server-standalone-4.x.x.jar node --hub http://&lt;ip&gt;:4444</a:t>
            </a:r>
            <a:endParaRPr/>
          </a:p>
          <a:p>
            <a:pPr marL="628650" lvl="1" indent="-171450" algn="l" rtl="0">
              <a:lnSpc>
                <a:spcPct val="100000"/>
              </a:lnSpc>
              <a:spcBef>
                <a:spcPts val="0"/>
              </a:spcBef>
              <a:spcAft>
                <a:spcPts val="0"/>
              </a:spcAft>
              <a:buSzPts val="1100"/>
              <a:buChar char="○"/>
            </a:pPr>
            <a:r>
              <a:rPr lang="en-US" b="0"/>
              <a:t>Repeat the command for each machine</a:t>
            </a:r>
            <a:endParaRPr/>
          </a:p>
          <a:p>
            <a:pPr marL="628650" lvl="1" indent="-101600" algn="l" rtl="0">
              <a:lnSpc>
                <a:spcPct val="100000"/>
              </a:lnSpc>
              <a:spcBef>
                <a:spcPts val="0"/>
              </a:spcBef>
              <a:spcAft>
                <a:spcPts val="0"/>
              </a:spcAft>
              <a:buSzPts val="1100"/>
              <a:buNone/>
            </a:pPr>
            <a:endParaRPr b="0"/>
          </a:p>
        </p:txBody>
      </p:sp>
    </p:spTree>
    <p:extLst>
      <p:ext uri="{BB962C8B-B14F-4D97-AF65-F5344CB8AC3E}">
        <p14:creationId xmlns:p14="http://schemas.microsoft.com/office/powerpoint/2010/main" val="406517203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5" name="Google Shape;385;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t>Notes to the Facilitator:</a:t>
            </a:r>
            <a:endParaRPr b="1"/>
          </a:p>
          <a:p>
            <a:pPr marL="0" lvl="0" indent="0" algn="l" rtl="0">
              <a:lnSpc>
                <a:spcPct val="100000"/>
              </a:lnSpc>
              <a:spcBef>
                <a:spcPts val="0"/>
              </a:spcBef>
              <a:spcAft>
                <a:spcPts val="0"/>
              </a:spcAft>
              <a:buSzPts val="1100"/>
              <a:buNone/>
            </a:pPr>
            <a:r>
              <a:rPr lang="en-US">
                <a:solidFill>
                  <a:schemeClr val="dk1"/>
                </a:solidFill>
              </a:rPr>
              <a:t>Explore setting up Selenium WebDriver for your test script by instantiating the WebDriver with desired capabilities, specifying the browser, version, and platform. </a:t>
            </a:r>
            <a:endParaRPr>
              <a:solidFill>
                <a:schemeClr val="dk1"/>
              </a:solidFill>
            </a:endParaRPr>
          </a:p>
          <a:p>
            <a:pPr marL="0" lvl="0" indent="0" algn="l" rtl="0">
              <a:lnSpc>
                <a:spcPct val="100000"/>
              </a:lnSpc>
              <a:spcBef>
                <a:spcPts val="0"/>
              </a:spcBef>
              <a:spcAft>
                <a:spcPts val="0"/>
              </a:spcAft>
              <a:buSzPts val="1100"/>
              <a:buNone/>
            </a:pPr>
            <a:endParaRPr sz="1200">
              <a:solidFill>
                <a:srgbClr val="374151"/>
              </a:solidFill>
              <a:latin typeface="Roboto"/>
              <a:ea typeface="Roboto"/>
              <a:cs typeface="Roboto"/>
              <a:sym typeface="Roboto"/>
            </a:endParaRPr>
          </a:p>
          <a:p>
            <a:pPr marL="0" lvl="0" indent="0" algn="l" rtl="0">
              <a:lnSpc>
                <a:spcPct val="100000"/>
              </a:lnSpc>
              <a:spcBef>
                <a:spcPts val="0"/>
              </a:spcBef>
              <a:spcAft>
                <a:spcPts val="0"/>
              </a:spcAft>
              <a:buSzPts val="1100"/>
              <a:buNone/>
            </a:pPr>
            <a:r>
              <a:rPr lang="en-US" b="1"/>
              <a:t>Notes to the Participants:</a:t>
            </a:r>
            <a:endParaRPr/>
          </a:p>
          <a:p>
            <a:pPr marL="0" lvl="0" indent="0" algn="l" rtl="0">
              <a:lnSpc>
                <a:spcPct val="100000"/>
              </a:lnSpc>
              <a:spcBef>
                <a:spcPts val="0"/>
              </a:spcBef>
              <a:spcAft>
                <a:spcPts val="0"/>
              </a:spcAft>
              <a:buSzPts val="1100"/>
              <a:buNone/>
            </a:pPr>
            <a:endParaRPr b="0"/>
          </a:p>
          <a:p>
            <a:pPr marL="0" lvl="0" indent="0" algn="l" rtl="0">
              <a:lnSpc>
                <a:spcPct val="100000"/>
              </a:lnSpc>
              <a:spcBef>
                <a:spcPts val="0"/>
              </a:spcBef>
              <a:spcAft>
                <a:spcPts val="0"/>
              </a:spcAft>
              <a:buSzPts val="1100"/>
              <a:buNone/>
            </a:pPr>
            <a:r>
              <a:rPr lang="en-US" b="1"/>
              <a:t>Create Selenium Test Scripts:</a:t>
            </a:r>
            <a:endParaRPr/>
          </a:p>
          <a:p>
            <a:pPr marL="171450" lvl="0" indent="-171450" algn="l" rtl="0">
              <a:lnSpc>
                <a:spcPct val="100000"/>
              </a:lnSpc>
              <a:spcBef>
                <a:spcPts val="0"/>
              </a:spcBef>
              <a:spcAft>
                <a:spcPts val="0"/>
              </a:spcAft>
              <a:buSzPts val="1100"/>
              <a:buChar char="●"/>
            </a:pPr>
            <a:r>
              <a:rPr lang="en-US" b="0"/>
              <a:t>Set Up Selenium WebDriver</a:t>
            </a:r>
            <a:endParaRPr b="0"/>
          </a:p>
          <a:p>
            <a:pPr marL="628650" lvl="1" indent="-171450" algn="l" rtl="0">
              <a:lnSpc>
                <a:spcPct val="100000"/>
              </a:lnSpc>
              <a:spcBef>
                <a:spcPts val="0"/>
              </a:spcBef>
              <a:spcAft>
                <a:spcPts val="0"/>
              </a:spcAft>
              <a:buSzPts val="1100"/>
              <a:buChar char="○"/>
            </a:pPr>
            <a:r>
              <a:rPr lang="en-US" b="0"/>
              <a:t>Instantiate the WebDriver in the test script specifying the required browser, version and platform as </a:t>
            </a:r>
            <a:r>
              <a:rPr lang="en-US" b="0" i="0"/>
              <a:t>capabilities </a:t>
            </a:r>
            <a:endParaRPr/>
          </a:p>
          <a:p>
            <a:pPr marL="457200" lvl="1" indent="0" algn="l" rtl="0">
              <a:lnSpc>
                <a:spcPct val="100000"/>
              </a:lnSpc>
              <a:spcBef>
                <a:spcPts val="0"/>
              </a:spcBef>
              <a:spcAft>
                <a:spcPts val="0"/>
              </a:spcAft>
              <a:buSzPts val="1100"/>
              <a:buNone/>
            </a:pPr>
            <a:r>
              <a:rPr lang="en-US" b="0"/>
              <a:t>	For example:</a:t>
            </a:r>
            <a:endParaRPr/>
          </a:p>
          <a:p>
            <a:pPr marL="914400" lvl="2" indent="0" algn="l" rtl="0">
              <a:lnSpc>
                <a:spcPct val="100000"/>
              </a:lnSpc>
              <a:spcBef>
                <a:spcPts val="0"/>
              </a:spcBef>
              <a:spcAft>
                <a:spcPts val="0"/>
              </a:spcAft>
              <a:buSzPts val="1100"/>
              <a:buNone/>
            </a:pPr>
            <a:r>
              <a:rPr lang="en-US" b="0" i="1"/>
              <a:t>DesiredCapabilities capabilities = new DesiredCapabilities();</a:t>
            </a:r>
            <a:endParaRPr/>
          </a:p>
          <a:p>
            <a:pPr marL="914400" lvl="2" indent="0" algn="l" rtl="0">
              <a:lnSpc>
                <a:spcPct val="100000"/>
              </a:lnSpc>
              <a:spcBef>
                <a:spcPts val="0"/>
              </a:spcBef>
              <a:spcAft>
                <a:spcPts val="0"/>
              </a:spcAft>
              <a:buSzPts val="1100"/>
              <a:buNone/>
            </a:pPr>
            <a:r>
              <a:rPr lang="en-US" b="0" i="1"/>
              <a:t>capabilities.setBrowserName("chrome");</a:t>
            </a:r>
            <a:endParaRPr/>
          </a:p>
          <a:p>
            <a:pPr marL="914400" lvl="2" indent="0" algn="l" rtl="0">
              <a:lnSpc>
                <a:spcPct val="100000"/>
              </a:lnSpc>
              <a:spcBef>
                <a:spcPts val="0"/>
              </a:spcBef>
              <a:spcAft>
                <a:spcPts val="0"/>
              </a:spcAft>
              <a:buSzPts val="1100"/>
              <a:buNone/>
            </a:pPr>
            <a:r>
              <a:rPr lang="en-US" b="0" i="1"/>
              <a:t>capabilities.setVersion("latest");</a:t>
            </a:r>
            <a:endParaRPr/>
          </a:p>
          <a:p>
            <a:pPr marL="914400" lvl="2" indent="0" algn="l" rtl="0">
              <a:lnSpc>
                <a:spcPct val="100000"/>
              </a:lnSpc>
              <a:spcBef>
                <a:spcPts val="0"/>
              </a:spcBef>
              <a:spcAft>
                <a:spcPts val="0"/>
              </a:spcAft>
              <a:buSzPts val="1100"/>
              <a:buNone/>
            </a:pPr>
            <a:r>
              <a:rPr lang="en-US" b="0" i="1"/>
              <a:t>capabilities.setPlatform(Platform.LINUX);</a:t>
            </a:r>
            <a:endParaRPr/>
          </a:p>
          <a:p>
            <a:pPr marL="914400" lvl="2" indent="0" algn="l" rtl="0">
              <a:lnSpc>
                <a:spcPct val="100000"/>
              </a:lnSpc>
              <a:spcBef>
                <a:spcPts val="0"/>
              </a:spcBef>
              <a:spcAft>
                <a:spcPts val="0"/>
              </a:spcAft>
              <a:buSzPts val="1100"/>
              <a:buNone/>
            </a:pPr>
            <a:r>
              <a:rPr lang="en-US" b="0" i="1"/>
              <a:t>RemoteWebDriver driver = new RemoteWebDriver(new URL("http://&lt;ip&gt;:4444/wd/hub"), capabilities);</a:t>
            </a:r>
            <a:endParaRPr/>
          </a:p>
          <a:p>
            <a:pPr marL="628650" lvl="1" indent="-171450" algn="l" rtl="0">
              <a:lnSpc>
                <a:spcPct val="100000"/>
              </a:lnSpc>
              <a:spcBef>
                <a:spcPts val="0"/>
              </a:spcBef>
              <a:spcAft>
                <a:spcPts val="0"/>
              </a:spcAft>
              <a:buSzPts val="1100"/>
              <a:buChar char="○"/>
            </a:pPr>
            <a:r>
              <a:rPr lang="en-US" b="0" i="0"/>
              <a:t>Write Test Logic</a:t>
            </a:r>
            <a:endParaRPr/>
          </a:p>
          <a:p>
            <a:pPr marL="1085850" lvl="2" indent="-171450" algn="l" rtl="0">
              <a:lnSpc>
                <a:spcPct val="100000"/>
              </a:lnSpc>
              <a:spcBef>
                <a:spcPts val="0"/>
              </a:spcBef>
              <a:spcAft>
                <a:spcPts val="0"/>
              </a:spcAft>
              <a:buSzPts val="1100"/>
              <a:buChar char="■"/>
            </a:pPr>
            <a:r>
              <a:rPr lang="en-US" b="0" i="0"/>
              <a:t>Write the test logic using Selenium WebDriver commands to interact with web elements and perform actions</a:t>
            </a:r>
            <a:endParaRPr/>
          </a:p>
          <a:p>
            <a:pPr marL="628650" lvl="1" indent="-171450" algn="l" rtl="0">
              <a:lnSpc>
                <a:spcPct val="100000"/>
              </a:lnSpc>
              <a:spcBef>
                <a:spcPts val="0"/>
              </a:spcBef>
              <a:spcAft>
                <a:spcPts val="0"/>
              </a:spcAft>
              <a:buSzPts val="1100"/>
              <a:buChar char="○"/>
            </a:pPr>
            <a:r>
              <a:rPr lang="en-US" b="0" i="0"/>
              <a:t>Close the Browser Session</a:t>
            </a:r>
            <a:endParaRPr/>
          </a:p>
          <a:p>
            <a:pPr marL="1085850" lvl="2" indent="-171450" algn="l" rtl="0">
              <a:lnSpc>
                <a:spcPct val="100000"/>
              </a:lnSpc>
              <a:spcBef>
                <a:spcPts val="0"/>
              </a:spcBef>
              <a:spcAft>
                <a:spcPts val="0"/>
              </a:spcAft>
              <a:buSzPts val="1100"/>
              <a:buChar char="■"/>
            </a:pPr>
            <a:r>
              <a:rPr lang="en-US" b="0" i="0"/>
              <a:t>Make sure to close the WebDriver session to release the node after the test execution</a:t>
            </a:r>
            <a:endParaRPr/>
          </a:p>
          <a:p>
            <a:pPr marL="1085850" lvl="2" indent="-101600" algn="l" rtl="0">
              <a:lnSpc>
                <a:spcPct val="100000"/>
              </a:lnSpc>
              <a:spcBef>
                <a:spcPts val="0"/>
              </a:spcBef>
              <a:spcAft>
                <a:spcPts val="0"/>
              </a:spcAft>
              <a:buSzPts val="1100"/>
              <a:buNone/>
            </a:pPr>
            <a:endParaRPr b="0" i="0"/>
          </a:p>
          <a:p>
            <a:pPr marL="628650" lvl="1" indent="-101600" algn="l" rtl="0">
              <a:lnSpc>
                <a:spcPct val="100000"/>
              </a:lnSpc>
              <a:spcBef>
                <a:spcPts val="0"/>
              </a:spcBef>
              <a:spcAft>
                <a:spcPts val="0"/>
              </a:spcAft>
              <a:buSzPts val="1100"/>
              <a:buNone/>
            </a:pPr>
            <a:endParaRPr b="0"/>
          </a:p>
          <a:p>
            <a:pPr marL="628650" lvl="1" indent="-101600" algn="l" rtl="0">
              <a:lnSpc>
                <a:spcPct val="100000"/>
              </a:lnSpc>
              <a:spcBef>
                <a:spcPts val="0"/>
              </a:spcBef>
              <a:spcAft>
                <a:spcPts val="0"/>
              </a:spcAft>
              <a:buSzPts val="1100"/>
              <a:buNone/>
            </a:pPr>
            <a:endParaRPr b="0"/>
          </a:p>
          <a:p>
            <a:pPr marL="628650" lvl="1" indent="-101600" algn="l" rtl="0">
              <a:lnSpc>
                <a:spcPct val="100000"/>
              </a:lnSpc>
              <a:spcBef>
                <a:spcPts val="0"/>
              </a:spcBef>
              <a:spcAft>
                <a:spcPts val="0"/>
              </a:spcAft>
              <a:buSzPts val="1100"/>
              <a:buNone/>
            </a:pPr>
            <a:endParaRPr b="0"/>
          </a:p>
          <a:p>
            <a:pPr marL="628650" lvl="1" indent="-101600" algn="l" rtl="0">
              <a:lnSpc>
                <a:spcPct val="100000"/>
              </a:lnSpc>
              <a:spcBef>
                <a:spcPts val="0"/>
              </a:spcBef>
              <a:spcAft>
                <a:spcPts val="0"/>
              </a:spcAft>
              <a:buSzPts val="1100"/>
              <a:buNone/>
            </a:pPr>
            <a:endParaRPr b="0"/>
          </a:p>
          <a:p>
            <a:pPr marL="628650" lvl="1" indent="-101600" algn="l" rtl="0">
              <a:lnSpc>
                <a:spcPct val="100000"/>
              </a:lnSpc>
              <a:spcBef>
                <a:spcPts val="0"/>
              </a:spcBef>
              <a:spcAft>
                <a:spcPts val="0"/>
              </a:spcAft>
              <a:buSzPts val="1100"/>
              <a:buNone/>
            </a:pPr>
            <a:endParaRPr b="0"/>
          </a:p>
          <a:p>
            <a:pPr marL="628650" lvl="1" indent="-101600" algn="l" rtl="0">
              <a:lnSpc>
                <a:spcPct val="100000"/>
              </a:lnSpc>
              <a:spcBef>
                <a:spcPts val="0"/>
              </a:spcBef>
              <a:spcAft>
                <a:spcPts val="0"/>
              </a:spcAft>
              <a:buSzPts val="1100"/>
              <a:buNone/>
            </a:pPr>
            <a:endParaRPr b="0"/>
          </a:p>
        </p:txBody>
      </p:sp>
    </p:spTree>
    <p:extLst>
      <p:ext uri="{BB962C8B-B14F-4D97-AF65-F5344CB8AC3E}">
        <p14:creationId xmlns:p14="http://schemas.microsoft.com/office/powerpoint/2010/main" val="4273891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t>Notes to the Facilitator:</a:t>
            </a:r>
            <a:endParaRPr b="1"/>
          </a:p>
          <a:p>
            <a:pPr marL="0" lvl="0" indent="0" algn="l" rtl="0">
              <a:lnSpc>
                <a:spcPct val="100000"/>
              </a:lnSpc>
              <a:spcBef>
                <a:spcPts val="0"/>
              </a:spcBef>
              <a:spcAft>
                <a:spcPts val="0"/>
              </a:spcAft>
              <a:buSzPts val="1100"/>
              <a:buNone/>
            </a:pPr>
            <a:r>
              <a:rPr lang="en-US" sz="1200">
                <a:solidFill>
                  <a:schemeClr val="dk1"/>
                </a:solidFill>
              </a:rPr>
              <a:t>Explore the evolution of automation testing and the significance of Selenium, focusing on the latest version, Selenium 4, known for advanced features that enhance high-quality and time-efficient software development.</a:t>
            </a:r>
            <a:endParaRPr sz="1200">
              <a:solidFill>
                <a:schemeClr val="dk1"/>
              </a:solidFill>
            </a:endParaRPr>
          </a:p>
          <a:p>
            <a:pPr marL="0" lvl="0" indent="0" algn="l" rtl="0">
              <a:lnSpc>
                <a:spcPct val="100000"/>
              </a:lnSpc>
              <a:spcBef>
                <a:spcPts val="0"/>
              </a:spcBef>
              <a:spcAft>
                <a:spcPts val="0"/>
              </a:spcAft>
              <a:buSzPts val="1100"/>
              <a:buNone/>
            </a:pPr>
            <a:endParaRPr>
              <a:solidFill>
                <a:schemeClr val="dk1"/>
              </a:solidFill>
            </a:endParaRPr>
          </a:p>
          <a:p>
            <a:pPr marL="0" lvl="0" indent="0" algn="l" rtl="0">
              <a:lnSpc>
                <a:spcPct val="100000"/>
              </a:lnSpc>
              <a:spcBef>
                <a:spcPts val="0"/>
              </a:spcBef>
              <a:spcAft>
                <a:spcPts val="0"/>
              </a:spcAft>
              <a:buSzPts val="1100"/>
              <a:buNone/>
            </a:pPr>
            <a:r>
              <a:rPr lang="en-US" b="1"/>
              <a:t>Notes to the Participants:</a:t>
            </a:r>
            <a:endParaRPr/>
          </a:p>
          <a:p>
            <a:pPr marL="0" lvl="0" indent="0" algn="l" rtl="0">
              <a:lnSpc>
                <a:spcPct val="100000"/>
              </a:lnSpc>
              <a:spcBef>
                <a:spcPts val="0"/>
              </a:spcBef>
              <a:spcAft>
                <a:spcPts val="0"/>
              </a:spcAft>
              <a:buSzPts val="1100"/>
              <a:buNone/>
            </a:pPr>
            <a:endParaRPr b="0"/>
          </a:p>
          <a:p>
            <a:pPr marL="0" lvl="0" indent="0" algn="l" rtl="0">
              <a:lnSpc>
                <a:spcPct val="115000"/>
              </a:lnSpc>
              <a:spcBef>
                <a:spcPts val="1200"/>
              </a:spcBef>
              <a:spcAft>
                <a:spcPts val="0"/>
              </a:spcAft>
              <a:buClr>
                <a:schemeClr val="dk1"/>
              </a:buClr>
              <a:buSzPts val="1100"/>
              <a:buFont typeface="Arial"/>
              <a:buNone/>
            </a:pPr>
            <a:r>
              <a:rPr lang="en-US">
                <a:solidFill>
                  <a:srgbClr val="252525"/>
                </a:solidFill>
              </a:rPr>
              <a:t>Today, organizations have been adopting automation testing frameworks as every business needs high-quality software, and that too in less time. This has led to the evolution of the testing framework, which is reaching new heights.</a:t>
            </a:r>
            <a:endParaRPr>
              <a:solidFill>
                <a:srgbClr val="252525"/>
              </a:solidFill>
            </a:endParaRPr>
          </a:p>
          <a:p>
            <a:pPr marL="0" lvl="0" indent="0" algn="l" rtl="0">
              <a:lnSpc>
                <a:spcPct val="115000"/>
              </a:lnSpc>
              <a:spcBef>
                <a:spcPts val="1200"/>
              </a:spcBef>
              <a:spcAft>
                <a:spcPts val="0"/>
              </a:spcAft>
              <a:buClr>
                <a:schemeClr val="dk1"/>
              </a:buClr>
              <a:buSzPts val="1100"/>
              <a:buFont typeface="Arial"/>
              <a:buNone/>
            </a:pPr>
            <a:r>
              <a:rPr lang="en-US">
                <a:solidFill>
                  <a:srgbClr val="252525"/>
                </a:solidFill>
              </a:rPr>
              <a:t>Though there are varieties of test automation frameworks available on the market, the one that is widely used across industries for automation testing is the Selenium framework. We have already covered selenium in previous modules.</a:t>
            </a:r>
            <a:endParaRPr>
              <a:solidFill>
                <a:srgbClr val="252525"/>
              </a:solidFill>
            </a:endParaRPr>
          </a:p>
          <a:p>
            <a:pPr marL="0" lvl="0" indent="0" algn="l" rtl="0">
              <a:lnSpc>
                <a:spcPct val="115000"/>
              </a:lnSpc>
              <a:spcBef>
                <a:spcPts val="1200"/>
              </a:spcBef>
              <a:spcAft>
                <a:spcPts val="0"/>
              </a:spcAft>
              <a:buClr>
                <a:schemeClr val="dk1"/>
              </a:buClr>
              <a:buSzPts val="1100"/>
              <a:buFont typeface="Arial"/>
              <a:buNone/>
            </a:pPr>
            <a:r>
              <a:rPr lang="en-US">
                <a:solidFill>
                  <a:srgbClr val="252525"/>
                </a:solidFill>
              </a:rPr>
              <a:t>There are different versions of selenium software available on the market, such as Selenium 1, Selenium 2, and Selenium 3, and the latest one is Selenium 4. Due to its open-source nature and various features, it is evolving faster than other test automation tools. This new Selenium 4 comes with advanced features such as Selenium Grid, W3C compliance, an advanced IDE, new APIs, and many more. Let's discuss some of the features on the next slide.</a:t>
            </a:r>
            <a:endParaRPr>
              <a:solidFill>
                <a:srgbClr val="252525"/>
              </a:solidFill>
            </a:endParaRPr>
          </a:p>
          <a:p>
            <a:pPr marL="0" lvl="0" indent="0" algn="l" rtl="0">
              <a:lnSpc>
                <a:spcPct val="100000"/>
              </a:lnSpc>
              <a:spcBef>
                <a:spcPts val="1200"/>
              </a:spcBef>
              <a:spcAft>
                <a:spcPts val="0"/>
              </a:spcAft>
              <a:buSzPts val="1100"/>
              <a:buNone/>
            </a:pPr>
            <a:endParaRPr/>
          </a:p>
        </p:txBody>
      </p:sp>
    </p:spTree>
    <p:extLst>
      <p:ext uri="{BB962C8B-B14F-4D97-AF65-F5344CB8AC3E}">
        <p14:creationId xmlns:p14="http://schemas.microsoft.com/office/powerpoint/2010/main" val="296901904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3" name="Google Shape;393;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t>Notes to the Facilitator:</a:t>
            </a:r>
            <a:endParaRPr b="1"/>
          </a:p>
          <a:p>
            <a:pPr marL="0" marR="0" lvl="0" indent="0" algn="l" rtl="0">
              <a:lnSpc>
                <a:spcPct val="100000"/>
              </a:lnSpc>
              <a:spcBef>
                <a:spcPts val="0"/>
              </a:spcBef>
              <a:spcAft>
                <a:spcPts val="0"/>
              </a:spcAft>
              <a:buClr>
                <a:srgbClr val="000000"/>
              </a:buClr>
              <a:buSzPts val="1100"/>
              <a:buFont typeface="Arial"/>
              <a:buNone/>
            </a:pPr>
            <a:r>
              <a:rPr lang="en-US">
                <a:solidFill>
                  <a:schemeClr val="dk1"/>
                </a:solidFill>
              </a:rPr>
              <a:t>Explore configuring TestNG for your Selenium Grid project by installing TestNG as the testing framework. </a:t>
            </a:r>
            <a:endParaRPr sz="1000">
              <a:solidFill>
                <a:schemeClr val="dk1"/>
              </a:solidFill>
            </a:endParaRPr>
          </a:p>
          <a:p>
            <a:pPr marL="0" lvl="0" indent="0" algn="l" rtl="0">
              <a:lnSpc>
                <a:spcPct val="100000"/>
              </a:lnSpc>
              <a:spcBef>
                <a:spcPts val="0"/>
              </a:spcBef>
              <a:spcAft>
                <a:spcPts val="0"/>
              </a:spcAft>
              <a:buSzPts val="1100"/>
              <a:buNone/>
            </a:pPr>
            <a:endParaRPr sz="1000">
              <a:solidFill>
                <a:schemeClr val="dk1"/>
              </a:solidFill>
            </a:endParaRPr>
          </a:p>
          <a:p>
            <a:pPr marL="0" lvl="0" indent="0" algn="l" rtl="0">
              <a:lnSpc>
                <a:spcPct val="100000"/>
              </a:lnSpc>
              <a:spcBef>
                <a:spcPts val="0"/>
              </a:spcBef>
              <a:spcAft>
                <a:spcPts val="0"/>
              </a:spcAft>
              <a:buSzPts val="1100"/>
              <a:buNone/>
            </a:pPr>
            <a:r>
              <a:rPr lang="en-US" b="1"/>
              <a:t>Notes to the Participants:</a:t>
            </a:r>
            <a:endParaRPr/>
          </a:p>
          <a:p>
            <a:pPr marL="914400" lvl="2" indent="0" algn="l" rtl="0">
              <a:lnSpc>
                <a:spcPct val="100000"/>
              </a:lnSpc>
              <a:spcBef>
                <a:spcPts val="0"/>
              </a:spcBef>
              <a:spcAft>
                <a:spcPts val="0"/>
              </a:spcAft>
              <a:buSzPts val="1100"/>
              <a:buNone/>
            </a:pPr>
            <a:endParaRPr b="0" i="0"/>
          </a:p>
          <a:p>
            <a:pPr marL="0" lvl="0" indent="0" algn="l" rtl="0">
              <a:lnSpc>
                <a:spcPct val="100000"/>
              </a:lnSpc>
              <a:spcBef>
                <a:spcPts val="0"/>
              </a:spcBef>
              <a:spcAft>
                <a:spcPts val="0"/>
              </a:spcAft>
              <a:buSzPts val="1100"/>
              <a:buNone/>
            </a:pPr>
            <a:r>
              <a:rPr lang="en-US" b="1" i="0"/>
              <a:t>Create Suite:</a:t>
            </a:r>
            <a:endParaRPr/>
          </a:p>
          <a:p>
            <a:pPr marL="171450" lvl="0" indent="-171450" algn="l" rtl="0">
              <a:lnSpc>
                <a:spcPct val="100000"/>
              </a:lnSpc>
              <a:spcBef>
                <a:spcPts val="0"/>
              </a:spcBef>
              <a:spcAft>
                <a:spcPts val="0"/>
              </a:spcAft>
              <a:buSzPts val="1100"/>
              <a:buChar char="●"/>
            </a:pPr>
            <a:r>
              <a:rPr lang="en-US" b="0" i="0"/>
              <a:t>Install TestNG</a:t>
            </a:r>
            <a:endParaRPr b="0" i="0"/>
          </a:p>
          <a:p>
            <a:pPr marL="628650" lvl="1" indent="-171450" algn="l" rtl="0">
              <a:lnSpc>
                <a:spcPct val="100000"/>
              </a:lnSpc>
              <a:spcBef>
                <a:spcPts val="0"/>
              </a:spcBef>
              <a:spcAft>
                <a:spcPts val="0"/>
              </a:spcAft>
              <a:buSzPts val="1100"/>
              <a:buChar char="○"/>
            </a:pPr>
            <a:r>
              <a:rPr lang="en-US" b="0" i="0"/>
              <a:t>We are going to user TestNG, so install TestNG as a testing framework for the project</a:t>
            </a:r>
            <a:endParaRPr/>
          </a:p>
          <a:p>
            <a:pPr marL="171450" lvl="0" indent="-171450" algn="l" rtl="0">
              <a:lnSpc>
                <a:spcPct val="100000"/>
              </a:lnSpc>
              <a:spcBef>
                <a:spcPts val="0"/>
              </a:spcBef>
              <a:spcAft>
                <a:spcPts val="0"/>
              </a:spcAft>
              <a:buSzPts val="1100"/>
              <a:buChar char="●"/>
            </a:pPr>
            <a:r>
              <a:rPr lang="en-US" b="0" i="0"/>
              <a:t>Create TestNG XML Suite</a:t>
            </a:r>
            <a:endParaRPr/>
          </a:p>
          <a:p>
            <a:pPr marL="628650" lvl="1" indent="-171450" algn="l" rtl="0">
              <a:lnSpc>
                <a:spcPct val="100000"/>
              </a:lnSpc>
              <a:spcBef>
                <a:spcPts val="0"/>
              </a:spcBef>
              <a:spcAft>
                <a:spcPts val="0"/>
              </a:spcAft>
              <a:buSzPts val="1100"/>
              <a:buChar char="○"/>
            </a:pPr>
            <a:r>
              <a:rPr lang="en-US" b="0" i="0"/>
              <a:t>Create a TestNG XML file to define the test suite configuration</a:t>
            </a:r>
            <a:endParaRPr/>
          </a:p>
          <a:p>
            <a:pPr marL="628650" lvl="1" indent="-171450" algn="l" rtl="0">
              <a:lnSpc>
                <a:spcPct val="100000"/>
              </a:lnSpc>
              <a:spcBef>
                <a:spcPts val="0"/>
              </a:spcBef>
              <a:spcAft>
                <a:spcPts val="0"/>
              </a:spcAft>
              <a:buSzPts val="1100"/>
              <a:buChar char="○"/>
            </a:pPr>
            <a:r>
              <a:rPr lang="en-US" b="0" i="0"/>
              <a:t>Specify the test classes, test methods, parallel execution settings and other parameters</a:t>
            </a:r>
            <a:endParaRPr/>
          </a:p>
          <a:p>
            <a:pPr marL="628650" lvl="1" indent="-171450" algn="l" rtl="0">
              <a:lnSpc>
                <a:spcPct val="100000"/>
              </a:lnSpc>
              <a:spcBef>
                <a:spcPts val="0"/>
              </a:spcBef>
              <a:spcAft>
                <a:spcPts val="0"/>
              </a:spcAft>
              <a:buSzPts val="1100"/>
              <a:buChar char="○"/>
            </a:pPr>
            <a:r>
              <a:rPr lang="en-US" b="0" i="0"/>
              <a:t>Example</a:t>
            </a:r>
            <a:endParaRPr/>
          </a:p>
          <a:p>
            <a:pPr marL="457200" lvl="1" indent="0" algn="l" rtl="0">
              <a:lnSpc>
                <a:spcPct val="100000"/>
              </a:lnSpc>
              <a:spcBef>
                <a:spcPts val="0"/>
              </a:spcBef>
              <a:spcAft>
                <a:spcPts val="0"/>
              </a:spcAft>
              <a:buSzPts val="1100"/>
              <a:buNone/>
            </a:pPr>
            <a:r>
              <a:rPr lang="en-US" b="0" i="0"/>
              <a:t>	&lt;suite name=“ExampleSuite"&gt;</a:t>
            </a:r>
            <a:endParaRPr/>
          </a:p>
          <a:p>
            <a:pPr marL="914400" lvl="2" indent="0" algn="l" rtl="0">
              <a:lnSpc>
                <a:spcPct val="100000"/>
              </a:lnSpc>
              <a:spcBef>
                <a:spcPts val="0"/>
              </a:spcBef>
              <a:spcAft>
                <a:spcPts val="0"/>
              </a:spcAft>
              <a:buSzPts val="1100"/>
              <a:buNone/>
            </a:pPr>
            <a:r>
              <a:rPr lang="en-US" b="0" i="0"/>
              <a:t>    &lt;test name=“ExampleTest" parallel="tests"&gt;</a:t>
            </a:r>
            <a:endParaRPr/>
          </a:p>
          <a:p>
            <a:pPr marL="914400" lvl="2" indent="0" algn="l" rtl="0">
              <a:lnSpc>
                <a:spcPct val="100000"/>
              </a:lnSpc>
              <a:spcBef>
                <a:spcPts val="0"/>
              </a:spcBef>
              <a:spcAft>
                <a:spcPts val="0"/>
              </a:spcAft>
              <a:buSzPts val="1100"/>
              <a:buNone/>
            </a:pPr>
            <a:r>
              <a:rPr lang="en-US" b="0" i="0"/>
              <a:t>        &lt;classes&gt;</a:t>
            </a:r>
            <a:endParaRPr/>
          </a:p>
          <a:p>
            <a:pPr marL="914400" lvl="2" indent="0" algn="l" rtl="0">
              <a:lnSpc>
                <a:spcPct val="100000"/>
              </a:lnSpc>
              <a:spcBef>
                <a:spcPts val="0"/>
              </a:spcBef>
              <a:spcAft>
                <a:spcPts val="0"/>
              </a:spcAft>
              <a:buSzPts val="1100"/>
              <a:buNone/>
            </a:pPr>
            <a:r>
              <a:rPr lang="en-US" b="0" i="0"/>
              <a:t>            &lt;class name=“TestClass"/&gt;</a:t>
            </a:r>
            <a:endParaRPr/>
          </a:p>
          <a:p>
            <a:pPr marL="914400" lvl="2" indent="0" algn="l" rtl="0">
              <a:lnSpc>
                <a:spcPct val="100000"/>
              </a:lnSpc>
              <a:spcBef>
                <a:spcPts val="0"/>
              </a:spcBef>
              <a:spcAft>
                <a:spcPts val="0"/>
              </a:spcAft>
              <a:buSzPts val="1100"/>
              <a:buNone/>
            </a:pPr>
            <a:r>
              <a:rPr lang="en-US" b="0" i="0"/>
              <a:t>        &lt;/classes&gt;</a:t>
            </a:r>
            <a:endParaRPr/>
          </a:p>
          <a:p>
            <a:pPr marL="914400" lvl="2" indent="0" algn="l" rtl="0">
              <a:lnSpc>
                <a:spcPct val="100000"/>
              </a:lnSpc>
              <a:spcBef>
                <a:spcPts val="0"/>
              </a:spcBef>
              <a:spcAft>
                <a:spcPts val="0"/>
              </a:spcAft>
              <a:buSzPts val="1100"/>
              <a:buNone/>
            </a:pPr>
            <a:r>
              <a:rPr lang="en-US" b="0" i="0"/>
              <a:t>    &lt;/test&gt;</a:t>
            </a:r>
            <a:endParaRPr/>
          </a:p>
          <a:p>
            <a:pPr marL="914400" lvl="2" indent="0" algn="l" rtl="0">
              <a:lnSpc>
                <a:spcPct val="100000"/>
              </a:lnSpc>
              <a:spcBef>
                <a:spcPts val="0"/>
              </a:spcBef>
              <a:spcAft>
                <a:spcPts val="0"/>
              </a:spcAft>
              <a:buSzPts val="1100"/>
              <a:buNone/>
            </a:pPr>
            <a:r>
              <a:rPr lang="en-US" b="0" i="0"/>
              <a:t>&lt;/suite&gt;</a:t>
            </a:r>
            <a:endParaRPr/>
          </a:p>
          <a:p>
            <a:pPr marL="914400" lvl="2" indent="0" algn="l" rtl="0">
              <a:lnSpc>
                <a:spcPct val="100000"/>
              </a:lnSpc>
              <a:spcBef>
                <a:spcPts val="0"/>
              </a:spcBef>
              <a:spcAft>
                <a:spcPts val="0"/>
              </a:spcAft>
              <a:buSzPts val="1100"/>
              <a:buNone/>
            </a:pPr>
            <a:endParaRPr b="0" i="0"/>
          </a:p>
          <a:p>
            <a:pPr marL="457200" lvl="1" indent="0" algn="l" rtl="0">
              <a:lnSpc>
                <a:spcPct val="100000"/>
              </a:lnSpc>
              <a:spcBef>
                <a:spcPts val="0"/>
              </a:spcBef>
              <a:spcAft>
                <a:spcPts val="0"/>
              </a:spcAft>
              <a:buSzPts val="1100"/>
              <a:buNone/>
            </a:pPr>
            <a:endParaRPr b="0" i="0"/>
          </a:p>
          <a:p>
            <a:pPr marL="1085850" lvl="2" indent="-101600" algn="l" rtl="0">
              <a:lnSpc>
                <a:spcPct val="100000"/>
              </a:lnSpc>
              <a:spcBef>
                <a:spcPts val="0"/>
              </a:spcBef>
              <a:spcAft>
                <a:spcPts val="0"/>
              </a:spcAft>
              <a:buSzPts val="1100"/>
              <a:buNone/>
            </a:pPr>
            <a:endParaRPr b="0"/>
          </a:p>
          <a:p>
            <a:pPr marL="628650" lvl="1" indent="-101600" algn="l" rtl="0">
              <a:lnSpc>
                <a:spcPct val="100000"/>
              </a:lnSpc>
              <a:spcBef>
                <a:spcPts val="0"/>
              </a:spcBef>
              <a:spcAft>
                <a:spcPts val="0"/>
              </a:spcAft>
              <a:buSzPts val="1100"/>
              <a:buNone/>
            </a:pPr>
            <a:endParaRPr b="0"/>
          </a:p>
          <a:p>
            <a:pPr marL="628650" lvl="1" indent="-101600" algn="l" rtl="0">
              <a:lnSpc>
                <a:spcPct val="100000"/>
              </a:lnSpc>
              <a:spcBef>
                <a:spcPts val="0"/>
              </a:spcBef>
              <a:spcAft>
                <a:spcPts val="0"/>
              </a:spcAft>
              <a:buSzPts val="1100"/>
              <a:buNone/>
            </a:pPr>
            <a:endParaRPr b="0"/>
          </a:p>
          <a:p>
            <a:pPr marL="628650" lvl="1" indent="-101600" algn="l" rtl="0">
              <a:lnSpc>
                <a:spcPct val="100000"/>
              </a:lnSpc>
              <a:spcBef>
                <a:spcPts val="0"/>
              </a:spcBef>
              <a:spcAft>
                <a:spcPts val="0"/>
              </a:spcAft>
              <a:buSzPts val="1100"/>
              <a:buNone/>
            </a:pPr>
            <a:endParaRPr b="0"/>
          </a:p>
          <a:p>
            <a:pPr marL="628650" lvl="1" indent="-101600" algn="l" rtl="0">
              <a:lnSpc>
                <a:spcPct val="100000"/>
              </a:lnSpc>
              <a:spcBef>
                <a:spcPts val="0"/>
              </a:spcBef>
              <a:spcAft>
                <a:spcPts val="0"/>
              </a:spcAft>
              <a:buSzPts val="1100"/>
              <a:buNone/>
            </a:pPr>
            <a:endParaRPr b="0"/>
          </a:p>
          <a:p>
            <a:pPr marL="628650" lvl="1" indent="-101600" algn="l" rtl="0">
              <a:lnSpc>
                <a:spcPct val="100000"/>
              </a:lnSpc>
              <a:spcBef>
                <a:spcPts val="0"/>
              </a:spcBef>
              <a:spcAft>
                <a:spcPts val="0"/>
              </a:spcAft>
              <a:buSzPts val="1100"/>
              <a:buNone/>
            </a:pPr>
            <a:endParaRPr b="0"/>
          </a:p>
          <a:p>
            <a:pPr marL="628650" lvl="1" indent="-101600" algn="l" rtl="0">
              <a:lnSpc>
                <a:spcPct val="100000"/>
              </a:lnSpc>
              <a:spcBef>
                <a:spcPts val="0"/>
              </a:spcBef>
              <a:spcAft>
                <a:spcPts val="0"/>
              </a:spcAft>
              <a:buSzPts val="1100"/>
              <a:buNone/>
            </a:pPr>
            <a:endParaRPr b="0"/>
          </a:p>
        </p:txBody>
      </p:sp>
    </p:spTree>
    <p:extLst>
      <p:ext uri="{BB962C8B-B14F-4D97-AF65-F5344CB8AC3E}">
        <p14:creationId xmlns:p14="http://schemas.microsoft.com/office/powerpoint/2010/main" val="342040733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1" name="Google Shape;401;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t>Notes to the Facilitator:</a:t>
            </a:r>
            <a:endParaRPr b="1"/>
          </a:p>
          <a:p>
            <a:pPr marL="0" lvl="0" indent="0" algn="l" rtl="0">
              <a:lnSpc>
                <a:spcPct val="100000"/>
              </a:lnSpc>
              <a:spcBef>
                <a:spcPts val="0"/>
              </a:spcBef>
              <a:spcAft>
                <a:spcPts val="0"/>
              </a:spcAft>
              <a:buSzPts val="1100"/>
              <a:buNone/>
            </a:pPr>
            <a:r>
              <a:rPr lang="en-US">
                <a:solidFill>
                  <a:schemeClr val="dk1"/>
                </a:solidFill>
              </a:rPr>
              <a:t>Execute your test suite using the TestNG framework to run test cases in parallel across various nodes within the Selenium Grid. Utilize the TestNG command to initiate the test suite, ensuring smooth execution of your automated tests.</a:t>
            </a:r>
            <a:endParaRPr>
              <a:solidFill>
                <a:schemeClr val="dk1"/>
              </a:solidFill>
            </a:endParaRPr>
          </a:p>
          <a:p>
            <a:pPr marL="0" lvl="0" indent="0" algn="l" rtl="0">
              <a:lnSpc>
                <a:spcPct val="100000"/>
              </a:lnSpc>
              <a:spcBef>
                <a:spcPts val="0"/>
              </a:spcBef>
              <a:spcAft>
                <a:spcPts val="0"/>
              </a:spcAft>
              <a:buSzPts val="1100"/>
              <a:buNone/>
            </a:pPr>
            <a:endParaRPr>
              <a:solidFill>
                <a:schemeClr val="dk1"/>
              </a:solidFill>
            </a:endParaRPr>
          </a:p>
          <a:p>
            <a:pPr marL="0" lvl="0" indent="0" algn="l" rtl="0">
              <a:lnSpc>
                <a:spcPct val="100000"/>
              </a:lnSpc>
              <a:spcBef>
                <a:spcPts val="0"/>
              </a:spcBef>
              <a:spcAft>
                <a:spcPts val="0"/>
              </a:spcAft>
              <a:buSzPts val="1100"/>
              <a:buNone/>
            </a:pPr>
            <a:r>
              <a:rPr lang="en-US" b="1"/>
              <a:t>Notes to the Participants:</a:t>
            </a:r>
            <a:endParaRPr/>
          </a:p>
          <a:p>
            <a:pPr marL="914400" lvl="2" indent="0" algn="l" rtl="0">
              <a:lnSpc>
                <a:spcPct val="100000"/>
              </a:lnSpc>
              <a:spcBef>
                <a:spcPts val="0"/>
              </a:spcBef>
              <a:spcAft>
                <a:spcPts val="0"/>
              </a:spcAft>
              <a:buSzPts val="1100"/>
              <a:buNone/>
            </a:pPr>
            <a:endParaRPr b="0" i="0"/>
          </a:p>
          <a:p>
            <a:pPr marL="0" lvl="0" indent="0" algn="l" rtl="0">
              <a:lnSpc>
                <a:spcPct val="100000"/>
              </a:lnSpc>
              <a:spcBef>
                <a:spcPts val="0"/>
              </a:spcBef>
              <a:spcAft>
                <a:spcPts val="0"/>
              </a:spcAft>
              <a:buSzPts val="1100"/>
              <a:buNone/>
            </a:pPr>
            <a:r>
              <a:rPr lang="en-US" b="1" i="0"/>
              <a:t>Run Tests:</a:t>
            </a:r>
            <a:endParaRPr/>
          </a:p>
          <a:p>
            <a:pPr marL="171450" lvl="0" indent="-171450" algn="l" rtl="0">
              <a:lnSpc>
                <a:spcPct val="100000"/>
              </a:lnSpc>
              <a:spcBef>
                <a:spcPts val="0"/>
              </a:spcBef>
              <a:spcAft>
                <a:spcPts val="0"/>
              </a:spcAft>
              <a:buSzPts val="1100"/>
              <a:buChar char="●"/>
            </a:pPr>
            <a:r>
              <a:rPr lang="en-US" b="0" i="0"/>
              <a:t>Execute Tests</a:t>
            </a:r>
            <a:endParaRPr/>
          </a:p>
          <a:p>
            <a:pPr marL="628650" lvl="1" indent="-171450" algn="l" rtl="0">
              <a:lnSpc>
                <a:spcPct val="100000"/>
              </a:lnSpc>
              <a:spcBef>
                <a:spcPts val="0"/>
              </a:spcBef>
              <a:spcAft>
                <a:spcPts val="0"/>
              </a:spcAft>
              <a:buSzPts val="1100"/>
              <a:buChar char="○"/>
            </a:pPr>
            <a:r>
              <a:rPr lang="en-US" b="0" i="0"/>
              <a:t>Run test suite using the TestNG framework</a:t>
            </a:r>
            <a:endParaRPr/>
          </a:p>
          <a:p>
            <a:pPr marL="628650" lvl="1" indent="-171450" algn="l" rtl="0">
              <a:lnSpc>
                <a:spcPct val="100000"/>
              </a:lnSpc>
              <a:spcBef>
                <a:spcPts val="0"/>
              </a:spcBef>
              <a:spcAft>
                <a:spcPts val="0"/>
              </a:spcAft>
              <a:buSzPts val="1100"/>
              <a:buChar char="○"/>
            </a:pPr>
            <a:r>
              <a:rPr lang="en-US" b="0" i="0"/>
              <a:t>Test cases will be executed in parallel across different nodes in the Selenium Grid</a:t>
            </a:r>
            <a:endParaRPr/>
          </a:p>
          <a:p>
            <a:pPr marL="628650" lvl="1" indent="-171450" algn="l" rtl="0">
              <a:lnSpc>
                <a:spcPct val="100000"/>
              </a:lnSpc>
              <a:spcBef>
                <a:spcPts val="0"/>
              </a:spcBef>
              <a:spcAft>
                <a:spcPts val="0"/>
              </a:spcAft>
              <a:buSzPts val="1100"/>
              <a:buChar char="○"/>
            </a:pPr>
            <a:r>
              <a:rPr lang="en-US" b="0" i="0"/>
              <a:t>Example command, considering the configuration file is saved as testing.xml</a:t>
            </a:r>
            <a:endParaRPr/>
          </a:p>
          <a:p>
            <a:pPr marL="1085850" lvl="2" indent="-171450" algn="l" rtl="0">
              <a:lnSpc>
                <a:spcPct val="100000"/>
              </a:lnSpc>
              <a:spcBef>
                <a:spcPts val="0"/>
              </a:spcBef>
              <a:spcAft>
                <a:spcPts val="0"/>
              </a:spcAft>
              <a:buSzPts val="1100"/>
              <a:buChar char="■"/>
            </a:pPr>
            <a:r>
              <a:rPr lang="en-US" b="0" i="0"/>
              <a:t>java -cp testng.jar org.testng.TestNG testng.xml</a:t>
            </a:r>
            <a:endParaRPr/>
          </a:p>
          <a:p>
            <a:pPr marL="1085850" lvl="2" indent="-101600" algn="l" rtl="0">
              <a:lnSpc>
                <a:spcPct val="100000"/>
              </a:lnSpc>
              <a:spcBef>
                <a:spcPts val="0"/>
              </a:spcBef>
              <a:spcAft>
                <a:spcPts val="0"/>
              </a:spcAft>
              <a:buSzPts val="1100"/>
              <a:buNone/>
            </a:pPr>
            <a:endParaRPr b="0" i="0"/>
          </a:p>
          <a:p>
            <a:pPr marL="457200" lvl="1" indent="0" algn="l" rtl="0">
              <a:lnSpc>
                <a:spcPct val="100000"/>
              </a:lnSpc>
              <a:spcBef>
                <a:spcPts val="0"/>
              </a:spcBef>
              <a:spcAft>
                <a:spcPts val="0"/>
              </a:spcAft>
              <a:buSzPts val="1100"/>
              <a:buNone/>
            </a:pPr>
            <a:endParaRPr b="0" i="0"/>
          </a:p>
          <a:p>
            <a:pPr marL="1085850" lvl="2" indent="-101600" algn="l" rtl="0">
              <a:lnSpc>
                <a:spcPct val="100000"/>
              </a:lnSpc>
              <a:spcBef>
                <a:spcPts val="0"/>
              </a:spcBef>
              <a:spcAft>
                <a:spcPts val="0"/>
              </a:spcAft>
              <a:buSzPts val="1100"/>
              <a:buNone/>
            </a:pPr>
            <a:endParaRPr b="0"/>
          </a:p>
          <a:p>
            <a:pPr marL="628650" lvl="1" indent="-101600" algn="l" rtl="0">
              <a:lnSpc>
                <a:spcPct val="100000"/>
              </a:lnSpc>
              <a:spcBef>
                <a:spcPts val="0"/>
              </a:spcBef>
              <a:spcAft>
                <a:spcPts val="0"/>
              </a:spcAft>
              <a:buSzPts val="1100"/>
              <a:buNone/>
            </a:pPr>
            <a:endParaRPr b="0"/>
          </a:p>
          <a:p>
            <a:pPr marL="628650" lvl="1" indent="-101600" algn="l" rtl="0">
              <a:lnSpc>
                <a:spcPct val="100000"/>
              </a:lnSpc>
              <a:spcBef>
                <a:spcPts val="0"/>
              </a:spcBef>
              <a:spcAft>
                <a:spcPts val="0"/>
              </a:spcAft>
              <a:buSzPts val="1100"/>
              <a:buNone/>
            </a:pPr>
            <a:endParaRPr b="0"/>
          </a:p>
          <a:p>
            <a:pPr marL="628650" lvl="1" indent="-101600" algn="l" rtl="0">
              <a:lnSpc>
                <a:spcPct val="100000"/>
              </a:lnSpc>
              <a:spcBef>
                <a:spcPts val="0"/>
              </a:spcBef>
              <a:spcAft>
                <a:spcPts val="0"/>
              </a:spcAft>
              <a:buSzPts val="1100"/>
              <a:buNone/>
            </a:pPr>
            <a:endParaRPr b="0"/>
          </a:p>
          <a:p>
            <a:pPr marL="628650" lvl="1" indent="-101600" algn="l" rtl="0">
              <a:lnSpc>
                <a:spcPct val="100000"/>
              </a:lnSpc>
              <a:spcBef>
                <a:spcPts val="0"/>
              </a:spcBef>
              <a:spcAft>
                <a:spcPts val="0"/>
              </a:spcAft>
              <a:buSzPts val="1100"/>
              <a:buNone/>
            </a:pPr>
            <a:endParaRPr b="0"/>
          </a:p>
          <a:p>
            <a:pPr marL="628650" lvl="1" indent="-101600" algn="l" rtl="0">
              <a:lnSpc>
                <a:spcPct val="100000"/>
              </a:lnSpc>
              <a:spcBef>
                <a:spcPts val="0"/>
              </a:spcBef>
              <a:spcAft>
                <a:spcPts val="0"/>
              </a:spcAft>
              <a:buSzPts val="1100"/>
              <a:buNone/>
            </a:pPr>
            <a:endParaRPr b="0"/>
          </a:p>
          <a:p>
            <a:pPr marL="628650" lvl="1" indent="-101600" algn="l" rtl="0">
              <a:lnSpc>
                <a:spcPct val="100000"/>
              </a:lnSpc>
              <a:spcBef>
                <a:spcPts val="0"/>
              </a:spcBef>
              <a:spcAft>
                <a:spcPts val="0"/>
              </a:spcAft>
              <a:buSzPts val="1100"/>
              <a:buNone/>
            </a:pPr>
            <a:endParaRPr b="0"/>
          </a:p>
        </p:txBody>
      </p:sp>
    </p:spTree>
    <p:extLst>
      <p:ext uri="{BB962C8B-B14F-4D97-AF65-F5344CB8AC3E}">
        <p14:creationId xmlns:p14="http://schemas.microsoft.com/office/powerpoint/2010/main" val="197837537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9" name="Google Shape;409;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200" b="1">
                <a:solidFill>
                  <a:schemeClr val="dk1"/>
                </a:solidFill>
                <a:latin typeface="Calibri"/>
                <a:ea typeface="Calibri"/>
                <a:cs typeface="Calibri"/>
                <a:sym typeface="Calibri"/>
              </a:rPr>
              <a:t>Notes to the Facilitator:</a:t>
            </a:r>
            <a:endParaRPr sz="1200" b="1">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Ask the participants to attempt the question on the screen.</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Answer: B</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1200" b="1">
                <a:solidFill>
                  <a:schemeClr val="dk1"/>
                </a:solidFill>
                <a:latin typeface="Calibri"/>
                <a:ea typeface="Calibri"/>
                <a:cs typeface="Calibri"/>
                <a:sym typeface="Calibri"/>
              </a:rPr>
              <a:t>Notes to the Participants:</a:t>
            </a:r>
            <a:endParaRPr sz="1200" b="1">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Attempt the question on the screen. You will get one attempt.</a:t>
            </a:r>
            <a:endParaRPr sz="1200">
              <a:solidFill>
                <a:schemeClr val="dk1"/>
              </a:solidFill>
              <a:latin typeface="Calibri"/>
              <a:ea typeface="Calibri"/>
              <a:cs typeface="Calibri"/>
              <a:sym typeface="Calibri"/>
            </a:endParaRPr>
          </a:p>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4549079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2ab232460f9_0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6" name="Google Shape;416;g2ab232460f9_0_4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200" b="1">
                <a:solidFill>
                  <a:schemeClr val="dk1"/>
                </a:solidFill>
                <a:latin typeface="Calibri"/>
                <a:ea typeface="Calibri"/>
                <a:cs typeface="Calibri"/>
                <a:sym typeface="Calibri"/>
              </a:rPr>
              <a:t>Notes to the Facilitator:</a:t>
            </a:r>
            <a:endParaRPr sz="1200" b="1">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Ask the participants to attempt the question on the screen.</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Answer: A</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1200" b="1">
                <a:solidFill>
                  <a:schemeClr val="dk1"/>
                </a:solidFill>
                <a:latin typeface="Calibri"/>
                <a:ea typeface="Calibri"/>
                <a:cs typeface="Calibri"/>
                <a:sym typeface="Calibri"/>
              </a:rPr>
              <a:t>Notes to the Participants:</a:t>
            </a:r>
            <a:endParaRPr sz="1200" b="1">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Attempt the question on the screen. You will get one attempt.</a:t>
            </a:r>
            <a:endParaRPr sz="1200">
              <a:solidFill>
                <a:schemeClr val="dk1"/>
              </a:solidFill>
              <a:latin typeface="Calibri"/>
              <a:ea typeface="Calibri"/>
              <a:cs typeface="Calibri"/>
              <a:sym typeface="Calibri"/>
            </a:endParaRPr>
          </a:p>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1798428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2ab232460f9_0_4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3" name="Google Shape;423;g2ab232460f9_0_4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200" b="1">
                <a:solidFill>
                  <a:schemeClr val="dk1"/>
                </a:solidFill>
                <a:latin typeface="Calibri"/>
                <a:ea typeface="Calibri"/>
                <a:cs typeface="Calibri"/>
                <a:sym typeface="Calibri"/>
              </a:rPr>
              <a:t>Notes to the Facilitator:</a:t>
            </a:r>
            <a:endParaRPr sz="1200" b="1">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Ask the participants to attempt the question on the screen.</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Answer: A</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1200" b="1">
                <a:solidFill>
                  <a:schemeClr val="dk1"/>
                </a:solidFill>
                <a:latin typeface="Calibri"/>
                <a:ea typeface="Calibri"/>
                <a:cs typeface="Calibri"/>
                <a:sym typeface="Calibri"/>
              </a:rPr>
              <a:t>Notes to the Participants:</a:t>
            </a:r>
            <a:endParaRPr sz="1200" b="1">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Attempt the question on the screen. You will get one attempt.</a:t>
            </a:r>
            <a:endParaRPr sz="1200">
              <a:solidFill>
                <a:schemeClr val="dk1"/>
              </a:solidFill>
              <a:latin typeface="Calibri"/>
              <a:ea typeface="Calibri"/>
              <a:cs typeface="Calibri"/>
              <a:sym typeface="Calibri"/>
            </a:endParaRPr>
          </a:p>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272392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2ab232460f9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0" name="Google Shape;430;g2ab232460f9_0_2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t>Notes to the Facilitator:</a:t>
            </a:r>
            <a:endParaRPr b="1"/>
          </a:p>
          <a:p>
            <a:pPr marL="0" marR="0" lvl="0" indent="0" algn="l" rtl="0">
              <a:lnSpc>
                <a:spcPct val="100000"/>
              </a:lnSpc>
              <a:spcBef>
                <a:spcPts val="0"/>
              </a:spcBef>
              <a:spcAft>
                <a:spcPts val="0"/>
              </a:spcAft>
              <a:buClr>
                <a:srgbClr val="000000"/>
              </a:buClr>
              <a:buSzPts val="1100"/>
              <a:buFont typeface="Arial"/>
              <a:buNone/>
            </a:pPr>
            <a:r>
              <a:rPr lang="en-US"/>
              <a:t>Introduce the concept of Cross Browser Testing to the participants.</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b="1"/>
              <a:t>Notes to the Participants:</a:t>
            </a:r>
            <a:endParaRPr/>
          </a:p>
          <a:p>
            <a:pPr marL="0" lvl="0" indent="0" algn="l" rtl="0">
              <a:lnSpc>
                <a:spcPct val="100000"/>
              </a:lnSpc>
              <a:spcBef>
                <a:spcPts val="0"/>
              </a:spcBef>
              <a:spcAft>
                <a:spcPts val="0"/>
              </a:spcAft>
              <a:buSzPts val="1100"/>
              <a:buNone/>
            </a:pPr>
            <a:endParaRPr b="0"/>
          </a:p>
          <a:p>
            <a:pPr marL="0" lvl="0" indent="0" algn="l" rtl="0">
              <a:lnSpc>
                <a:spcPct val="100000"/>
              </a:lnSpc>
              <a:spcBef>
                <a:spcPts val="0"/>
              </a:spcBef>
              <a:spcAft>
                <a:spcPts val="0"/>
              </a:spcAft>
              <a:buSzPts val="1100"/>
              <a:buNone/>
            </a:pPr>
            <a:r>
              <a:rPr lang="en-US" b="0"/>
              <a:t>Cross browser testing is the practice of ensuring that a web application works consistently across different web browsers. This is because every browser has its own rendering engine and features. Hence, testing our application on multiple browsers becomes mandatory to ensure application behavior is consistent across browsers. Selenium is a powerful tool for cross-browser testing due to its support for multiple browsers and the ability to write browser-agnostic scripts.</a:t>
            </a:r>
            <a:endParaRPr/>
          </a:p>
          <a:p>
            <a:pPr marL="0" lvl="0" indent="0" algn="l" rtl="0">
              <a:lnSpc>
                <a:spcPct val="100000"/>
              </a:lnSpc>
              <a:spcBef>
                <a:spcPts val="0"/>
              </a:spcBef>
              <a:spcAft>
                <a:spcPts val="0"/>
              </a:spcAft>
              <a:buSzPts val="1100"/>
              <a:buNone/>
            </a:pPr>
            <a:endParaRPr b="0"/>
          </a:p>
          <a:p>
            <a:pPr marL="0" lvl="0" indent="0" algn="l" rtl="0">
              <a:lnSpc>
                <a:spcPct val="100000"/>
              </a:lnSpc>
              <a:spcBef>
                <a:spcPts val="0"/>
              </a:spcBef>
              <a:spcAft>
                <a:spcPts val="0"/>
              </a:spcAft>
              <a:buSzPts val="1100"/>
              <a:buNone/>
            </a:pPr>
            <a:r>
              <a:rPr lang="en-US" b="0"/>
              <a:t>Let's see how to perform cross-browser testing for Firefox, Internet Explorer (IE), Chrome, and Microsoft Edge using Selenium WebDriver in Java.</a:t>
            </a:r>
            <a:endParaRPr/>
          </a:p>
          <a:p>
            <a:pPr marL="628650" lvl="1" indent="-101600" algn="l" rtl="0">
              <a:lnSpc>
                <a:spcPct val="100000"/>
              </a:lnSpc>
              <a:spcBef>
                <a:spcPts val="0"/>
              </a:spcBef>
              <a:spcAft>
                <a:spcPts val="0"/>
              </a:spcAft>
              <a:buSzPts val="1100"/>
              <a:buNone/>
            </a:pPr>
            <a:endParaRPr b="0"/>
          </a:p>
          <a:p>
            <a:pPr marL="628650" lvl="1" indent="-101600" algn="l" rtl="0">
              <a:lnSpc>
                <a:spcPct val="100000"/>
              </a:lnSpc>
              <a:spcBef>
                <a:spcPts val="0"/>
              </a:spcBef>
              <a:spcAft>
                <a:spcPts val="0"/>
              </a:spcAft>
              <a:buSzPts val="1100"/>
              <a:buNone/>
            </a:pPr>
            <a:endParaRPr b="0"/>
          </a:p>
          <a:p>
            <a:pPr marL="628650" lvl="1" indent="-101600" algn="l" rtl="0">
              <a:lnSpc>
                <a:spcPct val="100000"/>
              </a:lnSpc>
              <a:spcBef>
                <a:spcPts val="0"/>
              </a:spcBef>
              <a:spcAft>
                <a:spcPts val="0"/>
              </a:spcAft>
              <a:buSzPts val="1100"/>
              <a:buNone/>
            </a:pPr>
            <a:endParaRPr b="0"/>
          </a:p>
          <a:p>
            <a:pPr marL="628650" lvl="1" indent="-101600" algn="l" rtl="0">
              <a:lnSpc>
                <a:spcPct val="100000"/>
              </a:lnSpc>
              <a:spcBef>
                <a:spcPts val="0"/>
              </a:spcBef>
              <a:spcAft>
                <a:spcPts val="0"/>
              </a:spcAft>
              <a:buSzPts val="1100"/>
              <a:buNone/>
            </a:pPr>
            <a:endParaRPr b="0"/>
          </a:p>
          <a:p>
            <a:pPr marL="628650" lvl="1" indent="-101600" algn="l" rtl="0">
              <a:lnSpc>
                <a:spcPct val="100000"/>
              </a:lnSpc>
              <a:spcBef>
                <a:spcPts val="0"/>
              </a:spcBef>
              <a:spcAft>
                <a:spcPts val="0"/>
              </a:spcAft>
              <a:buSzPts val="1100"/>
              <a:buNone/>
            </a:pPr>
            <a:endParaRPr b="0"/>
          </a:p>
          <a:p>
            <a:pPr marL="628650" lvl="1" indent="-101600" algn="l" rtl="0">
              <a:lnSpc>
                <a:spcPct val="100000"/>
              </a:lnSpc>
              <a:spcBef>
                <a:spcPts val="0"/>
              </a:spcBef>
              <a:spcAft>
                <a:spcPts val="0"/>
              </a:spcAft>
              <a:buSzPts val="1100"/>
              <a:buNone/>
            </a:pPr>
            <a:endParaRPr b="0"/>
          </a:p>
        </p:txBody>
      </p:sp>
    </p:spTree>
    <p:extLst>
      <p:ext uri="{BB962C8B-B14F-4D97-AF65-F5344CB8AC3E}">
        <p14:creationId xmlns:p14="http://schemas.microsoft.com/office/powerpoint/2010/main" val="32815942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8" name="Google Shape;438;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t>Notes to the Facilitator:</a:t>
            </a:r>
            <a:endParaRPr b="1"/>
          </a:p>
          <a:p>
            <a:pPr marL="0" marR="0" lvl="0" indent="0" algn="l" rtl="0">
              <a:lnSpc>
                <a:spcPct val="100000"/>
              </a:lnSpc>
              <a:spcBef>
                <a:spcPts val="0"/>
              </a:spcBef>
              <a:spcAft>
                <a:spcPts val="0"/>
              </a:spcAft>
              <a:buClr>
                <a:srgbClr val="000000"/>
              </a:buClr>
              <a:buSzPts val="1100"/>
              <a:buFont typeface="Arial"/>
              <a:buNone/>
            </a:pPr>
            <a:r>
              <a:rPr lang="en-US" sz="1200">
                <a:solidFill>
                  <a:srgbClr val="374151"/>
                </a:solidFill>
              </a:rPr>
              <a:t>Explain practical implementation steps of cross-browser testing using Selenium WebDriver in Java.</a:t>
            </a:r>
            <a:endParaRPr sz="700"/>
          </a:p>
          <a:p>
            <a:pPr marL="0" lvl="0" indent="0" algn="l" rtl="0">
              <a:lnSpc>
                <a:spcPct val="100000"/>
              </a:lnSpc>
              <a:spcBef>
                <a:spcPts val="0"/>
              </a:spcBef>
              <a:spcAft>
                <a:spcPts val="0"/>
              </a:spcAft>
              <a:buSzPts val="1100"/>
              <a:buNone/>
            </a:pPr>
            <a:endParaRPr b="1"/>
          </a:p>
          <a:p>
            <a:pPr marL="0" lvl="0" indent="0" algn="l" rtl="0">
              <a:lnSpc>
                <a:spcPct val="100000"/>
              </a:lnSpc>
              <a:spcBef>
                <a:spcPts val="0"/>
              </a:spcBef>
              <a:spcAft>
                <a:spcPts val="0"/>
              </a:spcAft>
              <a:buSzPts val="1100"/>
              <a:buNone/>
            </a:pPr>
            <a:r>
              <a:rPr lang="en-US" b="1"/>
              <a:t>Notes to the Participants:</a:t>
            </a:r>
            <a:endParaRPr/>
          </a:p>
          <a:p>
            <a:pPr marL="0" lvl="0" indent="0" algn="l" rtl="0">
              <a:spcBef>
                <a:spcPts val="0"/>
              </a:spcBef>
              <a:spcAft>
                <a:spcPts val="0"/>
              </a:spcAft>
              <a:buSzPts val="1100"/>
              <a:buNone/>
            </a:pPr>
            <a:endParaRPr sz="1600">
              <a:solidFill>
                <a:srgbClr val="374151"/>
              </a:solidFill>
            </a:endParaRPr>
          </a:p>
          <a:p>
            <a:pPr marL="0" lvl="0" indent="0" algn="l" rtl="0">
              <a:spcBef>
                <a:spcPts val="0"/>
              </a:spcBef>
              <a:spcAft>
                <a:spcPts val="0"/>
              </a:spcAft>
              <a:buSzPts val="1100"/>
              <a:buNone/>
            </a:pPr>
            <a:r>
              <a:rPr lang="en-US">
                <a:solidFill>
                  <a:schemeClr val="dk1"/>
                </a:solidFill>
              </a:rPr>
              <a:t>Let's see how to perform cross-browser testing for Firefox, Internet Explorer (IE), Chrome, and Microsoft Edge using Selenium WebDriver in Java.</a:t>
            </a:r>
            <a:endParaRPr>
              <a:solidFill>
                <a:schemeClr val="dk1"/>
              </a:solidFill>
            </a:endParaRPr>
          </a:p>
          <a:p>
            <a:pPr marL="0" lvl="0" indent="0" algn="l" rtl="0">
              <a:spcBef>
                <a:spcPts val="0"/>
              </a:spcBef>
              <a:spcAft>
                <a:spcPts val="0"/>
              </a:spcAft>
              <a:buClr>
                <a:schemeClr val="dk1"/>
              </a:buClr>
              <a:buSzPts val="1100"/>
              <a:buFont typeface="Arial"/>
              <a:buNone/>
            </a:pPr>
            <a:endParaRPr sz="1600">
              <a:solidFill>
                <a:srgbClr val="374151"/>
              </a:solidFill>
            </a:endParaRPr>
          </a:p>
          <a:p>
            <a:pPr marL="0" lvl="0" indent="0" algn="l" rtl="0">
              <a:lnSpc>
                <a:spcPct val="100000"/>
              </a:lnSpc>
              <a:spcBef>
                <a:spcPts val="0"/>
              </a:spcBef>
              <a:spcAft>
                <a:spcPts val="0"/>
              </a:spcAft>
              <a:buSzPts val="1100"/>
              <a:buNone/>
            </a:pPr>
            <a:endParaRPr/>
          </a:p>
          <a:p>
            <a:pPr marL="914400" lvl="0" indent="0" algn="l" rtl="0">
              <a:lnSpc>
                <a:spcPct val="100000"/>
              </a:lnSpc>
              <a:spcBef>
                <a:spcPts val="0"/>
              </a:spcBef>
              <a:spcAft>
                <a:spcPts val="0"/>
              </a:spcAft>
              <a:buNone/>
            </a:pPr>
            <a:endParaRPr/>
          </a:p>
        </p:txBody>
      </p:sp>
    </p:spTree>
    <p:extLst>
      <p:ext uri="{BB962C8B-B14F-4D97-AF65-F5344CB8AC3E}">
        <p14:creationId xmlns:p14="http://schemas.microsoft.com/office/powerpoint/2010/main" val="178704831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2ab232460f9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5" name="Google Shape;445;g2ab232460f9_0_2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t>Notes to the Facilitator:</a:t>
            </a:r>
            <a:endParaRPr b="1"/>
          </a:p>
          <a:p>
            <a:pPr marL="0" marR="0" lvl="0" indent="0" algn="l" rtl="0">
              <a:lnSpc>
                <a:spcPct val="100000"/>
              </a:lnSpc>
              <a:spcBef>
                <a:spcPts val="0"/>
              </a:spcBef>
              <a:spcAft>
                <a:spcPts val="0"/>
              </a:spcAft>
              <a:buClr>
                <a:srgbClr val="000000"/>
              </a:buClr>
              <a:buSzPts val="1100"/>
              <a:buFont typeface="Arial"/>
              <a:buNone/>
            </a:pPr>
            <a:r>
              <a:rPr lang="en-US">
                <a:solidFill>
                  <a:schemeClr val="dk1"/>
                </a:solidFill>
              </a:rPr>
              <a:t>Explore the essential step of installing browser drivers to enable seamless interaction between Selenium WebDriver and various web browsers.</a:t>
            </a:r>
            <a:endParaRPr sz="1000">
              <a:solidFill>
                <a:schemeClr val="dk1"/>
              </a:solidFill>
            </a:endParaRPr>
          </a:p>
          <a:p>
            <a:pPr marL="0" lvl="0" indent="0" algn="l" rtl="0">
              <a:lnSpc>
                <a:spcPct val="100000"/>
              </a:lnSpc>
              <a:spcBef>
                <a:spcPts val="0"/>
              </a:spcBef>
              <a:spcAft>
                <a:spcPts val="0"/>
              </a:spcAft>
              <a:buSzPts val="1100"/>
              <a:buNone/>
            </a:pPr>
            <a:endParaRPr sz="1000">
              <a:solidFill>
                <a:schemeClr val="dk1"/>
              </a:solidFill>
            </a:endParaRPr>
          </a:p>
          <a:p>
            <a:pPr marL="0" lvl="0" indent="0" algn="l" rtl="0">
              <a:lnSpc>
                <a:spcPct val="100000"/>
              </a:lnSpc>
              <a:spcBef>
                <a:spcPts val="0"/>
              </a:spcBef>
              <a:spcAft>
                <a:spcPts val="0"/>
              </a:spcAft>
              <a:buSzPts val="1100"/>
              <a:buNone/>
            </a:pPr>
            <a:r>
              <a:rPr lang="en-US" b="1"/>
              <a:t>Notes to the Participants:</a:t>
            </a:r>
            <a:endParaRPr/>
          </a:p>
          <a:p>
            <a:pPr marL="0" lvl="0" indent="0" algn="l" rtl="0">
              <a:lnSpc>
                <a:spcPct val="100000"/>
              </a:lnSpc>
              <a:spcBef>
                <a:spcPts val="0"/>
              </a:spcBef>
              <a:spcAft>
                <a:spcPts val="0"/>
              </a:spcAft>
              <a:buSzPts val="1100"/>
              <a:buNone/>
            </a:pPr>
            <a:endParaRPr b="0"/>
          </a:p>
          <a:p>
            <a:pPr marL="0" lvl="0" indent="0" algn="l" rtl="0">
              <a:lnSpc>
                <a:spcPct val="100000"/>
              </a:lnSpc>
              <a:spcBef>
                <a:spcPts val="0"/>
              </a:spcBef>
              <a:spcAft>
                <a:spcPts val="0"/>
              </a:spcAft>
              <a:buSzPts val="1100"/>
              <a:buNone/>
            </a:pPr>
            <a:r>
              <a:rPr lang="en-US" b="0"/>
              <a:t>Install Browser Drivers:</a:t>
            </a:r>
            <a:endParaRPr/>
          </a:p>
          <a:p>
            <a:pPr marL="171450" lvl="0" indent="-171450" algn="l" rtl="0">
              <a:lnSpc>
                <a:spcPct val="100000"/>
              </a:lnSpc>
              <a:spcBef>
                <a:spcPts val="0"/>
              </a:spcBef>
              <a:spcAft>
                <a:spcPts val="0"/>
              </a:spcAft>
              <a:buSzPts val="1100"/>
              <a:buChar char="●"/>
            </a:pPr>
            <a:r>
              <a:rPr lang="en-US" b="0"/>
              <a:t>Download and install the appropriate browser drivers for </a:t>
            </a:r>
            <a:endParaRPr/>
          </a:p>
          <a:p>
            <a:pPr marL="628650" marR="0" lvl="1" indent="-171450" algn="l" rtl="0">
              <a:lnSpc>
                <a:spcPct val="100000"/>
              </a:lnSpc>
              <a:spcBef>
                <a:spcPts val="0"/>
              </a:spcBef>
              <a:spcAft>
                <a:spcPts val="0"/>
              </a:spcAft>
              <a:buClr>
                <a:srgbClr val="000000"/>
              </a:buClr>
              <a:buSzPts val="1100"/>
              <a:buFont typeface="Arial"/>
              <a:buChar char="○"/>
            </a:pPr>
            <a:r>
              <a:rPr lang="en-US" b="0"/>
              <a:t>GeckoDriver for Firefox</a:t>
            </a:r>
            <a:endParaRPr/>
          </a:p>
          <a:p>
            <a:pPr marL="628650" marR="0" lvl="1" indent="-171450" algn="l" rtl="0">
              <a:lnSpc>
                <a:spcPct val="100000"/>
              </a:lnSpc>
              <a:spcBef>
                <a:spcPts val="0"/>
              </a:spcBef>
              <a:spcAft>
                <a:spcPts val="0"/>
              </a:spcAft>
              <a:buClr>
                <a:srgbClr val="000000"/>
              </a:buClr>
              <a:buSzPts val="1100"/>
              <a:buFont typeface="Arial"/>
              <a:buChar char="○"/>
            </a:pPr>
            <a:r>
              <a:rPr lang="en-US" b="0"/>
              <a:t>InternetExplorerDriver for Microsoft Internet Explorer</a:t>
            </a:r>
            <a:endParaRPr/>
          </a:p>
          <a:p>
            <a:pPr marL="628650" lvl="1" indent="-171450" algn="l" rtl="0">
              <a:lnSpc>
                <a:spcPct val="100000"/>
              </a:lnSpc>
              <a:spcBef>
                <a:spcPts val="0"/>
              </a:spcBef>
              <a:spcAft>
                <a:spcPts val="0"/>
              </a:spcAft>
              <a:buSzPts val="1100"/>
              <a:buChar char="○"/>
            </a:pPr>
            <a:r>
              <a:rPr lang="en-US" b="0"/>
              <a:t>ChromeDriver for Chrome</a:t>
            </a:r>
            <a:endParaRPr/>
          </a:p>
          <a:p>
            <a:pPr marL="628650" lvl="1" indent="-171450" algn="l" rtl="0">
              <a:lnSpc>
                <a:spcPct val="100000"/>
              </a:lnSpc>
              <a:spcBef>
                <a:spcPts val="0"/>
              </a:spcBef>
              <a:spcAft>
                <a:spcPts val="0"/>
              </a:spcAft>
              <a:buSzPts val="1100"/>
              <a:buChar char="○"/>
            </a:pPr>
            <a:r>
              <a:rPr lang="en-US" b="0"/>
              <a:t>MicrosoftWebDriver for Microsoft Edge</a:t>
            </a:r>
            <a:endParaRPr/>
          </a:p>
        </p:txBody>
      </p:sp>
    </p:spTree>
    <p:extLst>
      <p:ext uri="{BB962C8B-B14F-4D97-AF65-F5344CB8AC3E}">
        <p14:creationId xmlns:p14="http://schemas.microsoft.com/office/powerpoint/2010/main" val="113406678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7" name="Google Shape;457;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t>Notes to the Facilitator:</a:t>
            </a:r>
            <a:endParaRPr b="1"/>
          </a:p>
          <a:p>
            <a:pPr marL="0" marR="0" lvl="0" indent="0" algn="l" rtl="0">
              <a:lnSpc>
                <a:spcPct val="100000"/>
              </a:lnSpc>
              <a:spcBef>
                <a:spcPts val="0"/>
              </a:spcBef>
              <a:spcAft>
                <a:spcPts val="0"/>
              </a:spcAft>
              <a:buClr>
                <a:srgbClr val="000000"/>
              </a:buClr>
              <a:buSzPts val="1100"/>
              <a:buFont typeface="Arial"/>
              <a:buNone/>
            </a:pPr>
            <a:r>
              <a:rPr lang="en-US">
                <a:solidFill>
                  <a:schemeClr val="dk1"/>
                </a:solidFill>
              </a:rPr>
              <a:t>Streamline your Selenium test scripts by configuring the WebDriver to utilize specific browser drivers, optimizing performance for Firefox, Internet Explorer, Chrome, and Edge.</a:t>
            </a:r>
            <a:endParaRPr sz="1000">
              <a:solidFill>
                <a:schemeClr val="dk1"/>
              </a:solidFill>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b="1"/>
              <a:t>Notes to the Participants:</a:t>
            </a:r>
            <a:endParaRPr/>
          </a:p>
          <a:p>
            <a:pPr marL="0" lvl="0" indent="0" algn="l" rtl="0">
              <a:lnSpc>
                <a:spcPct val="100000"/>
              </a:lnSpc>
              <a:spcBef>
                <a:spcPts val="0"/>
              </a:spcBef>
              <a:spcAft>
                <a:spcPts val="0"/>
              </a:spcAft>
              <a:buSzPts val="1100"/>
              <a:buNone/>
            </a:pPr>
            <a:endParaRPr b="0"/>
          </a:p>
          <a:p>
            <a:pPr marL="0" lvl="0" indent="0" algn="l" rtl="0">
              <a:lnSpc>
                <a:spcPct val="100000"/>
              </a:lnSpc>
              <a:spcBef>
                <a:spcPts val="0"/>
              </a:spcBef>
              <a:spcAft>
                <a:spcPts val="0"/>
              </a:spcAft>
              <a:buSzPts val="1100"/>
              <a:buNone/>
            </a:pPr>
            <a:r>
              <a:rPr lang="en-US" b="0"/>
              <a:t>Configure WebDriver:</a:t>
            </a:r>
            <a:endParaRPr/>
          </a:p>
          <a:p>
            <a:pPr marL="171450" lvl="0" indent="-171450" algn="l" rtl="0">
              <a:lnSpc>
                <a:spcPct val="100000"/>
              </a:lnSpc>
              <a:spcBef>
                <a:spcPts val="0"/>
              </a:spcBef>
              <a:spcAft>
                <a:spcPts val="0"/>
              </a:spcAft>
              <a:buSzPts val="1100"/>
              <a:buChar char="●"/>
            </a:pPr>
            <a:r>
              <a:rPr lang="en-US" b="0"/>
              <a:t>Configure the WebDriver to use the specific browser driver in the selenium test script</a:t>
            </a:r>
            <a:endParaRPr b="0"/>
          </a:p>
          <a:p>
            <a:pPr marL="628650" lvl="1" indent="-171450" algn="l" rtl="0">
              <a:lnSpc>
                <a:spcPct val="100000"/>
              </a:lnSpc>
              <a:spcBef>
                <a:spcPts val="0"/>
              </a:spcBef>
              <a:spcAft>
                <a:spcPts val="0"/>
              </a:spcAft>
              <a:buSzPts val="1100"/>
              <a:buChar char="○"/>
            </a:pPr>
            <a:r>
              <a:rPr lang="en-US" b="0"/>
              <a:t>// For Firefox</a:t>
            </a:r>
            <a:endParaRPr/>
          </a:p>
          <a:p>
            <a:pPr marL="628650" lvl="1" indent="-171450" algn="l" rtl="0">
              <a:lnSpc>
                <a:spcPct val="100000"/>
              </a:lnSpc>
              <a:spcBef>
                <a:spcPts val="0"/>
              </a:spcBef>
              <a:spcAft>
                <a:spcPts val="0"/>
              </a:spcAft>
              <a:buSzPts val="1100"/>
              <a:buChar char="○"/>
            </a:pPr>
            <a:r>
              <a:rPr lang="en-US" b="0"/>
              <a:t>WebDriver driver = new FirefoxDriver();</a:t>
            </a:r>
            <a:endParaRPr/>
          </a:p>
          <a:p>
            <a:pPr marL="628650" lvl="1" indent="-101600" algn="l" rtl="0">
              <a:lnSpc>
                <a:spcPct val="100000"/>
              </a:lnSpc>
              <a:spcBef>
                <a:spcPts val="0"/>
              </a:spcBef>
              <a:spcAft>
                <a:spcPts val="0"/>
              </a:spcAft>
              <a:buSzPts val="1100"/>
              <a:buNone/>
            </a:pPr>
            <a:endParaRPr b="0"/>
          </a:p>
          <a:p>
            <a:pPr marL="628650" lvl="1" indent="-171450" algn="l" rtl="0">
              <a:lnSpc>
                <a:spcPct val="100000"/>
              </a:lnSpc>
              <a:spcBef>
                <a:spcPts val="0"/>
              </a:spcBef>
              <a:spcAft>
                <a:spcPts val="0"/>
              </a:spcAft>
              <a:buSzPts val="1100"/>
              <a:buChar char="○"/>
            </a:pPr>
            <a:r>
              <a:rPr lang="en-US" b="0"/>
              <a:t>// For IE</a:t>
            </a:r>
            <a:endParaRPr/>
          </a:p>
          <a:p>
            <a:pPr marL="628650" lvl="1" indent="-171450" algn="l" rtl="0">
              <a:lnSpc>
                <a:spcPct val="100000"/>
              </a:lnSpc>
              <a:spcBef>
                <a:spcPts val="0"/>
              </a:spcBef>
              <a:spcAft>
                <a:spcPts val="0"/>
              </a:spcAft>
              <a:buSzPts val="1100"/>
              <a:buChar char="○"/>
            </a:pPr>
            <a:r>
              <a:rPr lang="en-US" b="0"/>
              <a:t>InternetExplorerDriver driver = new InternetExplorerDriver ();</a:t>
            </a:r>
            <a:endParaRPr/>
          </a:p>
          <a:p>
            <a:pPr marL="628650" lvl="1" indent="-101600" algn="l" rtl="0">
              <a:lnSpc>
                <a:spcPct val="100000"/>
              </a:lnSpc>
              <a:spcBef>
                <a:spcPts val="0"/>
              </a:spcBef>
              <a:spcAft>
                <a:spcPts val="0"/>
              </a:spcAft>
              <a:buSzPts val="1100"/>
              <a:buNone/>
            </a:pPr>
            <a:endParaRPr b="0"/>
          </a:p>
          <a:p>
            <a:pPr marL="628650" lvl="1" indent="-171450" algn="l" rtl="0">
              <a:lnSpc>
                <a:spcPct val="100000"/>
              </a:lnSpc>
              <a:spcBef>
                <a:spcPts val="0"/>
              </a:spcBef>
              <a:spcAft>
                <a:spcPts val="0"/>
              </a:spcAft>
              <a:buSzPts val="1100"/>
              <a:buChar char="○"/>
            </a:pPr>
            <a:r>
              <a:rPr lang="en-US" b="0"/>
              <a:t>// For Chrome</a:t>
            </a:r>
            <a:endParaRPr/>
          </a:p>
          <a:p>
            <a:pPr marL="628650" lvl="1" indent="-171450" algn="l" rtl="0">
              <a:lnSpc>
                <a:spcPct val="100000"/>
              </a:lnSpc>
              <a:spcBef>
                <a:spcPts val="0"/>
              </a:spcBef>
              <a:spcAft>
                <a:spcPts val="0"/>
              </a:spcAft>
              <a:buSzPts val="1100"/>
              <a:buChar char="○"/>
            </a:pPr>
            <a:r>
              <a:rPr lang="en-US" b="0"/>
              <a:t>WebDriver driver = new ChromeDriver();</a:t>
            </a:r>
            <a:endParaRPr/>
          </a:p>
          <a:p>
            <a:pPr marL="628650" lvl="1" indent="-101600" algn="l" rtl="0">
              <a:lnSpc>
                <a:spcPct val="100000"/>
              </a:lnSpc>
              <a:spcBef>
                <a:spcPts val="0"/>
              </a:spcBef>
              <a:spcAft>
                <a:spcPts val="0"/>
              </a:spcAft>
              <a:buSzPts val="1100"/>
              <a:buNone/>
            </a:pPr>
            <a:endParaRPr b="0"/>
          </a:p>
          <a:p>
            <a:pPr marL="628650" lvl="1" indent="-171450" algn="l" rtl="0">
              <a:lnSpc>
                <a:spcPct val="100000"/>
              </a:lnSpc>
              <a:spcBef>
                <a:spcPts val="0"/>
              </a:spcBef>
              <a:spcAft>
                <a:spcPts val="0"/>
              </a:spcAft>
              <a:buSzPts val="1100"/>
              <a:buChar char="○"/>
            </a:pPr>
            <a:r>
              <a:rPr lang="en-US" b="0"/>
              <a:t>// For Edge</a:t>
            </a:r>
            <a:endParaRPr/>
          </a:p>
          <a:p>
            <a:pPr marL="628650" lvl="1" indent="-171450" algn="l" rtl="0">
              <a:lnSpc>
                <a:spcPct val="100000"/>
              </a:lnSpc>
              <a:spcBef>
                <a:spcPts val="0"/>
              </a:spcBef>
              <a:spcAft>
                <a:spcPts val="0"/>
              </a:spcAft>
              <a:buSzPts val="1100"/>
              <a:buChar char="○"/>
            </a:pPr>
            <a:r>
              <a:rPr lang="en-US" b="0"/>
              <a:t>WebDriver driver = new EdgeDriver();</a:t>
            </a:r>
            <a:endParaRPr/>
          </a:p>
          <a:p>
            <a:pPr marL="628650" lvl="1" indent="-101600" algn="l" rtl="0">
              <a:lnSpc>
                <a:spcPct val="100000"/>
              </a:lnSpc>
              <a:spcBef>
                <a:spcPts val="0"/>
              </a:spcBef>
              <a:spcAft>
                <a:spcPts val="0"/>
              </a:spcAft>
              <a:buSzPts val="1100"/>
              <a:buNone/>
            </a:pPr>
            <a:endParaRPr b="0"/>
          </a:p>
          <a:p>
            <a:pPr marL="628650" lvl="1" indent="-101600" algn="l" rtl="0">
              <a:lnSpc>
                <a:spcPct val="100000"/>
              </a:lnSpc>
              <a:spcBef>
                <a:spcPts val="0"/>
              </a:spcBef>
              <a:spcAft>
                <a:spcPts val="0"/>
              </a:spcAft>
              <a:buSzPts val="1100"/>
              <a:buNone/>
            </a:pPr>
            <a:endParaRPr b="0"/>
          </a:p>
        </p:txBody>
      </p:sp>
    </p:spTree>
    <p:extLst>
      <p:ext uri="{BB962C8B-B14F-4D97-AF65-F5344CB8AC3E}">
        <p14:creationId xmlns:p14="http://schemas.microsoft.com/office/powerpoint/2010/main" val="182736579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5" name="Google Shape;465;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solidFill>
                  <a:schemeClr val="dk1"/>
                </a:solidFill>
              </a:rPr>
              <a:t>Notes to the Facilitator:</a:t>
            </a:r>
            <a:endParaRPr b="1">
              <a:solidFill>
                <a:schemeClr val="dk1"/>
              </a:solidFill>
            </a:endParaRPr>
          </a:p>
          <a:p>
            <a:pPr marL="0" marR="0" lvl="0" indent="0" algn="l" rtl="0">
              <a:lnSpc>
                <a:spcPct val="100000"/>
              </a:lnSpc>
              <a:spcBef>
                <a:spcPts val="0"/>
              </a:spcBef>
              <a:spcAft>
                <a:spcPts val="0"/>
              </a:spcAft>
              <a:buClr>
                <a:srgbClr val="000000"/>
              </a:buClr>
              <a:buSzPts val="1100"/>
              <a:buFont typeface="Arial"/>
              <a:buNone/>
            </a:pPr>
            <a:r>
              <a:rPr lang="en-US">
                <a:solidFill>
                  <a:schemeClr val="dk1"/>
                </a:solidFill>
              </a:rPr>
              <a:t>Navigate the intricacies of cross-browser testing with ease by crafting browser-specific code sections. Utilize conditional statements to address variations in features across browsers within your test scripts, ensuring comprehensive compatibility.</a:t>
            </a:r>
            <a:endParaRPr sz="1000">
              <a:solidFill>
                <a:schemeClr val="dk1"/>
              </a:solidFill>
            </a:endParaRPr>
          </a:p>
          <a:p>
            <a:pPr marL="0" lvl="0" indent="0" algn="l" rtl="0">
              <a:lnSpc>
                <a:spcPct val="100000"/>
              </a:lnSpc>
              <a:spcBef>
                <a:spcPts val="0"/>
              </a:spcBef>
              <a:spcAft>
                <a:spcPts val="0"/>
              </a:spcAft>
              <a:buSzPts val="1100"/>
              <a:buNone/>
            </a:pPr>
            <a:endParaRPr>
              <a:solidFill>
                <a:schemeClr val="dk1"/>
              </a:solidFill>
            </a:endParaRPr>
          </a:p>
          <a:p>
            <a:pPr marL="0" lvl="0" indent="0" algn="l" rtl="0">
              <a:lnSpc>
                <a:spcPct val="100000"/>
              </a:lnSpc>
              <a:spcBef>
                <a:spcPts val="0"/>
              </a:spcBef>
              <a:spcAft>
                <a:spcPts val="0"/>
              </a:spcAft>
              <a:buSzPts val="1100"/>
              <a:buNone/>
            </a:pPr>
            <a:r>
              <a:rPr lang="en-US" b="1"/>
              <a:t>Notes to the Participants:</a:t>
            </a:r>
            <a:endParaRPr/>
          </a:p>
          <a:p>
            <a:pPr marL="0" lvl="0" indent="0" algn="l" rtl="0">
              <a:lnSpc>
                <a:spcPct val="100000"/>
              </a:lnSpc>
              <a:spcBef>
                <a:spcPts val="0"/>
              </a:spcBef>
              <a:spcAft>
                <a:spcPts val="0"/>
              </a:spcAft>
              <a:buSzPts val="1100"/>
              <a:buNone/>
            </a:pPr>
            <a:endParaRPr b="0"/>
          </a:p>
          <a:p>
            <a:pPr marL="0" lvl="0" indent="0" algn="l" rtl="0">
              <a:lnSpc>
                <a:spcPct val="100000"/>
              </a:lnSpc>
              <a:spcBef>
                <a:spcPts val="0"/>
              </a:spcBef>
              <a:spcAft>
                <a:spcPts val="0"/>
              </a:spcAft>
              <a:buSzPts val="1100"/>
              <a:buNone/>
            </a:pPr>
            <a:r>
              <a:rPr lang="en-US" b="0"/>
              <a:t>Browser Specific Code:</a:t>
            </a:r>
            <a:endParaRPr/>
          </a:p>
          <a:p>
            <a:pPr marL="0" lvl="0" indent="0" algn="l" rtl="0">
              <a:lnSpc>
                <a:spcPct val="100000"/>
              </a:lnSpc>
              <a:spcBef>
                <a:spcPts val="0"/>
              </a:spcBef>
              <a:spcAft>
                <a:spcPts val="0"/>
              </a:spcAft>
              <a:buSzPts val="1100"/>
              <a:buNone/>
            </a:pPr>
            <a:r>
              <a:rPr lang="en-US" b="0"/>
              <a:t>Create browser specific test code. Some features may be different across browsers. Use conditional statements to handle browser-specific code in your test scripts.</a:t>
            </a:r>
            <a:endParaRPr/>
          </a:p>
          <a:p>
            <a:pPr marL="0" lvl="0" indent="0" algn="l" rtl="0">
              <a:lnSpc>
                <a:spcPct val="100000"/>
              </a:lnSpc>
              <a:spcBef>
                <a:spcPts val="0"/>
              </a:spcBef>
              <a:spcAft>
                <a:spcPts val="0"/>
              </a:spcAft>
              <a:buSzPts val="1100"/>
              <a:buNone/>
            </a:pPr>
            <a:endParaRPr b="0"/>
          </a:p>
          <a:p>
            <a:pPr marL="0" lvl="0" indent="0" algn="l" rtl="0">
              <a:lnSpc>
                <a:spcPct val="100000"/>
              </a:lnSpc>
              <a:spcBef>
                <a:spcPts val="0"/>
              </a:spcBef>
              <a:spcAft>
                <a:spcPts val="0"/>
              </a:spcAft>
              <a:buSzPts val="1100"/>
              <a:buNone/>
            </a:pPr>
            <a:r>
              <a:rPr lang="en-US" b="0"/>
              <a:t>if (browser.equalsIgnoreCase("firefox")) {</a:t>
            </a:r>
            <a:endParaRPr/>
          </a:p>
          <a:p>
            <a:pPr marL="0" lvl="0" indent="0" algn="l" rtl="0">
              <a:lnSpc>
                <a:spcPct val="100000"/>
              </a:lnSpc>
              <a:spcBef>
                <a:spcPts val="0"/>
              </a:spcBef>
              <a:spcAft>
                <a:spcPts val="0"/>
              </a:spcAft>
              <a:buSzPts val="1100"/>
              <a:buNone/>
            </a:pPr>
            <a:r>
              <a:rPr lang="en-US" b="0"/>
              <a:t>    // Firefox-specific code</a:t>
            </a:r>
            <a:endParaRPr/>
          </a:p>
          <a:p>
            <a:pPr marL="0" lvl="0" indent="0" algn="l" rtl="0">
              <a:lnSpc>
                <a:spcPct val="100000"/>
              </a:lnSpc>
              <a:spcBef>
                <a:spcPts val="0"/>
              </a:spcBef>
              <a:spcAft>
                <a:spcPts val="0"/>
              </a:spcAft>
              <a:buSzPts val="1100"/>
              <a:buNone/>
            </a:pPr>
            <a:r>
              <a:rPr lang="en-US" b="0"/>
              <a:t>} else if (browser.equalsIgnoreCase(“InternetExplorer")) {</a:t>
            </a:r>
            <a:endParaRPr/>
          </a:p>
          <a:p>
            <a:pPr marL="0" lvl="0" indent="0" algn="l" rtl="0">
              <a:lnSpc>
                <a:spcPct val="100000"/>
              </a:lnSpc>
              <a:spcBef>
                <a:spcPts val="0"/>
              </a:spcBef>
              <a:spcAft>
                <a:spcPts val="0"/>
              </a:spcAft>
              <a:buSzPts val="1100"/>
              <a:buNone/>
            </a:pPr>
            <a:r>
              <a:rPr lang="en-US" b="0"/>
              <a:t>    // IE-specific code</a:t>
            </a:r>
            <a:endParaRPr/>
          </a:p>
          <a:p>
            <a:pPr marL="0" lvl="0" indent="0" algn="l" rtl="0">
              <a:lnSpc>
                <a:spcPct val="100000"/>
              </a:lnSpc>
              <a:spcBef>
                <a:spcPts val="0"/>
              </a:spcBef>
              <a:spcAft>
                <a:spcPts val="0"/>
              </a:spcAft>
              <a:buSzPts val="1100"/>
              <a:buNone/>
            </a:pPr>
            <a:r>
              <a:rPr lang="en-US" b="0"/>
              <a:t>} else if (browser.equalsIgnoreCase(“Chrome")) {</a:t>
            </a:r>
            <a:endParaRPr/>
          </a:p>
          <a:p>
            <a:pPr marL="0" lvl="0" indent="0" algn="l" rtl="0">
              <a:lnSpc>
                <a:spcPct val="100000"/>
              </a:lnSpc>
              <a:spcBef>
                <a:spcPts val="0"/>
              </a:spcBef>
              <a:spcAft>
                <a:spcPts val="0"/>
              </a:spcAft>
              <a:buSzPts val="1100"/>
              <a:buNone/>
            </a:pPr>
            <a:r>
              <a:rPr lang="en-US" b="0"/>
              <a:t>    // Chrome-specific code</a:t>
            </a:r>
            <a:endParaRPr/>
          </a:p>
          <a:p>
            <a:pPr marL="0" lvl="0" indent="0" algn="l" rtl="0">
              <a:lnSpc>
                <a:spcPct val="100000"/>
              </a:lnSpc>
              <a:spcBef>
                <a:spcPts val="0"/>
              </a:spcBef>
              <a:spcAft>
                <a:spcPts val="0"/>
              </a:spcAft>
              <a:buSzPts val="1100"/>
              <a:buNone/>
            </a:pPr>
            <a:r>
              <a:rPr lang="en-US" b="0"/>
              <a:t>} else if (browser.equalsIgnoreCase("Edge")) {</a:t>
            </a:r>
            <a:endParaRPr/>
          </a:p>
          <a:p>
            <a:pPr marL="0" lvl="0" indent="0" algn="l" rtl="0">
              <a:lnSpc>
                <a:spcPct val="100000"/>
              </a:lnSpc>
              <a:spcBef>
                <a:spcPts val="0"/>
              </a:spcBef>
              <a:spcAft>
                <a:spcPts val="0"/>
              </a:spcAft>
              <a:buSzPts val="1100"/>
              <a:buNone/>
            </a:pPr>
            <a:r>
              <a:rPr lang="en-US" b="0"/>
              <a:t>    // Edge-specific code</a:t>
            </a:r>
            <a:endParaRPr/>
          </a:p>
          <a:p>
            <a:pPr marL="0" lvl="0" indent="0" algn="l" rtl="0">
              <a:lnSpc>
                <a:spcPct val="100000"/>
              </a:lnSpc>
              <a:spcBef>
                <a:spcPts val="0"/>
              </a:spcBef>
              <a:spcAft>
                <a:spcPts val="0"/>
              </a:spcAft>
              <a:buSzPts val="1100"/>
              <a:buNone/>
            </a:pPr>
            <a:r>
              <a:rPr lang="en-US" b="0"/>
              <a:t>}</a:t>
            </a:r>
            <a:endParaRPr/>
          </a:p>
          <a:p>
            <a:pPr marL="0" lvl="0" indent="0" algn="l" rtl="0">
              <a:lnSpc>
                <a:spcPct val="100000"/>
              </a:lnSpc>
              <a:spcBef>
                <a:spcPts val="0"/>
              </a:spcBef>
              <a:spcAft>
                <a:spcPts val="0"/>
              </a:spcAft>
              <a:buSzPts val="1100"/>
              <a:buNone/>
            </a:pPr>
            <a:endParaRPr b="0"/>
          </a:p>
          <a:p>
            <a:pPr marL="0" lvl="0" indent="0" algn="l" rtl="0">
              <a:lnSpc>
                <a:spcPct val="100000"/>
              </a:lnSpc>
              <a:spcBef>
                <a:spcPts val="0"/>
              </a:spcBef>
              <a:spcAft>
                <a:spcPts val="0"/>
              </a:spcAft>
              <a:buSzPts val="1100"/>
              <a:buNone/>
            </a:pPr>
            <a:endParaRPr b="0"/>
          </a:p>
          <a:p>
            <a:pPr marL="0" lvl="0" indent="0" algn="l" rtl="0">
              <a:lnSpc>
                <a:spcPct val="100000"/>
              </a:lnSpc>
              <a:spcBef>
                <a:spcPts val="0"/>
              </a:spcBef>
              <a:spcAft>
                <a:spcPts val="0"/>
              </a:spcAft>
              <a:buSzPts val="1100"/>
              <a:buNone/>
            </a:pPr>
            <a:endParaRPr b="0"/>
          </a:p>
        </p:txBody>
      </p:sp>
    </p:spTree>
    <p:extLst>
      <p:ext uri="{BB962C8B-B14F-4D97-AF65-F5344CB8AC3E}">
        <p14:creationId xmlns:p14="http://schemas.microsoft.com/office/powerpoint/2010/main" val="3686226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aad417b8ce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 name="Google Shape;81;g2aad417b8ce_1_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200" b="1">
                <a:solidFill>
                  <a:schemeClr val="dk1"/>
                </a:solidFill>
              </a:rPr>
              <a:t>Notes to the Facilitator:</a:t>
            </a:r>
            <a:endParaRPr sz="1200" b="1">
              <a:solidFill>
                <a:schemeClr val="dk1"/>
              </a:solidFill>
            </a:endParaRPr>
          </a:p>
          <a:p>
            <a:pPr marL="0" lvl="0" indent="0" algn="l" rtl="0">
              <a:lnSpc>
                <a:spcPct val="100000"/>
              </a:lnSpc>
              <a:spcBef>
                <a:spcPts val="0"/>
              </a:spcBef>
              <a:spcAft>
                <a:spcPts val="0"/>
              </a:spcAft>
              <a:buSzPts val="1100"/>
              <a:buNone/>
            </a:pPr>
            <a:r>
              <a:rPr lang="en-US" sz="1200">
                <a:solidFill>
                  <a:schemeClr val="dk1"/>
                </a:solidFill>
              </a:rPr>
              <a:t>Explore the new feature of Selenium 4, Relative Locators, designed to enhance web element location based on relationships, utilizing five key locators for targeted positioning.</a:t>
            </a:r>
            <a:endParaRPr sz="1200">
              <a:solidFill>
                <a:schemeClr val="dk1"/>
              </a:solidFill>
            </a:endParaRPr>
          </a:p>
          <a:p>
            <a:pPr marL="0" lvl="0" indent="0" algn="l" rtl="0">
              <a:lnSpc>
                <a:spcPct val="100000"/>
              </a:lnSpc>
              <a:spcBef>
                <a:spcPts val="0"/>
              </a:spcBef>
              <a:spcAft>
                <a:spcPts val="0"/>
              </a:spcAft>
              <a:buSzPts val="1100"/>
              <a:buNone/>
            </a:pPr>
            <a:endParaRPr b="1"/>
          </a:p>
          <a:p>
            <a:pPr marL="0" lvl="0" indent="0" algn="l" rtl="0">
              <a:lnSpc>
                <a:spcPct val="100000"/>
              </a:lnSpc>
              <a:spcBef>
                <a:spcPts val="0"/>
              </a:spcBef>
              <a:spcAft>
                <a:spcPts val="0"/>
              </a:spcAft>
              <a:buSzPts val="1100"/>
              <a:buNone/>
            </a:pPr>
            <a:r>
              <a:rPr lang="en-US" b="1"/>
              <a:t>Notes to the Participants:</a:t>
            </a:r>
            <a:endParaRPr/>
          </a:p>
          <a:p>
            <a:pPr marL="0" lvl="0" indent="0" algn="l" rtl="0">
              <a:lnSpc>
                <a:spcPct val="100000"/>
              </a:lnSpc>
              <a:spcBef>
                <a:spcPts val="0"/>
              </a:spcBef>
              <a:spcAft>
                <a:spcPts val="0"/>
              </a:spcAft>
              <a:buSzPts val="1100"/>
              <a:buNone/>
            </a:pPr>
            <a:endParaRPr b="1"/>
          </a:p>
          <a:p>
            <a:pPr marL="0" lvl="0" indent="0" algn="l" rtl="0">
              <a:lnSpc>
                <a:spcPct val="100000"/>
              </a:lnSpc>
              <a:spcBef>
                <a:spcPts val="0"/>
              </a:spcBef>
              <a:spcAft>
                <a:spcPts val="0"/>
              </a:spcAft>
              <a:buSzPts val="1100"/>
              <a:buNone/>
            </a:pPr>
            <a:r>
              <a:rPr lang="en-US" b="0"/>
              <a:t>Relative Locators:</a:t>
            </a:r>
            <a:endParaRPr/>
          </a:p>
          <a:p>
            <a:pPr marL="0" lvl="0" indent="0" algn="l" rtl="0">
              <a:lnSpc>
                <a:spcPct val="100000"/>
              </a:lnSpc>
              <a:spcBef>
                <a:spcPts val="0"/>
              </a:spcBef>
              <a:spcAft>
                <a:spcPts val="0"/>
              </a:spcAft>
              <a:buSzPts val="1100"/>
              <a:buNone/>
            </a:pPr>
            <a:r>
              <a:rPr lang="en-US" b="0"/>
              <a:t>Relative locators is a new features which is also known as friendly locators. It promotes the process of locating web elements based on their relationship with other elements. </a:t>
            </a:r>
            <a:endParaRPr b="0"/>
          </a:p>
          <a:p>
            <a:pPr marL="0" lvl="0" indent="0" algn="l" rtl="0">
              <a:lnSpc>
                <a:spcPct val="100000"/>
              </a:lnSpc>
              <a:spcBef>
                <a:spcPts val="0"/>
              </a:spcBef>
              <a:spcAft>
                <a:spcPts val="0"/>
              </a:spcAft>
              <a:buSzPts val="1100"/>
              <a:buNone/>
            </a:pPr>
            <a:endParaRPr/>
          </a:p>
          <a:p>
            <a:pPr marL="457200" lvl="0" indent="-304800" algn="l" rtl="0">
              <a:lnSpc>
                <a:spcPct val="115000"/>
              </a:lnSpc>
              <a:spcBef>
                <a:spcPts val="0"/>
              </a:spcBef>
              <a:spcAft>
                <a:spcPts val="0"/>
              </a:spcAft>
              <a:buClr>
                <a:schemeClr val="dk1"/>
              </a:buClr>
              <a:buSzPts val="1200"/>
              <a:buChar char="●"/>
            </a:pPr>
            <a:r>
              <a:rPr lang="en-US" sz="1200">
                <a:solidFill>
                  <a:schemeClr val="dk1"/>
                </a:solidFill>
              </a:rPr>
              <a:t>Five locators used in selenium 4 are:</a:t>
            </a:r>
            <a:endParaRPr sz="1200">
              <a:solidFill>
                <a:schemeClr val="dk1"/>
              </a:solidFill>
            </a:endParaRPr>
          </a:p>
          <a:p>
            <a:pPr marL="0" lvl="0" indent="0" algn="l" rtl="0">
              <a:lnSpc>
                <a:spcPct val="100000"/>
              </a:lnSpc>
              <a:spcBef>
                <a:spcPts val="0"/>
              </a:spcBef>
              <a:spcAft>
                <a:spcPts val="0"/>
              </a:spcAft>
              <a:buSzPts val="1100"/>
              <a:buNone/>
            </a:pPr>
            <a:endParaRPr/>
          </a:p>
          <a:p>
            <a:pPr marL="628650" lvl="1" indent="-171450" algn="l" rtl="0">
              <a:lnSpc>
                <a:spcPct val="100000"/>
              </a:lnSpc>
              <a:spcBef>
                <a:spcPts val="0"/>
              </a:spcBef>
              <a:spcAft>
                <a:spcPts val="0"/>
              </a:spcAft>
              <a:buSzPts val="1100"/>
              <a:buChar char="○"/>
            </a:pPr>
            <a:r>
              <a:rPr lang="en-US" b="0"/>
              <a:t>below (): </a:t>
            </a:r>
            <a:endParaRPr/>
          </a:p>
          <a:p>
            <a:pPr marL="1085850" lvl="2" indent="-171450" algn="l" rtl="0">
              <a:lnSpc>
                <a:spcPct val="100000"/>
              </a:lnSpc>
              <a:spcBef>
                <a:spcPts val="0"/>
              </a:spcBef>
              <a:spcAft>
                <a:spcPts val="0"/>
              </a:spcAft>
              <a:buSzPts val="1100"/>
              <a:buChar char="■"/>
            </a:pPr>
            <a:r>
              <a:rPr lang="en-US" b="0"/>
              <a:t>Used to find the element below the specific web element</a:t>
            </a:r>
            <a:endParaRPr/>
          </a:p>
          <a:p>
            <a:pPr marL="628650" lvl="1" indent="-171450" algn="l" rtl="0">
              <a:lnSpc>
                <a:spcPct val="100000"/>
              </a:lnSpc>
              <a:spcBef>
                <a:spcPts val="0"/>
              </a:spcBef>
              <a:spcAft>
                <a:spcPts val="0"/>
              </a:spcAft>
              <a:buSzPts val="1100"/>
              <a:buChar char="○"/>
            </a:pPr>
            <a:r>
              <a:rPr lang="en-US" b="0"/>
              <a:t>toLeftOf(): </a:t>
            </a:r>
            <a:endParaRPr/>
          </a:p>
          <a:p>
            <a:pPr marL="1085850" lvl="2" indent="-171450" algn="l" rtl="0">
              <a:lnSpc>
                <a:spcPct val="100000"/>
              </a:lnSpc>
              <a:spcBef>
                <a:spcPts val="0"/>
              </a:spcBef>
              <a:spcAft>
                <a:spcPts val="0"/>
              </a:spcAft>
              <a:buSzPts val="1100"/>
              <a:buChar char="■"/>
            </a:pPr>
            <a:r>
              <a:rPr lang="en-US" b="0"/>
              <a:t>Used to find the web element which is left to the specified element</a:t>
            </a:r>
            <a:endParaRPr/>
          </a:p>
          <a:p>
            <a:pPr marL="628650" lvl="1" indent="-171450" algn="l" rtl="0">
              <a:lnSpc>
                <a:spcPct val="100000"/>
              </a:lnSpc>
              <a:spcBef>
                <a:spcPts val="0"/>
              </a:spcBef>
              <a:spcAft>
                <a:spcPts val="0"/>
              </a:spcAft>
              <a:buSzPts val="1100"/>
              <a:buChar char="○"/>
            </a:pPr>
            <a:r>
              <a:rPr lang="en-US" b="0"/>
              <a:t>toRightOf(): </a:t>
            </a:r>
            <a:endParaRPr/>
          </a:p>
          <a:p>
            <a:pPr marL="1085850" lvl="2" indent="-171450" algn="l" rtl="0">
              <a:lnSpc>
                <a:spcPct val="100000"/>
              </a:lnSpc>
              <a:spcBef>
                <a:spcPts val="0"/>
              </a:spcBef>
              <a:spcAft>
                <a:spcPts val="0"/>
              </a:spcAft>
              <a:buSzPts val="1100"/>
              <a:buChar char="■"/>
            </a:pPr>
            <a:r>
              <a:rPr lang="en-US" b="0"/>
              <a:t>Used to find the web element which is right to the specified web element</a:t>
            </a:r>
            <a:endParaRPr/>
          </a:p>
          <a:p>
            <a:pPr marL="628650" lvl="1" indent="-171450" algn="l" rtl="0">
              <a:lnSpc>
                <a:spcPct val="100000"/>
              </a:lnSpc>
              <a:spcBef>
                <a:spcPts val="0"/>
              </a:spcBef>
              <a:spcAft>
                <a:spcPts val="0"/>
              </a:spcAft>
              <a:buSzPts val="1100"/>
              <a:buChar char="○"/>
            </a:pPr>
            <a:r>
              <a:rPr lang="en-US" b="0"/>
              <a:t>above (): </a:t>
            </a:r>
            <a:endParaRPr/>
          </a:p>
          <a:p>
            <a:pPr marL="1085850" lvl="2" indent="-171450" algn="l" rtl="0">
              <a:lnSpc>
                <a:spcPct val="100000"/>
              </a:lnSpc>
              <a:spcBef>
                <a:spcPts val="0"/>
              </a:spcBef>
              <a:spcAft>
                <a:spcPts val="0"/>
              </a:spcAft>
              <a:buSzPts val="1100"/>
              <a:buChar char="■"/>
            </a:pPr>
            <a:r>
              <a:rPr lang="en-US" b="0"/>
              <a:t>Used to find the element which is above the specified element</a:t>
            </a:r>
            <a:endParaRPr/>
          </a:p>
          <a:p>
            <a:pPr marL="628650" lvl="1" indent="-171450" algn="l" rtl="0">
              <a:lnSpc>
                <a:spcPct val="100000"/>
              </a:lnSpc>
              <a:spcBef>
                <a:spcPts val="0"/>
              </a:spcBef>
              <a:spcAft>
                <a:spcPts val="0"/>
              </a:spcAft>
              <a:buSzPts val="1100"/>
              <a:buChar char="○"/>
            </a:pPr>
            <a:r>
              <a:rPr lang="en-US" b="0"/>
              <a:t>near (): </a:t>
            </a:r>
            <a:endParaRPr/>
          </a:p>
          <a:p>
            <a:pPr marL="1085850" lvl="2" indent="-171450" algn="l" rtl="0">
              <a:lnSpc>
                <a:spcPct val="100000"/>
              </a:lnSpc>
              <a:spcBef>
                <a:spcPts val="0"/>
              </a:spcBef>
              <a:spcAft>
                <a:spcPts val="0"/>
              </a:spcAft>
              <a:buSzPts val="1100"/>
              <a:buChar char="■"/>
            </a:pPr>
            <a:r>
              <a:rPr lang="en-US" b="0"/>
              <a:t>targets an element that is away from a specified web element</a:t>
            </a:r>
            <a:endParaRPr/>
          </a:p>
          <a:p>
            <a:pPr marL="628650" lvl="1" indent="-101600" algn="l" rtl="0">
              <a:lnSpc>
                <a:spcPct val="100000"/>
              </a:lnSpc>
              <a:spcBef>
                <a:spcPts val="0"/>
              </a:spcBef>
              <a:spcAft>
                <a:spcPts val="0"/>
              </a:spcAft>
              <a:buSzPts val="1100"/>
              <a:buNone/>
            </a:pPr>
            <a:endParaRPr b="0"/>
          </a:p>
        </p:txBody>
      </p:sp>
    </p:spTree>
    <p:extLst>
      <p:ext uri="{BB962C8B-B14F-4D97-AF65-F5344CB8AC3E}">
        <p14:creationId xmlns:p14="http://schemas.microsoft.com/office/powerpoint/2010/main" val="415815185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2" name="Google Shape;472;p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t>Notes to the Facilitator:</a:t>
            </a:r>
            <a:endParaRPr b="1"/>
          </a:p>
          <a:p>
            <a:pPr marL="0" lvl="0" indent="0" algn="l" rtl="0">
              <a:lnSpc>
                <a:spcPct val="100000"/>
              </a:lnSpc>
              <a:spcBef>
                <a:spcPts val="0"/>
              </a:spcBef>
              <a:spcAft>
                <a:spcPts val="0"/>
              </a:spcAft>
              <a:buSzPts val="1100"/>
              <a:buNone/>
            </a:pPr>
            <a:r>
              <a:rPr lang="en-US">
                <a:solidFill>
                  <a:schemeClr val="dk1"/>
                </a:solidFill>
              </a:rPr>
              <a:t>Explore seamless cross-browser test execution by utilizing your chosen testing framework, such as TestNG or JUnit. Configure the framework to run tests concurrently on multiple browsers, ensuring efficient and parallel execution for comprehensive test coverage.</a:t>
            </a:r>
            <a:endParaRPr>
              <a:solidFill>
                <a:schemeClr val="dk1"/>
              </a:solidFill>
            </a:endParaRPr>
          </a:p>
          <a:p>
            <a:pPr marL="0" lvl="0" indent="0" algn="l" rtl="0">
              <a:lnSpc>
                <a:spcPct val="100000"/>
              </a:lnSpc>
              <a:spcBef>
                <a:spcPts val="0"/>
              </a:spcBef>
              <a:spcAft>
                <a:spcPts val="0"/>
              </a:spcAft>
              <a:buSzPts val="1100"/>
              <a:buNone/>
            </a:pPr>
            <a:endParaRPr sz="1200">
              <a:solidFill>
                <a:srgbClr val="374151"/>
              </a:solidFill>
              <a:latin typeface="Roboto"/>
              <a:ea typeface="Roboto"/>
              <a:cs typeface="Roboto"/>
              <a:sym typeface="Roboto"/>
            </a:endParaRPr>
          </a:p>
          <a:p>
            <a:pPr marL="0" lvl="0" indent="0" algn="l" rtl="0">
              <a:lnSpc>
                <a:spcPct val="100000"/>
              </a:lnSpc>
              <a:spcBef>
                <a:spcPts val="0"/>
              </a:spcBef>
              <a:spcAft>
                <a:spcPts val="0"/>
              </a:spcAft>
              <a:buSzPts val="1100"/>
              <a:buNone/>
            </a:pPr>
            <a:r>
              <a:rPr lang="en-US" b="1"/>
              <a:t>Notes to the Participants:</a:t>
            </a:r>
            <a:endParaRPr/>
          </a:p>
          <a:p>
            <a:pPr marL="0" lvl="0" indent="0" algn="l" rtl="0">
              <a:lnSpc>
                <a:spcPct val="100000"/>
              </a:lnSpc>
              <a:spcBef>
                <a:spcPts val="0"/>
              </a:spcBef>
              <a:spcAft>
                <a:spcPts val="0"/>
              </a:spcAft>
              <a:buSzPts val="1100"/>
              <a:buNone/>
            </a:pPr>
            <a:endParaRPr b="0"/>
          </a:p>
          <a:p>
            <a:pPr marL="0" lvl="0" indent="0" algn="l" rtl="0">
              <a:lnSpc>
                <a:spcPct val="115000"/>
              </a:lnSpc>
              <a:spcBef>
                <a:spcPts val="1200"/>
              </a:spcBef>
              <a:spcAft>
                <a:spcPts val="0"/>
              </a:spcAft>
              <a:buClr>
                <a:schemeClr val="dk1"/>
              </a:buClr>
              <a:buSzPts val="1100"/>
              <a:buFont typeface="Arial"/>
              <a:buNone/>
            </a:pPr>
            <a:r>
              <a:rPr lang="en-US">
                <a:solidFill>
                  <a:srgbClr val="252525"/>
                </a:solidFill>
              </a:rPr>
              <a:t>Implement Cross-Browser Test Execution</a:t>
            </a:r>
            <a:endParaRPr>
              <a:solidFill>
                <a:srgbClr val="252525"/>
              </a:solidFill>
            </a:endParaRPr>
          </a:p>
          <a:p>
            <a:pPr marL="457200" lvl="0" indent="-298450" algn="l" rtl="0">
              <a:lnSpc>
                <a:spcPct val="115000"/>
              </a:lnSpc>
              <a:spcBef>
                <a:spcPts val="1200"/>
              </a:spcBef>
              <a:spcAft>
                <a:spcPts val="0"/>
              </a:spcAft>
              <a:buClr>
                <a:srgbClr val="252525"/>
              </a:buClr>
              <a:buSzPts val="1100"/>
              <a:buChar char="●"/>
            </a:pPr>
            <a:r>
              <a:rPr lang="en-US">
                <a:solidFill>
                  <a:srgbClr val="252525"/>
                </a:solidFill>
              </a:rPr>
              <a:t>Use a testing framework of your choice, such as TestNG or Junit, for implementing cross-browser execution.</a:t>
            </a:r>
            <a:endParaRPr>
              <a:solidFill>
                <a:srgbClr val="252525"/>
              </a:solidFill>
            </a:endParaRPr>
          </a:p>
          <a:p>
            <a:pPr marL="457200" lvl="0" indent="-298450" algn="l" rtl="0">
              <a:lnSpc>
                <a:spcPct val="115000"/>
              </a:lnSpc>
              <a:spcBef>
                <a:spcPts val="0"/>
              </a:spcBef>
              <a:spcAft>
                <a:spcPts val="0"/>
              </a:spcAft>
              <a:buClr>
                <a:srgbClr val="252525"/>
              </a:buClr>
              <a:buSzPts val="1100"/>
              <a:buChar char="●"/>
            </a:pPr>
            <a:r>
              <a:rPr lang="en-US">
                <a:solidFill>
                  <a:srgbClr val="252525"/>
                </a:solidFill>
              </a:rPr>
              <a:t>Configure a framework to run tests in parallel on multiple browsers.</a:t>
            </a:r>
            <a:endParaRPr>
              <a:solidFill>
                <a:srgbClr val="252525"/>
              </a:solidFill>
            </a:endParaRPr>
          </a:p>
          <a:p>
            <a:pPr marL="0" lvl="0" indent="0" algn="l" rtl="0">
              <a:lnSpc>
                <a:spcPct val="115000"/>
              </a:lnSpc>
              <a:spcBef>
                <a:spcPts val="1200"/>
              </a:spcBef>
              <a:spcAft>
                <a:spcPts val="0"/>
              </a:spcAft>
              <a:buClr>
                <a:schemeClr val="dk1"/>
              </a:buClr>
              <a:buSzPts val="1100"/>
              <a:buFont typeface="Arial"/>
              <a:buNone/>
            </a:pPr>
            <a:r>
              <a:rPr lang="en-US">
                <a:solidFill>
                  <a:srgbClr val="252525"/>
                </a:solidFill>
              </a:rPr>
              <a:t> </a:t>
            </a:r>
            <a:endParaRPr>
              <a:solidFill>
                <a:srgbClr val="252525"/>
              </a:solidFill>
            </a:endParaRPr>
          </a:p>
          <a:p>
            <a:pPr marL="0" lvl="0" indent="0" algn="l" rtl="0">
              <a:lnSpc>
                <a:spcPct val="115000"/>
              </a:lnSpc>
              <a:spcBef>
                <a:spcPts val="1200"/>
              </a:spcBef>
              <a:spcAft>
                <a:spcPts val="0"/>
              </a:spcAft>
              <a:buClr>
                <a:schemeClr val="dk1"/>
              </a:buClr>
              <a:buSzPts val="1100"/>
              <a:buFont typeface="Arial"/>
              <a:buNone/>
            </a:pPr>
            <a:r>
              <a:rPr lang="en-US">
                <a:solidFill>
                  <a:srgbClr val="252525"/>
                </a:solidFill>
              </a:rPr>
              <a:t>&lt;suite name=“SampleSuite" parallel="tests"&gt;</a:t>
            </a:r>
            <a:endParaRPr>
              <a:solidFill>
                <a:srgbClr val="252525"/>
              </a:solidFill>
            </a:endParaRPr>
          </a:p>
          <a:p>
            <a:pPr marL="0" lvl="0" indent="0" algn="l" rtl="0">
              <a:lnSpc>
                <a:spcPct val="115000"/>
              </a:lnSpc>
              <a:spcBef>
                <a:spcPts val="1200"/>
              </a:spcBef>
              <a:spcAft>
                <a:spcPts val="0"/>
              </a:spcAft>
              <a:buClr>
                <a:schemeClr val="dk1"/>
              </a:buClr>
              <a:buSzPts val="1100"/>
              <a:buFont typeface="Arial"/>
              <a:buNone/>
            </a:pPr>
            <a:r>
              <a:rPr lang="en-US">
                <a:solidFill>
                  <a:srgbClr val="252525"/>
                </a:solidFill>
              </a:rPr>
              <a:t>&lt;test name="FirefoxTest"&gt;</a:t>
            </a:r>
            <a:endParaRPr>
              <a:solidFill>
                <a:srgbClr val="252525"/>
              </a:solidFill>
            </a:endParaRPr>
          </a:p>
          <a:p>
            <a:pPr marL="0" lvl="0" indent="0" algn="l" rtl="0">
              <a:lnSpc>
                <a:spcPct val="115000"/>
              </a:lnSpc>
              <a:spcBef>
                <a:spcPts val="1200"/>
              </a:spcBef>
              <a:spcAft>
                <a:spcPts val="0"/>
              </a:spcAft>
              <a:buClr>
                <a:schemeClr val="dk1"/>
              </a:buClr>
              <a:buSzPts val="1100"/>
              <a:buFont typeface="Arial"/>
              <a:buNone/>
            </a:pPr>
            <a:r>
              <a:rPr lang="en-US">
                <a:solidFill>
                  <a:srgbClr val="252525"/>
                </a:solidFill>
              </a:rPr>
              <a:t>    &lt;parameter name="browser" value="firefox" /&gt;</a:t>
            </a:r>
            <a:endParaRPr>
              <a:solidFill>
                <a:srgbClr val="252525"/>
              </a:solidFill>
            </a:endParaRPr>
          </a:p>
          <a:p>
            <a:pPr marL="0" lvl="0" indent="0" algn="l" rtl="0">
              <a:lnSpc>
                <a:spcPct val="115000"/>
              </a:lnSpc>
              <a:spcBef>
                <a:spcPts val="1200"/>
              </a:spcBef>
              <a:spcAft>
                <a:spcPts val="0"/>
              </a:spcAft>
              <a:buClr>
                <a:schemeClr val="dk1"/>
              </a:buClr>
              <a:buSzPts val="1100"/>
              <a:buFont typeface="Arial"/>
              <a:buNone/>
            </a:pPr>
            <a:r>
              <a:rPr lang="en-US">
                <a:solidFill>
                  <a:srgbClr val="252525"/>
                </a:solidFill>
              </a:rPr>
              <a:t>    &lt;classes&gt;</a:t>
            </a:r>
            <a:endParaRPr>
              <a:solidFill>
                <a:srgbClr val="252525"/>
              </a:solidFill>
            </a:endParaRPr>
          </a:p>
          <a:p>
            <a:pPr marL="0" lvl="0" indent="0" algn="l" rtl="0">
              <a:lnSpc>
                <a:spcPct val="115000"/>
              </a:lnSpc>
              <a:spcBef>
                <a:spcPts val="1200"/>
              </a:spcBef>
              <a:spcAft>
                <a:spcPts val="0"/>
              </a:spcAft>
              <a:buClr>
                <a:schemeClr val="dk1"/>
              </a:buClr>
              <a:buSzPts val="1100"/>
              <a:buFont typeface="Arial"/>
              <a:buNone/>
            </a:pPr>
            <a:r>
              <a:rPr lang="en-US">
                <a:solidFill>
                  <a:srgbClr val="252525"/>
                </a:solidFill>
              </a:rPr>
              <a:t>      &lt;class name=“org.example.TestClass" /&gt;</a:t>
            </a:r>
            <a:endParaRPr>
              <a:solidFill>
                <a:srgbClr val="252525"/>
              </a:solidFill>
            </a:endParaRPr>
          </a:p>
          <a:p>
            <a:pPr marL="0" lvl="0" indent="0" algn="l" rtl="0">
              <a:lnSpc>
                <a:spcPct val="115000"/>
              </a:lnSpc>
              <a:spcBef>
                <a:spcPts val="1200"/>
              </a:spcBef>
              <a:spcAft>
                <a:spcPts val="0"/>
              </a:spcAft>
              <a:buClr>
                <a:schemeClr val="dk1"/>
              </a:buClr>
              <a:buSzPts val="1100"/>
              <a:buFont typeface="Arial"/>
              <a:buNone/>
            </a:pPr>
            <a:r>
              <a:rPr lang="en-US">
                <a:solidFill>
                  <a:srgbClr val="252525"/>
                </a:solidFill>
              </a:rPr>
              <a:t>    &lt;/classes&gt;</a:t>
            </a:r>
            <a:endParaRPr>
              <a:solidFill>
                <a:srgbClr val="252525"/>
              </a:solidFill>
            </a:endParaRPr>
          </a:p>
          <a:p>
            <a:pPr marL="0" lvl="0" indent="0" algn="l" rtl="0">
              <a:lnSpc>
                <a:spcPct val="115000"/>
              </a:lnSpc>
              <a:spcBef>
                <a:spcPts val="1200"/>
              </a:spcBef>
              <a:spcAft>
                <a:spcPts val="0"/>
              </a:spcAft>
              <a:buClr>
                <a:schemeClr val="dk1"/>
              </a:buClr>
              <a:buSzPts val="1100"/>
              <a:buFont typeface="Arial"/>
              <a:buNone/>
            </a:pPr>
            <a:r>
              <a:rPr lang="en-US">
                <a:solidFill>
                  <a:srgbClr val="252525"/>
                </a:solidFill>
              </a:rPr>
              <a:t>  &lt;/test&gt;</a:t>
            </a:r>
            <a:endParaRPr>
              <a:solidFill>
                <a:srgbClr val="252525"/>
              </a:solidFill>
            </a:endParaRPr>
          </a:p>
          <a:p>
            <a:pPr marL="0" lvl="0" indent="0" algn="l" rtl="0">
              <a:lnSpc>
                <a:spcPct val="115000"/>
              </a:lnSpc>
              <a:spcBef>
                <a:spcPts val="1200"/>
              </a:spcBef>
              <a:spcAft>
                <a:spcPts val="0"/>
              </a:spcAft>
              <a:buClr>
                <a:schemeClr val="dk1"/>
              </a:buClr>
              <a:buSzPts val="1100"/>
              <a:buFont typeface="Arial"/>
              <a:buNone/>
            </a:pPr>
            <a:r>
              <a:rPr lang="en-US">
                <a:solidFill>
                  <a:srgbClr val="252525"/>
                </a:solidFill>
              </a:rPr>
              <a:t> &lt;test name=“InternetExplorerTest"&gt;</a:t>
            </a:r>
            <a:endParaRPr>
              <a:solidFill>
                <a:srgbClr val="252525"/>
              </a:solidFill>
            </a:endParaRPr>
          </a:p>
          <a:p>
            <a:pPr marL="0" lvl="0" indent="0" algn="l" rtl="0">
              <a:lnSpc>
                <a:spcPct val="115000"/>
              </a:lnSpc>
              <a:spcBef>
                <a:spcPts val="1200"/>
              </a:spcBef>
              <a:spcAft>
                <a:spcPts val="0"/>
              </a:spcAft>
              <a:buClr>
                <a:schemeClr val="dk1"/>
              </a:buClr>
              <a:buSzPts val="1100"/>
              <a:buFont typeface="Arial"/>
              <a:buNone/>
            </a:pPr>
            <a:r>
              <a:rPr lang="en-US">
                <a:solidFill>
                  <a:srgbClr val="252525"/>
                </a:solidFill>
              </a:rPr>
              <a:t>    &lt;parameter name="browser" value=“internetexplorer" /&gt;</a:t>
            </a:r>
            <a:endParaRPr>
              <a:solidFill>
                <a:srgbClr val="252525"/>
              </a:solidFill>
            </a:endParaRPr>
          </a:p>
          <a:p>
            <a:pPr marL="0" lvl="0" indent="0" algn="l" rtl="0">
              <a:lnSpc>
                <a:spcPct val="115000"/>
              </a:lnSpc>
              <a:spcBef>
                <a:spcPts val="1200"/>
              </a:spcBef>
              <a:spcAft>
                <a:spcPts val="0"/>
              </a:spcAft>
              <a:buClr>
                <a:schemeClr val="dk1"/>
              </a:buClr>
              <a:buSzPts val="1100"/>
              <a:buFont typeface="Arial"/>
              <a:buNone/>
            </a:pPr>
            <a:r>
              <a:rPr lang="en-US">
                <a:solidFill>
                  <a:srgbClr val="252525"/>
                </a:solidFill>
              </a:rPr>
              <a:t>    &lt;classes&gt;</a:t>
            </a:r>
            <a:endParaRPr>
              <a:solidFill>
                <a:srgbClr val="252525"/>
              </a:solidFill>
            </a:endParaRPr>
          </a:p>
          <a:p>
            <a:pPr marL="0" lvl="0" indent="0" algn="l" rtl="0">
              <a:lnSpc>
                <a:spcPct val="115000"/>
              </a:lnSpc>
              <a:spcBef>
                <a:spcPts val="1200"/>
              </a:spcBef>
              <a:spcAft>
                <a:spcPts val="0"/>
              </a:spcAft>
              <a:buClr>
                <a:schemeClr val="dk1"/>
              </a:buClr>
              <a:buSzPts val="1100"/>
              <a:buFont typeface="Arial"/>
              <a:buNone/>
            </a:pPr>
            <a:r>
              <a:rPr lang="en-US">
                <a:solidFill>
                  <a:srgbClr val="252525"/>
                </a:solidFill>
              </a:rPr>
              <a:t>      &lt;class name="org.example.TestClass" /&gt;</a:t>
            </a:r>
            <a:endParaRPr>
              <a:solidFill>
                <a:srgbClr val="252525"/>
              </a:solidFill>
            </a:endParaRPr>
          </a:p>
          <a:p>
            <a:pPr marL="0" lvl="0" indent="0" algn="l" rtl="0">
              <a:lnSpc>
                <a:spcPct val="115000"/>
              </a:lnSpc>
              <a:spcBef>
                <a:spcPts val="1200"/>
              </a:spcBef>
              <a:spcAft>
                <a:spcPts val="0"/>
              </a:spcAft>
              <a:buClr>
                <a:schemeClr val="dk1"/>
              </a:buClr>
              <a:buSzPts val="1100"/>
              <a:buFont typeface="Arial"/>
              <a:buNone/>
            </a:pPr>
            <a:r>
              <a:rPr lang="en-US">
                <a:solidFill>
                  <a:srgbClr val="252525"/>
                </a:solidFill>
              </a:rPr>
              <a:t>    &lt;/classes&gt;</a:t>
            </a:r>
            <a:endParaRPr>
              <a:solidFill>
                <a:srgbClr val="252525"/>
              </a:solidFill>
            </a:endParaRPr>
          </a:p>
          <a:p>
            <a:pPr marL="0" lvl="0" indent="0" algn="l" rtl="0">
              <a:lnSpc>
                <a:spcPct val="115000"/>
              </a:lnSpc>
              <a:spcBef>
                <a:spcPts val="1200"/>
              </a:spcBef>
              <a:spcAft>
                <a:spcPts val="0"/>
              </a:spcAft>
              <a:buClr>
                <a:schemeClr val="dk1"/>
              </a:buClr>
              <a:buSzPts val="1100"/>
              <a:buFont typeface="Arial"/>
              <a:buNone/>
            </a:pPr>
            <a:r>
              <a:rPr lang="en-US">
                <a:solidFill>
                  <a:srgbClr val="252525"/>
                </a:solidFill>
              </a:rPr>
              <a:t>  &lt;/test&gt;</a:t>
            </a:r>
            <a:endParaRPr>
              <a:solidFill>
                <a:srgbClr val="252525"/>
              </a:solidFill>
            </a:endParaRPr>
          </a:p>
          <a:p>
            <a:pPr marL="0" lvl="0" indent="0" algn="l" rtl="0">
              <a:lnSpc>
                <a:spcPct val="115000"/>
              </a:lnSpc>
              <a:spcBef>
                <a:spcPts val="1200"/>
              </a:spcBef>
              <a:spcAft>
                <a:spcPts val="0"/>
              </a:spcAft>
              <a:buClr>
                <a:schemeClr val="dk1"/>
              </a:buClr>
              <a:buSzPts val="1100"/>
              <a:buFont typeface="Arial"/>
              <a:buNone/>
            </a:pPr>
            <a:r>
              <a:rPr lang="en-US">
                <a:solidFill>
                  <a:srgbClr val="252525"/>
                </a:solidFill>
              </a:rPr>
              <a:t>  &lt;test name="ChromeTest"&gt;</a:t>
            </a:r>
            <a:endParaRPr>
              <a:solidFill>
                <a:srgbClr val="252525"/>
              </a:solidFill>
            </a:endParaRPr>
          </a:p>
          <a:p>
            <a:pPr marL="0" lvl="0" indent="0" algn="l" rtl="0">
              <a:lnSpc>
                <a:spcPct val="115000"/>
              </a:lnSpc>
              <a:spcBef>
                <a:spcPts val="1200"/>
              </a:spcBef>
              <a:spcAft>
                <a:spcPts val="0"/>
              </a:spcAft>
              <a:buClr>
                <a:schemeClr val="dk1"/>
              </a:buClr>
              <a:buSzPts val="1100"/>
              <a:buFont typeface="Arial"/>
              <a:buNone/>
            </a:pPr>
            <a:r>
              <a:rPr lang="en-US">
                <a:solidFill>
                  <a:srgbClr val="252525"/>
                </a:solidFill>
              </a:rPr>
              <a:t>    &lt;parameter name="browser" value="chrome" /&gt;</a:t>
            </a:r>
            <a:endParaRPr>
              <a:solidFill>
                <a:srgbClr val="252525"/>
              </a:solidFill>
            </a:endParaRPr>
          </a:p>
          <a:p>
            <a:pPr marL="0" lvl="0" indent="0" algn="l" rtl="0">
              <a:lnSpc>
                <a:spcPct val="115000"/>
              </a:lnSpc>
              <a:spcBef>
                <a:spcPts val="1200"/>
              </a:spcBef>
              <a:spcAft>
                <a:spcPts val="0"/>
              </a:spcAft>
              <a:buClr>
                <a:schemeClr val="dk1"/>
              </a:buClr>
              <a:buSzPts val="1100"/>
              <a:buFont typeface="Arial"/>
              <a:buNone/>
            </a:pPr>
            <a:r>
              <a:rPr lang="en-US">
                <a:solidFill>
                  <a:srgbClr val="252525"/>
                </a:solidFill>
              </a:rPr>
              <a:t>    &lt;classes&gt;</a:t>
            </a:r>
            <a:endParaRPr>
              <a:solidFill>
                <a:srgbClr val="252525"/>
              </a:solidFill>
            </a:endParaRPr>
          </a:p>
          <a:p>
            <a:pPr marL="0" lvl="0" indent="0" algn="l" rtl="0">
              <a:lnSpc>
                <a:spcPct val="115000"/>
              </a:lnSpc>
              <a:spcBef>
                <a:spcPts val="1200"/>
              </a:spcBef>
              <a:spcAft>
                <a:spcPts val="0"/>
              </a:spcAft>
              <a:buClr>
                <a:schemeClr val="dk1"/>
              </a:buClr>
              <a:buSzPts val="1100"/>
              <a:buFont typeface="Arial"/>
              <a:buNone/>
            </a:pPr>
            <a:r>
              <a:rPr lang="en-US">
                <a:solidFill>
                  <a:srgbClr val="252525"/>
                </a:solidFill>
              </a:rPr>
              <a:t>      &lt;class name="org.example.TestClass" /&gt;</a:t>
            </a:r>
            <a:endParaRPr>
              <a:solidFill>
                <a:srgbClr val="252525"/>
              </a:solidFill>
            </a:endParaRPr>
          </a:p>
          <a:p>
            <a:pPr marL="0" lvl="0" indent="0" algn="l" rtl="0">
              <a:lnSpc>
                <a:spcPct val="115000"/>
              </a:lnSpc>
              <a:spcBef>
                <a:spcPts val="1200"/>
              </a:spcBef>
              <a:spcAft>
                <a:spcPts val="0"/>
              </a:spcAft>
              <a:buClr>
                <a:schemeClr val="dk1"/>
              </a:buClr>
              <a:buSzPts val="1100"/>
              <a:buFont typeface="Arial"/>
              <a:buNone/>
            </a:pPr>
            <a:r>
              <a:rPr lang="en-US">
                <a:solidFill>
                  <a:srgbClr val="252525"/>
                </a:solidFill>
              </a:rPr>
              <a:t>    &lt;/classes&gt;</a:t>
            </a:r>
            <a:endParaRPr>
              <a:solidFill>
                <a:srgbClr val="252525"/>
              </a:solidFill>
            </a:endParaRPr>
          </a:p>
          <a:p>
            <a:pPr marL="0" lvl="0" indent="0" algn="l" rtl="0">
              <a:lnSpc>
                <a:spcPct val="115000"/>
              </a:lnSpc>
              <a:spcBef>
                <a:spcPts val="1200"/>
              </a:spcBef>
              <a:spcAft>
                <a:spcPts val="0"/>
              </a:spcAft>
              <a:buClr>
                <a:schemeClr val="dk1"/>
              </a:buClr>
              <a:buSzPts val="1100"/>
              <a:buFont typeface="Arial"/>
              <a:buNone/>
            </a:pPr>
            <a:r>
              <a:rPr lang="en-US">
                <a:solidFill>
                  <a:srgbClr val="252525"/>
                </a:solidFill>
              </a:rPr>
              <a:t>  &lt;/test&gt;</a:t>
            </a:r>
            <a:endParaRPr>
              <a:solidFill>
                <a:srgbClr val="252525"/>
              </a:solidFill>
            </a:endParaRPr>
          </a:p>
          <a:p>
            <a:pPr marL="0" lvl="0" indent="0" algn="l" rtl="0">
              <a:lnSpc>
                <a:spcPct val="115000"/>
              </a:lnSpc>
              <a:spcBef>
                <a:spcPts val="1200"/>
              </a:spcBef>
              <a:spcAft>
                <a:spcPts val="0"/>
              </a:spcAft>
              <a:buClr>
                <a:schemeClr val="dk1"/>
              </a:buClr>
              <a:buSzPts val="1100"/>
              <a:buFont typeface="Arial"/>
              <a:buNone/>
            </a:pPr>
            <a:r>
              <a:rPr lang="en-US">
                <a:solidFill>
                  <a:srgbClr val="252525"/>
                </a:solidFill>
              </a:rPr>
              <a:t>&lt;test name=“EdgeTest"&gt;</a:t>
            </a:r>
            <a:endParaRPr>
              <a:solidFill>
                <a:srgbClr val="252525"/>
              </a:solidFill>
            </a:endParaRPr>
          </a:p>
          <a:p>
            <a:pPr marL="0" lvl="0" indent="0" algn="l" rtl="0">
              <a:lnSpc>
                <a:spcPct val="115000"/>
              </a:lnSpc>
              <a:spcBef>
                <a:spcPts val="1200"/>
              </a:spcBef>
              <a:spcAft>
                <a:spcPts val="0"/>
              </a:spcAft>
              <a:buClr>
                <a:schemeClr val="dk1"/>
              </a:buClr>
              <a:buSzPts val="1100"/>
              <a:buFont typeface="Arial"/>
              <a:buNone/>
            </a:pPr>
            <a:r>
              <a:rPr lang="en-US">
                <a:solidFill>
                  <a:srgbClr val="252525"/>
                </a:solidFill>
              </a:rPr>
              <a:t>    &lt;parameter name="browser" value=“edge" /&gt;</a:t>
            </a:r>
            <a:endParaRPr>
              <a:solidFill>
                <a:srgbClr val="252525"/>
              </a:solidFill>
            </a:endParaRPr>
          </a:p>
          <a:p>
            <a:pPr marL="0" lvl="0" indent="0" algn="l" rtl="0">
              <a:lnSpc>
                <a:spcPct val="115000"/>
              </a:lnSpc>
              <a:spcBef>
                <a:spcPts val="1200"/>
              </a:spcBef>
              <a:spcAft>
                <a:spcPts val="0"/>
              </a:spcAft>
              <a:buClr>
                <a:schemeClr val="dk1"/>
              </a:buClr>
              <a:buSzPts val="1100"/>
              <a:buFont typeface="Arial"/>
              <a:buNone/>
            </a:pPr>
            <a:r>
              <a:rPr lang="en-US">
                <a:solidFill>
                  <a:srgbClr val="252525"/>
                </a:solidFill>
              </a:rPr>
              <a:t>    &lt;classes&gt;</a:t>
            </a:r>
            <a:endParaRPr>
              <a:solidFill>
                <a:srgbClr val="252525"/>
              </a:solidFill>
            </a:endParaRPr>
          </a:p>
          <a:p>
            <a:pPr marL="0" lvl="0" indent="0" algn="l" rtl="0">
              <a:lnSpc>
                <a:spcPct val="115000"/>
              </a:lnSpc>
              <a:spcBef>
                <a:spcPts val="1200"/>
              </a:spcBef>
              <a:spcAft>
                <a:spcPts val="0"/>
              </a:spcAft>
              <a:buClr>
                <a:schemeClr val="dk1"/>
              </a:buClr>
              <a:buSzPts val="1100"/>
              <a:buFont typeface="Arial"/>
              <a:buNone/>
            </a:pPr>
            <a:r>
              <a:rPr lang="en-US">
                <a:solidFill>
                  <a:srgbClr val="252525"/>
                </a:solidFill>
              </a:rPr>
              <a:t>      &lt;class name="org.example.TestClass" /&gt;</a:t>
            </a:r>
            <a:endParaRPr>
              <a:solidFill>
                <a:srgbClr val="252525"/>
              </a:solidFill>
            </a:endParaRPr>
          </a:p>
          <a:p>
            <a:pPr marL="0" lvl="0" indent="0" algn="l" rtl="0">
              <a:lnSpc>
                <a:spcPct val="115000"/>
              </a:lnSpc>
              <a:spcBef>
                <a:spcPts val="1200"/>
              </a:spcBef>
              <a:spcAft>
                <a:spcPts val="0"/>
              </a:spcAft>
              <a:buClr>
                <a:schemeClr val="dk1"/>
              </a:buClr>
              <a:buSzPts val="1100"/>
              <a:buFont typeface="Arial"/>
              <a:buNone/>
            </a:pPr>
            <a:r>
              <a:rPr lang="en-US">
                <a:solidFill>
                  <a:srgbClr val="252525"/>
                </a:solidFill>
              </a:rPr>
              <a:t>    &lt;/classes&gt;</a:t>
            </a:r>
            <a:endParaRPr>
              <a:solidFill>
                <a:srgbClr val="252525"/>
              </a:solidFill>
            </a:endParaRPr>
          </a:p>
          <a:p>
            <a:pPr marL="0" lvl="0" indent="0" algn="l" rtl="0">
              <a:lnSpc>
                <a:spcPct val="115000"/>
              </a:lnSpc>
              <a:spcBef>
                <a:spcPts val="1200"/>
              </a:spcBef>
              <a:spcAft>
                <a:spcPts val="0"/>
              </a:spcAft>
              <a:buClr>
                <a:schemeClr val="dk1"/>
              </a:buClr>
              <a:buSzPts val="1100"/>
              <a:buFont typeface="Arial"/>
              <a:buNone/>
            </a:pPr>
            <a:r>
              <a:rPr lang="en-US">
                <a:solidFill>
                  <a:srgbClr val="252525"/>
                </a:solidFill>
              </a:rPr>
              <a:t>  &lt;/test&gt;</a:t>
            </a:r>
            <a:endParaRPr>
              <a:solidFill>
                <a:srgbClr val="252525"/>
              </a:solidFill>
            </a:endParaRPr>
          </a:p>
          <a:p>
            <a:pPr marL="0" lvl="0" indent="0" algn="l" rtl="0">
              <a:lnSpc>
                <a:spcPct val="115000"/>
              </a:lnSpc>
              <a:spcBef>
                <a:spcPts val="1200"/>
              </a:spcBef>
              <a:spcAft>
                <a:spcPts val="0"/>
              </a:spcAft>
              <a:buClr>
                <a:schemeClr val="dk1"/>
              </a:buClr>
              <a:buSzPts val="1100"/>
              <a:buFont typeface="Arial"/>
              <a:buNone/>
            </a:pPr>
            <a:r>
              <a:rPr lang="en-US">
                <a:solidFill>
                  <a:srgbClr val="252525"/>
                </a:solidFill>
              </a:rPr>
              <a:t>&lt;/suite&gt;</a:t>
            </a:r>
            <a:endParaRPr>
              <a:solidFill>
                <a:srgbClr val="252525"/>
              </a:solidFill>
            </a:endParaRPr>
          </a:p>
          <a:p>
            <a:pPr marL="0" lvl="0" indent="0" algn="l" rtl="0">
              <a:lnSpc>
                <a:spcPct val="115000"/>
              </a:lnSpc>
              <a:spcBef>
                <a:spcPts val="1200"/>
              </a:spcBef>
              <a:spcAft>
                <a:spcPts val="0"/>
              </a:spcAft>
              <a:buClr>
                <a:schemeClr val="dk1"/>
              </a:buClr>
              <a:buSzPts val="1100"/>
              <a:buFont typeface="Arial"/>
              <a:buNone/>
            </a:pPr>
            <a:r>
              <a:rPr lang="en-US">
                <a:solidFill>
                  <a:srgbClr val="252525"/>
                </a:solidFill>
              </a:rPr>
              <a:t> </a:t>
            </a:r>
            <a:endParaRPr>
              <a:solidFill>
                <a:srgbClr val="252525"/>
              </a:solidFill>
            </a:endParaRPr>
          </a:p>
          <a:p>
            <a:pPr marL="0" lvl="0" indent="0" algn="l" rtl="0">
              <a:lnSpc>
                <a:spcPct val="100000"/>
              </a:lnSpc>
              <a:spcBef>
                <a:spcPts val="1200"/>
              </a:spcBef>
              <a:spcAft>
                <a:spcPts val="0"/>
              </a:spcAft>
              <a:buSzPts val="1100"/>
              <a:buNone/>
            </a:pPr>
            <a:endParaRPr/>
          </a:p>
        </p:txBody>
      </p:sp>
    </p:spTree>
    <p:extLst>
      <p:ext uri="{BB962C8B-B14F-4D97-AF65-F5344CB8AC3E}">
        <p14:creationId xmlns:p14="http://schemas.microsoft.com/office/powerpoint/2010/main" val="206960877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2ab232460f9_0_2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0" name="Google Shape;480;g2ab232460f9_0_2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t>Notes to the Facilitator:</a:t>
            </a:r>
            <a:endParaRPr b="1"/>
          </a:p>
          <a:p>
            <a:pPr marL="0" lvl="0" indent="0" algn="l" rtl="0">
              <a:lnSpc>
                <a:spcPct val="100000"/>
              </a:lnSpc>
              <a:spcBef>
                <a:spcPts val="0"/>
              </a:spcBef>
              <a:spcAft>
                <a:spcPts val="0"/>
              </a:spcAft>
              <a:buSzPts val="1100"/>
              <a:buNone/>
            </a:pPr>
            <a:r>
              <a:rPr lang="en-US">
                <a:solidFill>
                  <a:schemeClr val="dk1"/>
                </a:solidFill>
              </a:rPr>
              <a:t>Dive into Selenium locators, strategically selecting the most suitable approach based on element attributes. Explore the versatility of XPath and CSS selectors, ensuring a wise choice for reliable and efficient test scripts with commonly used UI element locators.</a:t>
            </a:r>
            <a:endParaRPr>
              <a:solidFill>
                <a:schemeClr val="dk1"/>
              </a:solidFill>
            </a:endParaRPr>
          </a:p>
          <a:p>
            <a:pPr marL="0" lvl="0" indent="0" algn="l" rtl="0">
              <a:lnSpc>
                <a:spcPct val="100000"/>
              </a:lnSpc>
              <a:spcBef>
                <a:spcPts val="0"/>
              </a:spcBef>
              <a:spcAft>
                <a:spcPts val="0"/>
              </a:spcAft>
              <a:buSzPts val="1100"/>
              <a:buNone/>
            </a:pPr>
            <a:endParaRPr sz="1200">
              <a:solidFill>
                <a:srgbClr val="374151"/>
              </a:solidFill>
              <a:latin typeface="Roboto"/>
              <a:ea typeface="Roboto"/>
              <a:cs typeface="Roboto"/>
              <a:sym typeface="Roboto"/>
            </a:endParaRPr>
          </a:p>
          <a:p>
            <a:pPr marL="0" lvl="0" indent="0" algn="l" rtl="0">
              <a:lnSpc>
                <a:spcPct val="100000"/>
              </a:lnSpc>
              <a:spcBef>
                <a:spcPts val="0"/>
              </a:spcBef>
              <a:spcAft>
                <a:spcPts val="0"/>
              </a:spcAft>
              <a:buSzPts val="1100"/>
              <a:buNone/>
            </a:pPr>
            <a:r>
              <a:rPr lang="en-US" b="1"/>
              <a:t>Notes to the Participants:</a:t>
            </a:r>
            <a:endParaRPr/>
          </a:p>
          <a:p>
            <a:pPr marL="0" lvl="0" indent="0" algn="l" rtl="0">
              <a:lnSpc>
                <a:spcPct val="100000"/>
              </a:lnSpc>
              <a:spcBef>
                <a:spcPts val="0"/>
              </a:spcBef>
              <a:spcAft>
                <a:spcPts val="0"/>
              </a:spcAft>
              <a:buSzPts val="1100"/>
              <a:buNone/>
            </a:pPr>
            <a:endParaRPr b="0"/>
          </a:p>
          <a:p>
            <a:pPr marL="0" lvl="0" indent="0" algn="l" rtl="0">
              <a:lnSpc>
                <a:spcPct val="100000"/>
              </a:lnSpc>
              <a:spcBef>
                <a:spcPts val="0"/>
              </a:spcBef>
              <a:spcAft>
                <a:spcPts val="0"/>
              </a:spcAft>
              <a:buSzPts val="1100"/>
              <a:buNone/>
            </a:pPr>
            <a:r>
              <a:rPr lang="en-US" b="0"/>
              <a:t>Selenium supports several locators that enable us to identify and interact with HTML elements. We need to be careful on choose the appropriate locator strategy as per the specific attributes of the element we plan to interact with. </a:t>
            </a:r>
            <a:endParaRPr/>
          </a:p>
          <a:p>
            <a:pPr marL="0" lvl="0" indent="0" algn="l" rtl="0">
              <a:lnSpc>
                <a:spcPct val="100000"/>
              </a:lnSpc>
              <a:spcBef>
                <a:spcPts val="0"/>
              </a:spcBef>
              <a:spcAft>
                <a:spcPts val="0"/>
              </a:spcAft>
              <a:buSzPts val="1100"/>
              <a:buNone/>
            </a:pPr>
            <a:endParaRPr b="0"/>
          </a:p>
          <a:p>
            <a:pPr marL="0" lvl="0" indent="0" algn="l" rtl="0">
              <a:lnSpc>
                <a:spcPct val="100000"/>
              </a:lnSpc>
              <a:spcBef>
                <a:spcPts val="0"/>
              </a:spcBef>
              <a:spcAft>
                <a:spcPts val="0"/>
              </a:spcAft>
              <a:buSzPts val="1100"/>
              <a:buNone/>
            </a:pPr>
            <a:r>
              <a:rPr lang="en-US" b="0"/>
              <a:t>XPath and CSS selectors are flexible and powerful but they require a good understanding of HTML and CSS. It's wise to use the least complex and reliable locator strategy for our test scripts.</a:t>
            </a:r>
            <a:endParaRPr/>
          </a:p>
          <a:p>
            <a:pPr marL="0" lvl="0" indent="0" algn="l" rtl="0">
              <a:lnSpc>
                <a:spcPct val="100000"/>
              </a:lnSpc>
              <a:spcBef>
                <a:spcPts val="0"/>
              </a:spcBef>
              <a:spcAft>
                <a:spcPts val="0"/>
              </a:spcAft>
              <a:buSzPts val="1100"/>
              <a:buNone/>
            </a:pPr>
            <a:endParaRPr b="0"/>
          </a:p>
          <a:p>
            <a:pPr marL="0" lvl="0" indent="0" algn="l" rtl="0">
              <a:lnSpc>
                <a:spcPct val="100000"/>
              </a:lnSpc>
              <a:spcBef>
                <a:spcPts val="0"/>
              </a:spcBef>
              <a:spcAft>
                <a:spcPts val="0"/>
              </a:spcAft>
              <a:buSzPts val="1100"/>
              <a:buNone/>
            </a:pPr>
            <a:r>
              <a:rPr lang="en-US" b="0"/>
              <a:t>Some of the commonly used UI element locators are discussed in the next slide:</a:t>
            </a:r>
            <a:endParaRPr/>
          </a:p>
        </p:txBody>
      </p:sp>
    </p:spTree>
    <p:extLst>
      <p:ext uri="{BB962C8B-B14F-4D97-AF65-F5344CB8AC3E}">
        <p14:creationId xmlns:p14="http://schemas.microsoft.com/office/powerpoint/2010/main" val="193871343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7" name="Google Shape;487;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t>Notes to the Facilitator:</a:t>
            </a:r>
            <a:endParaRPr b="1"/>
          </a:p>
          <a:p>
            <a:pPr marL="0" marR="0" lvl="0" indent="0" algn="l" rtl="0">
              <a:lnSpc>
                <a:spcPct val="100000"/>
              </a:lnSpc>
              <a:spcBef>
                <a:spcPts val="0"/>
              </a:spcBef>
              <a:spcAft>
                <a:spcPts val="0"/>
              </a:spcAft>
              <a:buClr>
                <a:srgbClr val="000000"/>
              </a:buClr>
              <a:buSzPts val="1100"/>
              <a:buFont typeface="Arial"/>
              <a:buNone/>
            </a:pPr>
            <a:r>
              <a:rPr lang="en-US">
                <a:solidFill>
                  <a:schemeClr val="dk1"/>
                </a:solidFill>
              </a:rPr>
              <a:t>Embark on the journey of Selenium locators with ID, Name, and Class Name Locators, unraveling the secrets of element identification by attributes and class, enriched with syntax and real-world examples.</a:t>
            </a:r>
            <a:endParaRPr sz="1000">
              <a:solidFill>
                <a:schemeClr val="dk1"/>
              </a:solidFill>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b="1"/>
              <a:t>Notes to the Participants:</a:t>
            </a:r>
            <a:endParaRPr/>
          </a:p>
          <a:p>
            <a:pPr marL="0" lvl="0" indent="0" algn="l" rtl="0">
              <a:lnSpc>
                <a:spcPct val="100000"/>
              </a:lnSpc>
              <a:spcBef>
                <a:spcPts val="0"/>
              </a:spcBef>
              <a:spcAft>
                <a:spcPts val="0"/>
              </a:spcAft>
              <a:buSzPts val="1100"/>
              <a:buNone/>
            </a:pPr>
            <a:endParaRPr b="0"/>
          </a:p>
          <a:p>
            <a:pPr marL="171450" marR="0" lvl="0" indent="-171450" algn="l" rtl="0">
              <a:lnSpc>
                <a:spcPct val="100000"/>
              </a:lnSpc>
              <a:spcBef>
                <a:spcPts val="0"/>
              </a:spcBef>
              <a:spcAft>
                <a:spcPts val="0"/>
              </a:spcAft>
              <a:buClr>
                <a:srgbClr val="000000"/>
              </a:buClr>
              <a:buSzPts val="1100"/>
              <a:buChar char="●"/>
            </a:pPr>
            <a:r>
              <a:rPr lang="en-US" b="0"/>
              <a:t>ID Locator:</a:t>
            </a:r>
            <a:endParaRPr/>
          </a:p>
          <a:p>
            <a:pPr marL="628650" marR="0" lvl="1" indent="-171450" algn="l" rtl="0">
              <a:lnSpc>
                <a:spcPct val="100000"/>
              </a:lnSpc>
              <a:spcBef>
                <a:spcPts val="0"/>
              </a:spcBef>
              <a:spcAft>
                <a:spcPts val="0"/>
              </a:spcAft>
              <a:buClr>
                <a:srgbClr val="000000"/>
              </a:buClr>
              <a:buSzPts val="1100"/>
              <a:buChar char="○"/>
            </a:pPr>
            <a:r>
              <a:rPr lang="en-US" b="0"/>
              <a:t>Uniquely identifies an element by its "id" attribute</a:t>
            </a:r>
            <a:endParaRPr/>
          </a:p>
          <a:p>
            <a:pPr marL="628650" marR="0" lvl="1" indent="-171450" algn="l" rtl="0">
              <a:lnSpc>
                <a:spcPct val="100000"/>
              </a:lnSpc>
              <a:spcBef>
                <a:spcPts val="0"/>
              </a:spcBef>
              <a:spcAft>
                <a:spcPts val="0"/>
              </a:spcAft>
              <a:buClr>
                <a:srgbClr val="000000"/>
              </a:buClr>
              <a:buSzPts val="1100"/>
              <a:buChar char="○"/>
            </a:pPr>
            <a:r>
              <a:rPr lang="en-US" b="0"/>
              <a:t>Syntax: By.id("elementId")</a:t>
            </a:r>
            <a:endParaRPr/>
          </a:p>
          <a:p>
            <a:pPr marL="628650" marR="0" lvl="1" indent="-171450" algn="l" rtl="0">
              <a:lnSpc>
                <a:spcPct val="100000"/>
              </a:lnSpc>
              <a:spcBef>
                <a:spcPts val="0"/>
              </a:spcBef>
              <a:spcAft>
                <a:spcPts val="0"/>
              </a:spcAft>
              <a:buClr>
                <a:srgbClr val="000000"/>
              </a:buClr>
              <a:buSzPts val="1100"/>
              <a:buChar char="○"/>
            </a:pPr>
            <a:r>
              <a:rPr lang="en-US" b="0"/>
              <a:t>Example: &lt;input id="username" type="text"&gt;</a:t>
            </a:r>
            <a:endParaRPr/>
          </a:p>
          <a:p>
            <a:pPr marL="0" lvl="0" indent="0" algn="l" rtl="0">
              <a:lnSpc>
                <a:spcPct val="100000"/>
              </a:lnSpc>
              <a:spcBef>
                <a:spcPts val="0"/>
              </a:spcBef>
              <a:spcAft>
                <a:spcPts val="0"/>
              </a:spcAft>
              <a:buSzPts val="1100"/>
              <a:buNone/>
            </a:pPr>
            <a:endParaRPr b="0"/>
          </a:p>
          <a:p>
            <a:pPr marL="171450" lvl="0" indent="-171450" algn="l" rtl="0">
              <a:lnSpc>
                <a:spcPct val="100000"/>
              </a:lnSpc>
              <a:spcBef>
                <a:spcPts val="0"/>
              </a:spcBef>
              <a:spcAft>
                <a:spcPts val="0"/>
              </a:spcAft>
              <a:buSzPts val="1100"/>
              <a:buChar char="●"/>
            </a:pPr>
            <a:r>
              <a:rPr lang="en-US" b="0"/>
              <a:t>Name Locator:</a:t>
            </a:r>
            <a:endParaRPr/>
          </a:p>
          <a:p>
            <a:pPr marL="628650" lvl="1" indent="-171450" algn="l" rtl="0">
              <a:lnSpc>
                <a:spcPct val="100000"/>
              </a:lnSpc>
              <a:spcBef>
                <a:spcPts val="0"/>
              </a:spcBef>
              <a:spcAft>
                <a:spcPts val="0"/>
              </a:spcAft>
              <a:buSzPts val="1100"/>
              <a:buChar char="○"/>
            </a:pPr>
            <a:r>
              <a:rPr lang="en-US" b="0"/>
              <a:t>Identifies elements by their "name" attribute</a:t>
            </a:r>
            <a:endParaRPr/>
          </a:p>
          <a:p>
            <a:pPr marL="628650" lvl="1" indent="-171450" algn="l" rtl="0">
              <a:lnSpc>
                <a:spcPct val="100000"/>
              </a:lnSpc>
              <a:spcBef>
                <a:spcPts val="0"/>
              </a:spcBef>
              <a:spcAft>
                <a:spcPts val="0"/>
              </a:spcAft>
              <a:buSzPts val="1100"/>
              <a:buChar char="○"/>
            </a:pPr>
            <a:r>
              <a:rPr lang="en-US" b="0"/>
              <a:t>Syntax: By.name("elementName")</a:t>
            </a:r>
            <a:endParaRPr/>
          </a:p>
          <a:p>
            <a:pPr marL="628650" lvl="1" indent="-171450" algn="l" rtl="0">
              <a:lnSpc>
                <a:spcPct val="100000"/>
              </a:lnSpc>
              <a:spcBef>
                <a:spcPts val="0"/>
              </a:spcBef>
              <a:spcAft>
                <a:spcPts val="0"/>
              </a:spcAft>
              <a:buSzPts val="1100"/>
              <a:buChar char="○"/>
            </a:pPr>
            <a:r>
              <a:rPr lang="en-US" b="0"/>
              <a:t>Example: &lt;input name="username" type="text"&gt;</a:t>
            </a:r>
            <a:endParaRPr/>
          </a:p>
          <a:p>
            <a:pPr marL="0" lvl="0" indent="0" algn="l" rtl="0">
              <a:lnSpc>
                <a:spcPct val="100000"/>
              </a:lnSpc>
              <a:spcBef>
                <a:spcPts val="0"/>
              </a:spcBef>
              <a:spcAft>
                <a:spcPts val="0"/>
              </a:spcAft>
              <a:buSzPts val="1100"/>
              <a:buNone/>
            </a:pPr>
            <a:endParaRPr b="0"/>
          </a:p>
          <a:p>
            <a:pPr marL="171450" lvl="0" indent="-171450" algn="l" rtl="0">
              <a:lnSpc>
                <a:spcPct val="100000"/>
              </a:lnSpc>
              <a:spcBef>
                <a:spcPts val="0"/>
              </a:spcBef>
              <a:spcAft>
                <a:spcPts val="0"/>
              </a:spcAft>
              <a:buSzPts val="1100"/>
              <a:buChar char="●"/>
            </a:pPr>
            <a:r>
              <a:rPr lang="en-US" b="0"/>
              <a:t>Class Name Locator:</a:t>
            </a:r>
            <a:endParaRPr/>
          </a:p>
          <a:p>
            <a:pPr marL="628650" lvl="1" indent="-171450" algn="l" rtl="0">
              <a:lnSpc>
                <a:spcPct val="100000"/>
              </a:lnSpc>
              <a:spcBef>
                <a:spcPts val="0"/>
              </a:spcBef>
              <a:spcAft>
                <a:spcPts val="0"/>
              </a:spcAft>
              <a:buSzPts val="1100"/>
              <a:buChar char="○"/>
            </a:pPr>
            <a:r>
              <a:rPr lang="en-US" b="0"/>
              <a:t>Identifies elements by their "class" attribute</a:t>
            </a:r>
            <a:endParaRPr/>
          </a:p>
          <a:p>
            <a:pPr marL="628650" lvl="1" indent="-171450" algn="l" rtl="0">
              <a:lnSpc>
                <a:spcPct val="100000"/>
              </a:lnSpc>
              <a:spcBef>
                <a:spcPts val="0"/>
              </a:spcBef>
              <a:spcAft>
                <a:spcPts val="0"/>
              </a:spcAft>
              <a:buSzPts val="1100"/>
              <a:buChar char="○"/>
            </a:pPr>
            <a:r>
              <a:rPr lang="en-US" b="0"/>
              <a:t>Suitable for selecting multiple elements with the same class</a:t>
            </a:r>
            <a:endParaRPr/>
          </a:p>
          <a:p>
            <a:pPr marL="628650" lvl="1" indent="-171450" algn="l" rtl="0">
              <a:lnSpc>
                <a:spcPct val="100000"/>
              </a:lnSpc>
              <a:spcBef>
                <a:spcPts val="0"/>
              </a:spcBef>
              <a:spcAft>
                <a:spcPts val="0"/>
              </a:spcAft>
              <a:buSzPts val="1100"/>
              <a:buChar char="○"/>
            </a:pPr>
            <a:r>
              <a:rPr lang="en-US" b="0"/>
              <a:t>Syntax: By.className("className")</a:t>
            </a:r>
            <a:endParaRPr/>
          </a:p>
          <a:p>
            <a:pPr marL="628650" lvl="1" indent="-171450" algn="l" rtl="0">
              <a:lnSpc>
                <a:spcPct val="100000"/>
              </a:lnSpc>
              <a:spcBef>
                <a:spcPts val="0"/>
              </a:spcBef>
              <a:spcAft>
                <a:spcPts val="0"/>
              </a:spcAft>
              <a:buSzPts val="1100"/>
              <a:buChar char="○"/>
            </a:pPr>
            <a:r>
              <a:rPr lang="en-US" b="0"/>
              <a:t>Example: &lt;div class="container"&gt;</a:t>
            </a:r>
            <a:endParaRPr/>
          </a:p>
          <a:p>
            <a:pPr marL="0" lvl="0" indent="0" algn="l" rtl="0">
              <a:lnSpc>
                <a:spcPct val="100000"/>
              </a:lnSpc>
              <a:spcBef>
                <a:spcPts val="0"/>
              </a:spcBef>
              <a:spcAft>
                <a:spcPts val="0"/>
              </a:spcAft>
              <a:buSzPts val="1100"/>
              <a:buNone/>
            </a:pPr>
            <a:endParaRPr b="0"/>
          </a:p>
        </p:txBody>
      </p:sp>
    </p:spTree>
    <p:extLst>
      <p:ext uri="{BB962C8B-B14F-4D97-AF65-F5344CB8AC3E}">
        <p14:creationId xmlns:p14="http://schemas.microsoft.com/office/powerpoint/2010/main" val="130898524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2ab232460f9_0_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6" name="Google Shape;496;g2ab232460f9_0_3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t>Notes to the Facilitator:</a:t>
            </a:r>
            <a:endParaRPr b="1"/>
          </a:p>
          <a:p>
            <a:pPr marL="0" lvl="0" indent="0" algn="l" rtl="0">
              <a:lnSpc>
                <a:spcPct val="115000"/>
              </a:lnSpc>
              <a:spcBef>
                <a:spcPts val="0"/>
              </a:spcBef>
              <a:spcAft>
                <a:spcPts val="0"/>
              </a:spcAft>
              <a:buClr>
                <a:schemeClr val="dk1"/>
              </a:buClr>
              <a:buSzPts val="1100"/>
              <a:buFont typeface="Arial"/>
              <a:buNone/>
            </a:pPr>
            <a:r>
              <a:rPr lang="en-US">
                <a:solidFill>
                  <a:schemeClr val="dk1"/>
                </a:solidFill>
              </a:rPr>
              <a:t>Unlock the potential of Tag Name, Link Text, and Partial Link Text Locators in Selenium, mastering the art of selecting elements by HTML tag, visible text, and partial text matches, illustrated through practical syntax and examples.</a:t>
            </a:r>
            <a:endParaRPr>
              <a:solidFill>
                <a:schemeClr val="dk1"/>
              </a:solidFill>
            </a:endParaRPr>
          </a:p>
          <a:p>
            <a:pPr marL="0" marR="0" lvl="0" indent="0" algn="l" rtl="0">
              <a:lnSpc>
                <a:spcPct val="100000"/>
              </a:lnSpc>
              <a:spcBef>
                <a:spcPts val="0"/>
              </a:spcBef>
              <a:spcAft>
                <a:spcPts val="0"/>
              </a:spcAft>
              <a:buClr>
                <a:srgbClr val="000000"/>
              </a:buClr>
              <a:buSzPts val="1100"/>
              <a:buFont typeface="Arial"/>
              <a:buNone/>
            </a:pP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b="1"/>
              <a:t>Notes to the Participants:</a:t>
            </a:r>
            <a:endParaRPr/>
          </a:p>
          <a:p>
            <a:pPr marL="0" lvl="0" indent="0" algn="l" rtl="0">
              <a:lnSpc>
                <a:spcPct val="100000"/>
              </a:lnSpc>
              <a:spcBef>
                <a:spcPts val="0"/>
              </a:spcBef>
              <a:spcAft>
                <a:spcPts val="0"/>
              </a:spcAft>
              <a:buSzPts val="1100"/>
              <a:buNone/>
            </a:pPr>
            <a:endParaRPr b="0"/>
          </a:p>
          <a:p>
            <a:pPr marL="171450" lvl="0" indent="-171450" algn="l" rtl="0">
              <a:lnSpc>
                <a:spcPct val="100000"/>
              </a:lnSpc>
              <a:spcBef>
                <a:spcPts val="0"/>
              </a:spcBef>
              <a:spcAft>
                <a:spcPts val="0"/>
              </a:spcAft>
              <a:buSzPts val="1100"/>
              <a:buChar char="●"/>
            </a:pPr>
            <a:r>
              <a:rPr lang="en-US" b="0"/>
              <a:t>Tag Name Locator:</a:t>
            </a:r>
            <a:endParaRPr/>
          </a:p>
          <a:p>
            <a:pPr marL="628650" marR="0" lvl="1" indent="-171450" algn="l" rtl="0">
              <a:lnSpc>
                <a:spcPct val="100000"/>
              </a:lnSpc>
              <a:spcBef>
                <a:spcPts val="0"/>
              </a:spcBef>
              <a:spcAft>
                <a:spcPts val="0"/>
              </a:spcAft>
              <a:buClr>
                <a:srgbClr val="000000"/>
              </a:buClr>
              <a:buSzPts val="1100"/>
              <a:buChar char="○"/>
            </a:pPr>
            <a:r>
              <a:rPr lang="en-US" b="0"/>
              <a:t>Selects elements by their HTML tag name</a:t>
            </a:r>
            <a:endParaRPr/>
          </a:p>
          <a:p>
            <a:pPr marL="628650" lvl="1" indent="-171450" algn="l" rtl="0">
              <a:lnSpc>
                <a:spcPct val="100000"/>
              </a:lnSpc>
              <a:spcBef>
                <a:spcPts val="0"/>
              </a:spcBef>
              <a:spcAft>
                <a:spcPts val="0"/>
              </a:spcAft>
              <a:buSzPts val="1100"/>
              <a:buChar char="○"/>
            </a:pPr>
            <a:r>
              <a:rPr lang="en-US" b="0"/>
              <a:t>Syntax: By.tagName("tagName")</a:t>
            </a:r>
            <a:endParaRPr/>
          </a:p>
          <a:p>
            <a:pPr marL="628650" lvl="1" indent="-171450" algn="l" rtl="0">
              <a:lnSpc>
                <a:spcPct val="100000"/>
              </a:lnSpc>
              <a:spcBef>
                <a:spcPts val="0"/>
              </a:spcBef>
              <a:spcAft>
                <a:spcPts val="0"/>
              </a:spcAft>
              <a:buSzPts val="1100"/>
              <a:buChar char="○"/>
            </a:pPr>
            <a:r>
              <a:rPr lang="en-US" b="0"/>
              <a:t>Example: &lt;a href="https://www.website.com"&gt;Link&lt;/a&gt;</a:t>
            </a:r>
            <a:endParaRPr/>
          </a:p>
          <a:p>
            <a:pPr marL="0" lvl="0" indent="0" algn="l" rtl="0">
              <a:lnSpc>
                <a:spcPct val="100000"/>
              </a:lnSpc>
              <a:spcBef>
                <a:spcPts val="0"/>
              </a:spcBef>
              <a:spcAft>
                <a:spcPts val="0"/>
              </a:spcAft>
              <a:buSzPts val="1100"/>
              <a:buNone/>
            </a:pPr>
            <a:endParaRPr b="0"/>
          </a:p>
          <a:p>
            <a:pPr marL="171450" lvl="0" indent="-171450" algn="l" rtl="0">
              <a:lnSpc>
                <a:spcPct val="100000"/>
              </a:lnSpc>
              <a:spcBef>
                <a:spcPts val="0"/>
              </a:spcBef>
              <a:spcAft>
                <a:spcPts val="0"/>
              </a:spcAft>
              <a:buSzPts val="1100"/>
              <a:buChar char="●"/>
            </a:pPr>
            <a:r>
              <a:rPr lang="en-US" b="0"/>
              <a:t>Link Text Locator:</a:t>
            </a:r>
            <a:endParaRPr/>
          </a:p>
          <a:p>
            <a:pPr marL="628650" marR="0" lvl="1" indent="-171450" algn="l" rtl="0">
              <a:lnSpc>
                <a:spcPct val="100000"/>
              </a:lnSpc>
              <a:spcBef>
                <a:spcPts val="0"/>
              </a:spcBef>
              <a:spcAft>
                <a:spcPts val="0"/>
              </a:spcAft>
              <a:buClr>
                <a:srgbClr val="000000"/>
              </a:buClr>
              <a:buSzPts val="1100"/>
              <a:buFont typeface="Arial"/>
              <a:buChar char="●"/>
            </a:pPr>
            <a:r>
              <a:rPr lang="en-US" b="0"/>
              <a:t>Finds anchor elements (&lt;a&gt;) by their visible text</a:t>
            </a:r>
            <a:endParaRPr/>
          </a:p>
          <a:p>
            <a:pPr marL="628650" lvl="1" indent="-171450" algn="l" rtl="0">
              <a:lnSpc>
                <a:spcPct val="100000"/>
              </a:lnSpc>
              <a:spcBef>
                <a:spcPts val="0"/>
              </a:spcBef>
              <a:spcAft>
                <a:spcPts val="0"/>
              </a:spcAft>
              <a:buSzPts val="1100"/>
              <a:buChar char="○"/>
            </a:pPr>
            <a:r>
              <a:rPr lang="en-US" b="0"/>
              <a:t>Syntax: By.linkText("linkText")</a:t>
            </a:r>
            <a:endParaRPr/>
          </a:p>
          <a:p>
            <a:pPr marL="628650" lvl="1" indent="-171450" algn="l" rtl="0">
              <a:lnSpc>
                <a:spcPct val="100000"/>
              </a:lnSpc>
              <a:spcBef>
                <a:spcPts val="0"/>
              </a:spcBef>
              <a:spcAft>
                <a:spcPts val="0"/>
              </a:spcAft>
              <a:buSzPts val="1100"/>
              <a:buChar char="○"/>
            </a:pPr>
            <a:r>
              <a:rPr lang="en-US" b="0"/>
              <a:t>Example: &lt;a href="https://www.website.com"&gt;Link Here&lt;/a&gt;</a:t>
            </a:r>
            <a:endParaRPr/>
          </a:p>
          <a:p>
            <a:pPr marL="0" lvl="0" indent="0" algn="l" rtl="0">
              <a:lnSpc>
                <a:spcPct val="100000"/>
              </a:lnSpc>
              <a:spcBef>
                <a:spcPts val="0"/>
              </a:spcBef>
              <a:spcAft>
                <a:spcPts val="0"/>
              </a:spcAft>
              <a:buSzPts val="1100"/>
              <a:buNone/>
            </a:pPr>
            <a:endParaRPr b="0"/>
          </a:p>
          <a:p>
            <a:pPr marL="171450" lvl="0" indent="-171450" algn="l" rtl="0">
              <a:lnSpc>
                <a:spcPct val="100000"/>
              </a:lnSpc>
              <a:spcBef>
                <a:spcPts val="0"/>
              </a:spcBef>
              <a:spcAft>
                <a:spcPts val="0"/>
              </a:spcAft>
              <a:buSzPts val="1100"/>
              <a:buChar char="●"/>
            </a:pPr>
            <a:r>
              <a:rPr lang="en-US" b="0"/>
              <a:t>Partial Link Text Locator:</a:t>
            </a:r>
            <a:endParaRPr/>
          </a:p>
          <a:p>
            <a:pPr marL="628650" marR="0" lvl="1" indent="-171450" algn="l" rtl="0">
              <a:lnSpc>
                <a:spcPct val="100000"/>
              </a:lnSpc>
              <a:spcBef>
                <a:spcPts val="0"/>
              </a:spcBef>
              <a:spcAft>
                <a:spcPts val="0"/>
              </a:spcAft>
              <a:buClr>
                <a:srgbClr val="000000"/>
              </a:buClr>
              <a:buSzPts val="1100"/>
              <a:buChar char="○"/>
            </a:pPr>
            <a:r>
              <a:rPr lang="en-US" b="0"/>
              <a:t>Similar to link text but matches elements with partial text matches</a:t>
            </a:r>
            <a:endParaRPr/>
          </a:p>
          <a:p>
            <a:pPr marL="628650" lvl="1" indent="-171450" algn="l" rtl="0">
              <a:lnSpc>
                <a:spcPct val="100000"/>
              </a:lnSpc>
              <a:spcBef>
                <a:spcPts val="0"/>
              </a:spcBef>
              <a:spcAft>
                <a:spcPts val="0"/>
              </a:spcAft>
              <a:buSzPts val="1100"/>
              <a:buChar char="○"/>
            </a:pPr>
            <a:r>
              <a:rPr lang="en-US" b="0"/>
              <a:t>Syntax: By.partialLinkText("partialLinkText")</a:t>
            </a:r>
            <a:endParaRPr/>
          </a:p>
          <a:p>
            <a:pPr marL="628650" lvl="1" indent="-171450" algn="l" rtl="0">
              <a:lnSpc>
                <a:spcPct val="100000"/>
              </a:lnSpc>
              <a:spcBef>
                <a:spcPts val="0"/>
              </a:spcBef>
              <a:spcAft>
                <a:spcPts val="0"/>
              </a:spcAft>
              <a:buSzPts val="1100"/>
              <a:buChar char="○"/>
            </a:pPr>
            <a:r>
              <a:rPr lang="en-US" b="0"/>
              <a:t>Example: &lt;a href="https://www.website.com"&gt;Link&lt;/a&gt;</a:t>
            </a:r>
            <a:endParaRPr/>
          </a:p>
          <a:p>
            <a:pPr marL="0" lvl="0" indent="0" algn="l" rtl="0">
              <a:lnSpc>
                <a:spcPct val="100000"/>
              </a:lnSpc>
              <a:spcBef>
                <a:spcPts val="0"/>
              </a:spcBef>
              <a:spcAft>
                <a:spcPts val="0"/>
              </a:spcAft>
              <a:buSzPts val="1100"/>
              <a:buNone/>
            </a:pPr>
            <a:endParaRPr b="0"/>
          </a:p>
        </p:txBody>
      </p:sp>
    </p:spTree>
    <p:extLst>
      <p:ext uri="{BB962C8B-B14F-4D97-AF65-F5344CB8AC3E}">
        <p14:creationId xmlns:p14="http://schemas.microsoft.com/office/powerpoint/2010/main" val="28173409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5" name="Google Shape;505;p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t>Notes to the Facilitator:</a:t>
            </a:r>
            <a:endParaRPr b="1"/>
          </a:p>
          <a:p>
            <a:pPr marL="0" marR="0" lvl="0" indent="0" algn="l" rtl="0">
              <a:lnSpc>
                <a:spcPct val="100000"/>
              </a:lnSpc>
              <a:spcBef>
                <a:spcPts val="0"/>
              </a:spcBef>
              <a:spcAft>
                <a:spcPts val="0"/>
              </a:spcAft>
              <a:buClr>
                <a:srgbClr val="000000"/>
              </a:buClr>
              <a:buSzPts val="1100"/>
              <a:buFont typeface="Arial"/>
              <a:buNone/>
            </a:pPr>
            <a:r>
              <a:rPr lang="en-US">
                <a:solidFill>
                  <a:schemeClr val="dk1"/>
                </a:solidFill>
              </a:rPr>
              <a:t>Discover the power of XPath and CSS Selector Locators in Selenium, essential for precise element identification, with XPath utilizing XML Path Language and CSS Selector using CSS syntax, both demonstrated through practical examples for clarity.</a:t>
            </a:r>
            <a:endParaRPr sz="1000">
              <a:solidFill>
                <a:schemeClr val="dk1"/>
              </a:solidFill>
            </a:endParaRPr>
          </a:p>
          <a:p>
            <a:pPr marL="0" lvl="0" indent="0" algn="l" rtl="0">
              <a:lnSpc>
                <a:spcPct val="100000"/>
              </a:lnSpc>
              <a:spcBef>
                <a:spcPts val="0"/>
              </a:spcBef>
              <a:spcAft>
                <a:spcPts val="0"/>
              </a:spcAft>
              <a:buSzPts val="1100"/>
              <a:buNone/>
            </a:pPr>
            <a:endParaRPr sz="1000">
              <a:solidFill>
                <a:schemeClr val="dk1"/>
              </a:solidFill>
            </a:endParaRPr>
          </a:p>
          <a:p>
            <a:pPr marL="0" lvl="0" indent="0" algn="l" rtl="0">
              <a:lnSpc>
                <a:spcPct val="100000"/>
              </a:lnSpc>
              <a:spcBef>
                <a:spcPts val="0"/>
              </a:spcBef>
              <a:spcAft>
                <a:spcPts val="0"/>
              </a:spcAft>
              <a:buSzPts val="1100"/>
              <a:buNone/>
            </a:pPr>
            <a:r>
              <a:rPr lang="en-US" b="1"/>
              <a:t>Notes to the Participants:</a:t>
            </a:r>
            <a:endParaRPr/>
          </a:p>
          <a:p>
            <a:pPr marL="0" lvl="0" indent="0" algn="l" rtl="0">
              <a:lnSpc>
                <a:spcPct val="100000"/>
              </a:lnSpc>
              <a:spcBef>
                <a:spcPts val="0"/>
              </a:spcBef>
              <a:spcAft>
                <a:spcPts val="0"/>
              </a:spcAft>
              <a:buSzPts val="1100"/>
              <a:buNone/>
            </a:pPr>
            <a:endParaRPr b="0"/>
          </a:p>
          <a:p>
            <a:pPr marL="171450" lvl="0" indent="-171450" algn="l" rtl="0">
              <a:lnSpc>
                <a:spcPct val="100000"/>
              </a:lnSpc>
              <a:spcBef>
                <a:spcPts val="0"/>
              </a:spcBef>
              <a:spcAft>
                <a:spcPts val="0"/>
              </a:spcAft>
              <a:buSzPts val="1100"/>
              <a:buChar char="●"/>
            </a:pPr>
            <a:r>
              <a:rPr lang="en-US" b="0"/>
              <a:t>XPath Locator:</a:t>
            </a:r>
            <a:endParaRPr/>
          </a:p>
          <a:p>
            <a:pPr marL="628650" lvl="1" indent="-171450" algn="l" rtl="0">
              <a:lnSpc>
                <a:spcPct val="100000"/>
              </a:lnSpc>
              <a:spcBef>
                <a:spcPts val="0"/>
              </a:spcBef>
              <a:spcAft>
                <a:spcPts val="0"/>
              </a:spcAft>
              <a:buSzPts val="1100"/>
              <a:buChar char="○"/>
            </a:pPr>
            <a:r>
              <a:rPr lang="en-US" b="0"/>
              <a:t>Uses XML Path Language to locate elements based on their attributes, text content or position in the DOM</a:t>
            </a:r>
            <a:endParaRPr/>
          </a:p>
          <a:p>
            <a:pPr marL="628650" lvl="1" indent="-171450" algn="l" rtl="0">
              <a:lnSpc>
                <a:spcPct val="100000"/>
              </a:lnSpc>
              <a:spcBef>
                <a:spcPts val="0"/>
              </a:spcBef>
              <a:spcAft>
                <a:spcPts val="0"/>
              </a:spcAft>
              <a:buSzPts val="1100"/>
              <a:buChar char="○"/>
            </a:pPr>
            <a:r>
              <a:rPr lang="en-US" b="0"/>
              <a:t>Syntax: By.xpath("//xpathExpression")</a:t>
            </a:r>
            <a:endParaRPr/>
          </a:p>
          <a:p>
            <a:pPr marL="628650" lvl="1" indent="-171450" algn="l" rtl="0">
              <a:lnSpc>
                <a:spcPct val="100000"/>
              </a:lnSpc>
              <a:spcBef>
                <a:spcPts val="0"/>
              </a:spcBef>
              <a:spcAft>
                <a:spcPts val="0"/>
              </a:spcAft>
              <a:buSzPts val="1100"/>
              <a:buChar char="○"/>
            </a:pPr>
            <a:r>
              <a:rPr lang="en-US" b="0"/>
              <a:t>Example: &lt;input type="text" xpath="1"&gt;</a:t>
            </a:r>
            <a:endParaRPr/>
          </a:p>
          <a:p>
            <a:pPr marL="0" lvl="0" indent="0" algn="l" rtl="0">
              <a:lnSpc>
                <a:spcPct val="100000"/>
              </a:lnSpc>
              <a:spcBef>
                <a:spcPts val="0"/>
              </a:spcBef>
              <a:spcAft>
                <a:spcPts val="0"/>
              </a:spcAft>
              <a:buSzPts val="1100"/>
              <a:buNone/>
            </a:pPr>
            <a:endParaRPr b="0"/>
          </a:p>
          <a:p>
            <a:pPr marL="171450" lvl="0" indent="-171450" algn="l" rtl="0">
              <a:lnSpc>
                <a:spcPct val="100000"/>
              </a:lnSpc>
              <a:spcBef>
                <a:spcPts val="0"/>
              </a:spcBef>
              <a:spcAft>
                <a:spcPts val="0"/>
              </a:spcAft>
              <a:buSzPts val="1100"/>
              <a:buChar char="●"/>
            </a:pPr>
            <a:r>
              <a:rPr lang="en-US" b="0"/>
              <a:t>CSS Selector Locator:</a:t>
            </a:r>
            <a:endParaRPr/>
          </a:p>
          <a:p>
            <a:pPr marL="628650" marR="0" lvl="1" indent="-171450" algn="l" rtl="0">
              <a:lnSpc>
                <a:spcPct val="100000"/>
              </a:lnSpc>
              <a:spcBef>
                <a:spcPts val="0"/>
              </a:spcBef>
              <a:spcAft>
                <a:spcPts val="0"/>
              </a:spcAft>
              <a:buClr>
                <a:srgbClr val="000000"/>
              </a:buClr>
              <a:buSzPts val="1100"/>
              <a:buFont typeface="Arial"/>
              <a:buChar char="●"/>
            </a:pPr>
            <a:r>
              <a:rPr lang="en-US" b="0"/>
              <a:t>Uses CSS selector syntax to locate elements based on their attributes, relationships or position.</a:t>
            </a:r>
            <a:endParaRPr/>
          </a:p>
          <a:p>
            <a:pPr marL="628650" lvl="1" indent="-171450" algn="l" rtl="0">
              <a:lnSpc>
                <a:spcPct val="100000"/>
              </a:lnSpc>
              <a:spcBef>
                <a:spcPts val="0"/>
              </a:spcBef>
              <a:spcAft>
                <a:spcPts val="0"/>
              </a:spcAft>
              <a:buSzPts val="1100"/>
              <a:buChar char="○"/>
            </a:pPr>
            <a:r>
              <a:rPr lang="en-US" b="0"/>
              <a:t>Syntax: By.cssSelector("cssSelector")</a:t>
            </a:r>
            <a:endParaRPr/>
          </a:p>
          <a:p>
            <a:pPr marL="628650" lvl="1" indent="-171450" algn="l" rtl="0">
              <a:lnSpc>
                <a:spcPct val="100000"/>
              </a:lnSpc>
              <a:spcBef>
                <a:spcPts val="0"/>
              </a:spcBef>
              <a:spcAft>
                <a:spcPts val="0"/>
              </a:spcAft>
              <a:buSzPts val="1100"/>
              <a:buChar char="○"/>
            </a:pPr>
            <a:r>
              <a:rPr lang="en-US" b="0"/>
              <a:t>Example: &lt;input type="text" class=“textbox-field"&gt;</a:t>
            </a:r>
            <a:endParaRPr/>
          </a:p>
        </p:txBody>
      </p:sp>
    </p:spTree>
    <p:extLst>
      <p:ext uri="{BB962C8B-B14F-4D97-AF65-F5344CB8AC3E}">
        <p14:creationId xmlns:p14="http://schemas.microsoft.com/office/powerpoint/2010/main" val="343439826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2ab232460f9_0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3" name="Google Shape;513;g2ab232460f9_0_3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t>Notes to the Facilitator:</a:t>
            </a:r>
            <a:endParaRPr b="1"/>
          </a:p>
          <a:p>
            <a:pPr marL="0" lvl="0" indent="0" algn="l" rtl="0">
              <a:lnSpc>
                <a:spcPct val="100000"/>
              </a:lnSpc>
              <a:spcBef>
                <a:spcPts val="0"/>
              </a:spcBef>
              <a:spcAft>
                <a:spcPts val="0"/>
              </a:spcAft>
              <a:buSzPts val="1100"/>
              <a:buNone/>
            </a:pPr>
            <a:r>
              <a:rPr lang="en-US">
                <a:solidFill>
                  <a:schemeClr val="dk1"/>
                </a:solidFill>
              </a:rPr>
              <a:t>Explore Handling Dynamic Events in Selenium WebDriver, where you'll discover effective strategies, including dealing with pop-ups and alerts using the Alert class for JavaScript alerts.</a:t>
            </a:r>
            <a:endParaRPr>
              <a:solidFill>
                <a:schemeClr val="dk1"/>
              </a:solidFill>
            </a:endParaRPr>
          </a:p>
          <a:p>
            <a:pPr marL="0" lvl="0" indent="0" algn="l" rtl="0">
              <a:lnSpc>
                <a:spcPct val="100000"/>
              </a:lnSpc>
              <a:spcBef>
                <a:spcPts val="0"/>
              </a:spcBef>
              <a:spcAft>
                <a:spcPts val="0"/>
              </a:spcAft>
              <a:buSzPts val="1100"/>
              <a:buNone/>
            </a:pPr>
            <a:endParaRPr sz="1200">
              <a:solidFill>
                <a:srgbClr val="374151"/>
              </a:solidFill>
              <a:latin typeface="Roboto"/>
              <a:ea typeface="Roboto"/>
              <a:cs typeface="Roboto"/>
              <a:sym typeface="Roboto"/>
            </a:endParaRPr>
          </a:p>
          <a:p>
            <a:pPr marL="0" lvl="0" indent="0" algn="l" rtl="0">
              <a:lnSpc>
                <a:spcPct val="100000"/>
              </a:lnSpc>
              <a:spcBef>
                <a:spcPts val="0"/>
              </a:spcBef>
              <a:spcAft>
                <a:spcPts val="0"/>
              </a:spcAft>
              <a:buSzPts val="1100"/>
              <a:buNone/>
            </a:pPr>
            <a:r>
              <a:rPr lang="en-US" b="1"/>
              <a:t>Notes to the Participants:</a:t>
            </a:r>
            <a:endParaRPr/>
          </a:p>
          <a:p>
            <a:pPr marL="0" lvl="0" indent="0" algn="l" rtl="0">
              <a:lnSpc>
                <a:spcPct val="115000"/>
              </a:lnSpc>
              <a:spcBef>
                <a:spcPts val="1200"/>
              </a:spcBef>
              <a:spcAft>
                <a:spcPts val="0"/>
              </a:spcAft>
              <a:buClr>
                <a:schemeClr val="dk1"/>
              </a:buClr>
              <a:buSzPts val="1100"/>
              <a:buFont typeface="Arial"/>
              <a:buNone/>
            </a:pPr>
            <a:r>
              <a:rPr lang="en-US">
                <a:solidFill>
                  <a:srgbClr val="252525"/>
                </a:solidFill>
              </a:rPr>
              <a:t>Dynamic events refer to elements on a web page that change dynamically as a result of user interactions or due to some background process. Handling such dynamic events in web automation refers to dealing with such elements dynamically. Selenium WebDriver provides several techniques to handle such dynamic events. </a:t>
            </a:r>
            <a:endParaRPr>
              <a:solidFill>
                <a:srgbClr val="252525"/>
              </a:solidFill>
            </a:endParaRPr>
          </a:p>
          <a:p>
            <a:pPr marL="0" lvl="0" indent="0" algn="l" rtl="0">
              <a:lnSpc>
                <a:spcPct val="115000"/>
              </a:lnSpc>
              <a:spcBef>
                <a:spcPts val="1200"/>
              </a:spcBef>
              <a:spcAft>
                <a:spcPts val="0"/>
              </a:spcAft>
              <a:buClr>
                <a:schemeClr val="dk1"/>
              </a:buClr>
              <a:buSzPts val="1100"/>
              <a:buFont typeface="Arial"/>
              <a:buNone/>
            </a:pPr>
            <a:r>
              <a:rPr lang="en-US">
                <a:solidFill>
                  <a:srgbClr val="252525"/>
                </a:solidFill>
              </a:rPr>
              <a:t>Some common strategies are discussed below:</a:t>
            </a:r>
            <a:endParaRPr>
              <a:solidFill>
                <a:srgbClr val="252525"/>
              </a:solidFill>
            </a:endParaRPr>
          </a:p>
          <a:p>
            <a:pPr marL="0" lvl="0" indent="0" algn="l" rtl="0">
              <a:lnSpc>
                <a:spcPct val="115000"/>
              </a:lnSpc>
              <a:spcBef>
                <a:spcPts val="1200"/>
              </a:spcBef>
              <a:spcAft>
                <a:spcPts val="0"/>
              </a:spcAft>
              <a:buClr>
                <a:schemeClr val="dk1"/>
              </a:buClr>
              <a:buSzPts val="1100"/>
              <a:buFont typeface="Arial"/>
              <a:buNone/>
            </a:pPr>
            <a:r>
              <a:rPr lang="en-US" b="1">
                <a:solidFill>
                  <a:srgbClr val="252525"/>
                </a:solidFill>
              </a:rPr>
              <a:t>Handling Pop-ups and Alerts:</a:t>
            </a:r>
            <a:endParaRPr b="1">
              <a:solidFill>
                <a:srgbClr val="252525"/>
              </a:solidFill>
            </a:endParaRPr>
          </a:p>
          <a:p>
            <a:pPr marL="457200" lvl="0" indent="-298450" algn="l" rtl="0">
              <a:lnSpc>
                <a:spcPct val="115000"/>
              </a:lnSpc>
              <a:spcBef>
                <a:spcPts val="1200"/>
              </a:spcBef>
              <a:spcAft>
                <a:spcPts val="0"/>
              </a:spcAft>
              <a:buClr>
                <a:srgbClr val="252525"/>
              </a:buClr>
              <a:buSzPts val="1100"/>
              <a:buChar char="●"/>
            </a:pPr>
            <a:r>
              <a:rPr lang="en-US">
                <a:solidFill>
                  <a:srgbClr val="252525"/>
                </a:solidFill>
              </a:rPr>
              <a:t>Challenge: Appearance of pop-ups or alerts during interactions</a:t>
            </a:r>
            <a:endParaRPr>
              <a:solidFill>
                <a:srgbClr val="252525"/>
              </a:solidFill>
            </a:endParaRPr>
          </a:p>
          <a:p>
            <a:pPr marL="457200" lvl="0" indent="-298450" algn="l" rtl="0">
              <a:lnSpc>
                <a:spcPct val="115000"/>
              </a:lnSpc>
              <a:spcBef>
                <a:spcPts val="0"/>
              </a:spcBef>
              <a:spcAft>
                <a:spcPts val="0"/>
              </a:spcAft>
              <a:buClr>
                <a:srgbClr val="252525"/>
              </a:buClr>
              <a:buSzPts val="1100"/>
              <a:buChar char="●"/>
            </a:pPr>
            <a:r>
              <a:rPr lang="en-US">
                <a:solidFill>
                  <a:srgbClr val="252525"/>
                </a:solidFill>
              </a:rPr>
              <a:t>Solution: Use the Alert class to handle JavaScript alerts.</a:t>
            </a:r>
            <a:endParaRPr>
              <a:solidFill>
                <a:srgbClr val="252525"/>
              </a:solidFill>
            </a:endParaRPr>
          </a:p>
          <a:p>
            <a:pPr marL="457200" lvl="0" indent="-298450" algn="l" rtl="0">
              <a:lnSpc>
                <a:spcPct val="115000"/>
              </a:lnSpc>
              <a:spcBef>
                <a:spcPts val="0"/>
              </a:spcBef>
              <a:spcAft>
                <a:spcPts val="0"/>
              </a:spcAft>
              <a:buClr>
                <a:srgbClr val="252525"/>
              </a:buClr>
              <a:buSzPts val="1100"/>
              <a:buChar char="●"/>
            </a:pPr>
            <a:r>
              <a:rPr lang="en-US">
                <a:solidFill>
                  <a:srgbClr val="252525"/>
                </a:solidFill>
              </a:rPr>
              <a:t>Example</a:t>
            </a:r>
            <a:endParaRPr>
              <a:solidFill>
                <a:srgbClr val="252525"/>
              </a:solidFill>
            </a:endParaRPr>
          </a:p>
          <a:p>
            <a:pPr marL="0" lvl="0" indent="0" algn="l" rtl="0">
              <a:lnSpc>
                <a:spcPct val="115000"/>
              </a:lnSpc>
              <a:spcBef>
                <a:spcPts val="1200"/>
              </a:spcBef>
              <a:spcAft>
                <a:spcPts val="0"/>
              </a:spcAft>
              <a:buClr>
                <a:schemeClr val="dk1"/>
              </a:buClr>
              <a:buSzPts val="1100"/>
              <a:buFont typeface="Arial"/>
              <a:buNone/>
            </a:pPr>
            <a:r>
              <a:rPr lang="en-US" i="1">
                <a:solidFill>
                  <a:srgbClr val="252525"/>
                </a:solidFill>
              </a:rPr>
              <a:t>WebDriverWait wait = new WebDriverWait(driver, 20);</a:t>
            </a:r>
            <a:endParaRPr i="1">
              <a:solidFill>
                <a:srgbClr val="252525"/>
              </a:solidFill>
            </a:endParaRPr>
          </a:p>
          <a:p>
            <a:pPr marL="0" lvl="0" indent="0" algn="l" rtl="0">
              <a:lnSpc>
                <a:spcPct val="115000"/>
              </a:lnSpc>
              <a:spcBef>
                <a:spcPts val="1200"/>
              </a:spcBef>
              <a:spcAft>
                <a:spcPts val="0"/>
              </a:spcAft>
              <a:buClr>
                <a:schemeClr val="dk1"/>
              </a:buClr>
              <a:buSzPts val="1100"/>
              <a:buFont typeface="Arial"/>
              <a:buNone/>
            </a:pPr>
            <a:r>
              <a:rPr lang="en-US" i="1">
                <a:solidFill>
                  <a:srgbClr val="252525"/>
                </a:solidFill>
              </a:rPr>
              <a:t>// Wait for the alert to be present</a:t>
            </a:r>
            <a:endParaRPr i="1">
              <a:solidFill>
                <a:srgbClr val="252525"/>
              </a:solidFill>
            </a:endParaRPr>
          </a:p>
          <a:p>
            <a:pPr marL="0" lvl="0" indent="0" algn="l" rtl="0">
              <a:lnSpc>
                <a:spcPct val="115000"/>
              </a:lnSpc>
              <a:spcBef>
                <a:spcPts val="1200"/>
              </a:spcBef>
              <a:spcAft>
                <a:spcPts val="0"/>
              </a:spcAft>
              <a:buClr>
                <a:schemeClr val="dk1"/>
              </a:buClr>
              <a:buSzPts val="1100"/>
              <a:buFont typeface="Arial"/>
              <a:buNone/>
            </a:pPr>
            <a:r>
              <a:rPr lang="en-US" i="1">
                <a:solidFill>
                  <a:srgbClr val="252525"/>
                </a:solidFill>
              </a:rPr>
              <a:t>wait.until(ExpectedConditions.alertIsPresent());</a:t>
            </a:r>
            <a:endParaRPr i="1">
              <a:solidFill>
                <a:srgbClr val="252525"/>
              </a:solidFill>
            </a:endParaRPr>
          </a:p>
          <a:p>
            <a:pPr marL="0" lvl="0" indent="0" algn="l" rtl="0">
              <a:lnSpc>
                <a:spcPct val="115000"/>
              </a:lnSpc>
              <a:spcBef>
                <a:spcPts val="1200"/>
              </a:spcBef>
              <a:spcAft>
                <a:spcPts val="0"/>
              </a:spcAft>
              <a:buClr>
                <a:schemeClr val="dk1"/>
              </a:buClr>
              <a:buSzPts val="1100"/>
              <a:buFont typeface="Arial"/>
              <a:buNone/>
            </a:pPr>
            <a:r>
              <a:rPr lang="en-US">
                <a:solidFill>
                  <a:srgbClr val="252525"/>
                </a:solidFill>
              </a:rPr>
              <a:t> </a:t>
            </a:r>
            <a:endParaRPr>
              <a:solidFill>
                <a:srgbClr val="252525"/>
              </a:solidFill>
            </a:endParaRPr>
          </a:p>
          <a:p>
            <a:pPr marL="0" lvl="0" indent="0" algn="l" rtl="0">
              <a:lnSpc>
                <a:spcPct val="115000"/>
              </a:lnSpc>
              <a:spcBef>
                <a:spcPts val="1200"/>
              </a:spcBef>
              <a:spcAft>
                <a:spcPts val="0"/>
              </a:spcAft>
              <a:buClr>
                <a:schemeClr val="dk1"/>
              </a:buClr>
              <a:buSzPts val="1100"/>
              <a:buFont typeface="Arial"/>
              <a:buNone/>
            </a:pPr>
            <a:r>
              <a:rPr lang="en-US" i="1">
                <a:solidFill>
                  <a:srgbClr val="252525"/>
                </a:solidFill>
              </a:rPr>
              <a:t>// Switch to the alert and accept it</a:t>
            </a:r>
            <a:endParaRPr i="1">
              <a:solidFill>
                <a:srgbClr val="252525"/>
              </a:solidFill>
            </a:endParaRPr>
          </a:p>
          <a:p>
            <a:pPr marL="0" lvl="0" indent="0" algn="l" rtl="0">
              <a:lnSpc>
                <a:spcPct val="115000"/>
              </a:lnSpc>
              <a:spcBef>
                <a:spcPts val="1200"/>
              </a:spcBef>
              <a:spcAft>
                <a:spcPts val="0"/>
              </a:spcAft>
              <a:buClr>
                <a:schemeClr val="dk1"/>
              </a:buClr>
              <a:buSzPts val="1100"/>
              <a:buFont typeface="Arial"/>
              <a:buNone/>
            </a:pPr>
            <a:r>
              <a:rPr lang="en-US" i="1">
                <a:solidFill>
                  <a:srgbClr val="252525"/>
                </a:solidFill>
              </a:rPr>
              <a:t>Alert alert = driver.switchTo().alert();</a:t>
            </a:r>
            <a:endParaRPr i="1">
              <a:solidFill>
                <a:srgbClr val="252525"/>
              </a:solidFill>
            </a:endParaRPr>
          </a:p>
          <a:p>
            <a:pPr marL="0" lvl="0" indent="0" algn="l" rtl="0">
              <a:lnSpc>
                <a:spcPct val="115000"/>
              </a:lnSpc>
              <a:spcBef>
                <a:spcPts val="1200"/>
              </a:spcBef>
              <a:spcAft>
                <a:spcPts val="0"/>
              </a:spcAft>
              <a:buClr>
                <a:schemeClr val="dk1"/>
              </a:buClr>
              <a:buSzPts val="1100"/>
              <a:buFont typeface="Arial"/>
              <a:buNone/>
            </a:pPr>
            <a:r>
              <a:rPr lang="en-US" i="1">
                <a:solidFill>
                  <a:srgbClr val="252525"/>
                </a:solidFill>
              </a:rPr>
              <a:t>alert.accept();</a:t>
            </a:r>
            <a:endParaRPr i="1">
              <a:solidFill>
                <a:srgbClr val="252525"/>
              </a:solidFill>
            </a:endParaRPr>
          </a:p>
          <a:p>
            <a:pPr marL="0" lvl="0" indent="0" algn="l" rtl="0">
              <a:lnSpc>
                <a:spcPct val="115000"/>
              </a:lnSpc>
              <a:spcBef>
                <a:spcPts val="1200"/>
              </a:spcBef>
              <a:spcAft>
                <a:spcPts val="0"/>
              </a:spcAft>
              <a:buClr>
                <a:schemeClr val="dk1"/>
              </a:buClr>
              <a:buSzPts val="1100"/>
              <a:buFont typeface="Arial"/>
              <a:buNone/>
            </a:pPr>
            <a:r>
              <a:rPr lang="en-US">
                <a:solidFill>
                  <a:srgbClr val="252525"/>
                </a:solidFill>
              </a:rPr>
              <a:t> </a:t>
            </a:r>
            <a:endParaRPr>
              <a:solidFill>
                <a:srgbClr val="252525"/>
              </a:solidFill>
            </a:endParaRPr>
          </a:p>
          <a:p>
            <a:pPr marL="457200" lvl="1" indent="0" algn="l" rtl="0">
              <a:lnSpc>
                <a:spcPct val="100000"/>
              </a:lnSpc>
              <a:spcBef>
                <a:spcPts val="1200"/>
              </a:spcBef>
              <a:spcAft>
                <a:spcPts val="0"/>
              </a:spcAft>
              <a:buSzPts val="1100"/>
              <a:buNone/>
            </a:pPr>
            <a:endParaRPr/>
          </a:p>
        </p:txBody>
      </p:sp>
    </p:spTree>
    <p:extLst>
      <p:ext uri="{BB962C8B-B14F-4D97-AF65-F5344CB8AC3E}">
        <p14:creationId xmlns:p14="http://schemas.microsoft.com/office/powerpoint/2010/main" val="322548570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2" name="Google Shape;522;p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t>Notes to the Facilitator:</a:t>
            </a:r>
            <a:endParaRPr b="1"/>
          </a:p>
          <a:p>
            <a:pPr marL="0" marR="0" lvl="0" indent="0" algn="l" rtl="0">
              <a:lnSpc>
                <a:spcPct val="100000"/>
              </a:lnSpc>
              <a:spcBef>
                <a:spcPts val="0"/>
              </a:spcBef>
              <a:spcAft>
                <a:spcPts val="0"/>
              </a:spcAft>
              <a:buClr>
                <a:srgbClr val="000000"/>
              </a:buClr>
              <a:buSzPts val="1100"/>
              <a:buFont typeface="Arial"/>
              <a:buNone/>
            </a:pPr>
            <a:r>
              <a:rPr lang="en-US">
                <a:solidFill>
                  <a:schemeClr val="dk1"/>
                </a:solidFill>
              </a:rPr>
              <a:t>Explore dynamic element identification challenges and solutions in Selenium WebDriver, handling scenarios where element IDs are generated dynamically using partial matches, XPath, or CSS selectors for effective element location.</a:t>
            </a:r>
            <a:endParaRPr sz="1000">
              <a:solidFill>
                <a:schemeClr val="dk1"/>
              </a:solidFill>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b="1"/>
              <a:t>Notes to the Participants:</a:t>
            </a:r>
            <a:endParaRPr/>
          </a:p>
          <a:p>
            <a:pPr marL="0" lvl="0" indent="0" algn="l" rtl="0">
              <a:lnSpc>
                <a:spcPct val="100000"/>
              </a:lnSpc>
              <a:spcBef>
                <a:spcPts val="0"/>
              </a:spcBef>
              <a:spcAft>
                <a:spcPts val="0"/>
              </a:spcAft>
              <a:buSzPts val="1100"/>
              <a:buNone/>
            </a:pPr>
            <a:endParaRPr b="1"/>
          </a:p>
          <a:p>
            <a:pPr marL="0" lvl="0" indent="0" algn="l" rtl="0">
              <a:lnSpc>
                <a:spcPct val="115000"/>
              </a:lnSpc>
              <a:spcBef>
                <a:spcPts val="1200"/>
              </a:spcBef>
              <a:spcAft>
                <a:spcPts val="0"/>
              </a:spcAft>
              <a:buClr>
                <a:schemeClr val="dk1"/>
              </a:buClr>
              <a:buSzPts val="1100"/>
              <a:buFont typeface="Arial"/>
              <a:buNone/>
            </a:pPr>
            <a:r>
              <a:rPr lang="en-US">
                <a:solidFill>
                  <a:srgbClr val="252525"/>
                </a:solidFill>
              </a:rPr>
              <a:t>Handling Dynamic Element IDs:</a:t>
            </a:r>
            <a:endParaRPr>
              <a:solidFill>
                <a:srgbClr val="252525"/>
              </a:solidFill>
            </a:endParaRPr>
          </a:p>
          <a:p>
            <a:pPr marL="457200" lvl="0" indent="-298450" algn="l" rtl="0">
              <a:lnSpc>
                <a:spcPct val="115000"/>
              </a:lnSpc>
              <a:spcBef>
                <a:spcPts val="1200"/>
              </a:spcBef>
              <a:spcAft>
                <a:spcPts val="0"/>
              </a:spcAft>
              <a:buClr>
                <a:srgbClr val="252525"/>
              </a:buClr>
              <a:buSzPts val="1100"/>
              <a:buChar char="●"/>
            </a:pPr>
            <a:r>
              <a:rPr lang="en-US">
                <a:solidFill>
                  <a:srgbClr val="252525"/>
                </a:solidFill>
              </a:rPr>
              <a:t>Challenge: Sometimes element IDs are generated dynamically, which makes it challenging to locate elements.</a:t>
            </a:r>
            <a:endParaRPr>
              <a:solidFill>
                <a:srgbClr val="252525"/>
              </a:solidFill>
            </a:endParaRPr>
          </a:p>
          <a:p>
            <a:pPr marL="457200" lvl="0" indent="-298450" algn="l" rtl="0">
              <a:lnSpc>
                <a:spcPct val="115000"/>
              </a:lnSpc>
              <a:spcBef>
                <a:spcPts val="0"/>
              </a:spcBef>
              <a:spcAft>
                <a:spcPts val="0"/>
              </a:spcAft>
              <a:buClr>
                <a:srgbClr val="252525"/>
              </a:buClr>
              <a:buSzPts val="1100"/>
              <a:buChar char="●"/>
            </a:pPr>
            <a:r>
              <a:rPr lang="en-US">
                <a:solidFill>
                  <a:srgbClr val="252525"/>
                </a:solidFill>
              </a:rPr>
              <a:t>Solution: Use partial matches, XPath, or CSS selectors to locate elements dynamically.</a:t>
            </a:r>
            <a:endParaRPr>
              <a:solidFill>
                <a:srgbClr val="252525"/>
              </a:solidFill>
            </a:endParaRPr>
          </a:p>
          <a:p>
            <a:pPr marL="457200" lvl="0" indent="-298450" algn="l" rtl="0">
              <a:lnSpc>
                <a:spcPct val="115000"/>
              </a:lnSpc>
              <a:spcBef>
                <a:spcPts val="0"/>
              </a:spcBef>
              <a:spcAft>
                <a:spcPts val="0"/>
              </a:spcAft>
              <a:buClr>
                <a:srgbClr val="252525"/>
              </a:buClr>
              <a:buSzPts val="1100"/>
              <a:buChar char="●"/>
            </a:pPr>
            <a:r>
              <a:rPr lang="en-US">
                <a:solidFill>
                  <a:srgbClr val="252525"/>
                </a:solidFill>
              </a:rPr>
              <a:t>Example</a:t>
            </a:r>
            <a:endParaRPr>
              <a:solidFill>
                <a:srgbClr val="252525"/>
              </a:solidFill>
            </a:endParaRPr>
          </a:p>
          <a:p>
            <a:pPr marL="0" lvl="0" indent="0" algn="l" rtl="0">
              <a:lnSpc>
                <a:spcPct val="115000"/>
              </a:lnSpc>
              <a:spcBef>
                <a:spcPts val="1200"/>
              </a:spcBef>
              <a:spcAft>
                <a:spcPts val="0"/>
              </a:spcAft>
              <a:buClr>
                <a:schemeClr val="dk1"/>
              </a:buClr>
              <a:buSzPts val="1100"/>
              <a:buFont typeface="Arial"/>
              <a:buNone/>
            </a:pPr>
            <a:r>
              <a:rPr lang="en-US">
                <a:solidFill>
                  <a:srgbClr val="252525"/>
                </a:solidFill>
              </a:rPr>
              <a:t>// Using partial match for ID</a:t>
            </a:r>
            <a:endParaRPr>
              <a:solidFill>
                <a:srgbClr val="252525"/>
              </a:solidFill>
            </a:endParaRPr>
          </a:p>
          <a:p>
            <a:pPr marL="0" lvl="0" indent="0" algn="l" rtl="0">
              <a:lnSpc>
                <a:spcPct val="115000"/>
              </a:lnSpc>
              <a:spcBef>
                <a:spcPts val="1200"/>
              </a:spcBef>
              <a:spcAft>
                <a:spcPts val="0"/>
              </a:spcAft>
              <a:buClr>
                <a:schemeClr val="dk1"/>
              </a:buClr>
              <a:buSzPts val="1100"/>
              <a:buFont typeface="Arial"/>
              <a:buNone/>
            </a:pPr>
            <a:r>
              <a:rPr lang="en-US">
                <a:solidFill>
                  <a:srgbClr val="252525"/>
                </a:solidFill>
              </a:rPr>
              <a:t>WebElement myelement = driver.findElement(By.partialId("dynamicPartOfId"));</a:t>
            </a:r>
            <a:endParaRPr>
              <a:solidFill>
                <a:srgbClr val="252525"/>
              </a:solidFill>
            </a:endParaRPr>
          </a:p>
          <a:p>
            <a:pPr marL="0" lvl="0" indent="0" algn="l" rtl="0">
              <a:lnSpc>
                <a:spcPct val="115000"/>
              </a:lnSpc>
              <a:spcBef>
                <a:spcPts val="1200"/>
              </a:spcBef>
              <a:spcAft>
                <a:spcPts val="0"/>
              </a:spcAft>
              <a:buClr>
                <a:schemeClr val="dk1"/>
              </a:buClr>
              <a:buSzPts val="1100"/>
              <a:buFont typeface="Arial"/>
              <a:buNone/>
            </a:pPr>
            <a:r>
              <a:rPr lang="en-US">
                <a:solidFill>
                  <a:srgbClr val="252525"/>
                </a:solidFill>
              </a:rPr>
              <a:t> </a:t>
            </a:r>
            <a:endParaRPr>
              <a:solidFill>
                <a:srgbClr val="252525"/>
              </a:solidFill>
            </a:endParaRPr>
          </a:p>
          <a:p>
            <a:pPr marL="0" lvl="0" indent="0" algn="l" rtl="0">
              <a:lnSpc>
                <a:spcPct val="115000"/>
              </a:lnSpc>
              <a:spcBef>
                <a:spcPts val="1200"/>
              </a:spcBef>
              <a:spcAft>
                <a:spcPts val="0"/>
              </a:spcAft>
              <a:buClr>
                <a:schemeClr val="dk1"/>
              </a:buClr>
              <a:buSzPts val="1100"/>
              <a:buFont typeface="Arial"/>
              <a:buNone/>
            </a:pPr>
            <a:r>
              <a:rPr lang="en-US">
                <a:solidFill>
                  <a:srgbClr val="252525"/>
                </a:solidFill>
              </a:rPr>
              <a:t>// Using XPath with contains function</a:t>
            </a:r>
            <a:endParaRPr>
              <a:solidFill>
                <a:srgbClr val="252525"/>
              </a:solidFill>
            </a:endParaRPr>
          </a:p>
          <a:p>
            <a:pPr marL="0" lvl="0" indent="0" algn="l" rtl="0">
              <a:lnSpc>
                <a:spcPct val="115000"/>
              </a:lnSpc>
              <a:spcBef>
                <a:spcPts val="1200"/>
              </a:spcBef>
              <a:spcAft>
                <a:spcPts val="0"/>
              </a:spcAft>
              <a:buClr>
                <a:schemeClr val="dk1"/>
              </a:buClr>
              <a:buSzPts val="1100"/>
              <a:buFont typeface="Arial"/>
              <a:buNone/>
            </a:pPr>
            <a:r>
              <a:rPr lang="en-US">
                <a:solidFill>
                  <a:srgbClr val="252525"/>
                </a:solidFill>
              </a:rPr>
              <a:t>WebElement myelement = driver.findElement(By.xpath("//div[contains(@id, 'dynamicPartOfId')]"));</a:t>
            </a:r>
            <a:endParaRPr>
              <a:solidFill>
                <a:srgbClr val="252525"/>
              </a:solidFill>
            </a:endParaRPr>
          </a:p>
          <a:p>
            <a:pPr marL="0" lvl="0" indent="0" algn="l" rtl="0">
              <a:lnSpc>
                <a:spcPct val="115000"/>
              </a:lnSpc>
              <a:spcBef>
                <a:spcPts val="1200"/>
              </a:spcBef>
              <a:spcAft>
                <a:spcPts val="0"/>
              </a:spcAft>
              <a:buClr>
                <a:schemeClr val="dk1"/>
              </a:buClr>
              <a:buSzPts val="1100"/>
              <a:buFont typeface="Arial"/>
              <a:buNone/>
            </a:pPr>
            <a:r>
              <a:rPr lang="en-US">
                <a:solidFill>
                  <a:srgbClr val="252525"/>
                </a:solidFill>
              </a:rPr>
              <a:t> </a:t>
            </a:r>
            <a:endParaRPr>
              <a:solidFill>
                <a:srgbClr val="252525"/>
              </a:solidFill>
            </a:endParaRPr>
          </a:p>
          <a:p>
            <a:pPr marL="914400" lvl="2" indent="0" algn="l" rtl="0">
              <a:lnSpc>
                <a:spcPct val="100000"/>
              </a:lnSpc>
              <a:spcBef>
                <a:spcPts val="1200"/>
              </a:spcBef>
              <a:spcAft>
                <a:spcPts val="0"/>
              </a:spcAft>
              <a:buSzPts val="1100"/>
              <a:buNone/>
            </a:pPr>
            <a:endParaRPr/>
          </a:p>
        </p:txBody>
      </p:sp>
    </p:spTree>
    <p:extLst>
      <p:ext uri="{BB962C8B-B14F-4D97-AF65-F5344CB8AC3E}">
        <p14:creationId xmlns:p14="http://schemas.microsoft.com/office/powerpoint/2010/main" val="184760662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9" name="Google Shape;529;p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t>Notes to the Facilitator:</a:t>
            </a:r>
            <a:endParaRPr b="1"/>
          </a:p>
          <a:p>
            <a:pPr marL="0" marR="0" lvl="0" indent="0" algn="l" rtl="0">
              <a:lnSpc>
                <a:spcPct val="100000"/>
              </a:lnSpc>
              <a:spcBef>
                <a:spcPts val="0"/>
              </a:spcBef>
              <a:spcAft>
                <a:spcPts val="0"/>
              </a:spcAft>
              <a:buClr>
                <a:srgbClr val="000000"/>
              </a:buClr>
              <a:buSzPts val="1100"/>
              <a:buFont typeface="Arial"/>
              <a:buNone/>
            </a:pPr>
            <a:r>
              <a:rPr lang="en-US">
                <a:solidFill>
                  <a:schemeClr val="dk1"/>
                </a:solidFill>
              </a:rPr>
              <a:t>Explore effective strategies for handling challenges during page load in Selenium, emphasizing the importance of waiting for the page to be fully loaded using document.readyState in JavaScript, illustrated with a practical example.</a:t>
            </a:r>
            <a:endParaRPr sz="1000">
              <a:solidFill>
                <a:schemeClr val="dk1"/>
              </a:solidFill>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b="1"/>
              <a:t>Notes to the Participants:</a:t>
            </a:r>
            <a:endParaRPr/>
          </a:p>
          <a:p>
            <a:pPr marL="0" lvl="0" indent="0" algn="l" rtl="0">
              <a:lnSpc>
                <a:spcPct val="100000"/>
              </a:lnSpc>
              <a:spcBef>
                <a:spcPts val="0"/>
              </a:spcBef>
              <a:spcAft>
                <a:spcPts val="0"/>
              </a:spcAft>
              <a:buSzPts val="1100"/>
              <a:buNone/>
            </a:pPr>
            <a:endParaRPr b="1"/>
          </a:p>
          <a:p>
            <a:pPr marL="0" lvl="0" indent="0" algn="l" rtl="0">
              <a:spcBef>
                <a:spcPts val="0"/>
              </a:spcBef>
              <a:spcAft>
                <a:spcPts val="0"/>
              </a:spcAft>
              <a:buClr>
                <a:schemeClr val="dk1"/>
              </a:buClr>
              <a:buSzPts val="1100"/>
              <a:buFont typeface="Arial"/>
              <a:buNone/>
            </a:pPr>
            <a:r>
              <a:rPr lang="en-US">
                <a:solidFill>
                  <a:schemeClr val="dk1"/>
                </a:solidFill>
              </a:rPr>
              <a:t>Handling Page Load:</a:t>
            </a:r>
            <a:endParaRPr>
              <a:solidFill>
                <a:schemeClr val="dk1"/>
              </a:solidFill>
            </a:endParaRPr>
          </a:p>
          <a:p>
            <a:pPr marL="628650" lvl="1" indent="-171450" algn="l" rtl="0">
              <a:spcBef>
                <a:spcPts val="0"/>
              </a:spcBef>
              <a:spcAft>
                <a:spcPts val="0"/>
              </a:spcAft>
              <a:buClr>
                <a:schemeClr val="dk1"/>
              </a:buClr>
              <a:buSzPts val="1100"/>
              <a:buChar char="○"/>
            </a:pPr>
            <a:r>
              <a:rPr lang="en-US">
                <a:solidFill>
                  <a:schemeClr val="dk1"/>
                </a:solidFill>
              </a:rPr>
              <a:t>Challenge: While a page is loading, its elements may not be immediately available</a:t>
            </a:r>
            <a:endParaRPr>
              <a:solidFill>
                <a:schemeClr val="dk1"/>
              </a:solidFill>
            </a:endParaRPr>
          </a:p>
          <a:p>
            <a:pPr marL="628650" lvl="1" indent="-171450" algn="l" rtl="0">
              <a:spcBef>
                <a:spcPts val="0"/>
              </a:spcBef>
              <a:spcAft>
                <a:spcPts val="0"/>
              </a:spcAft>
              <a:buClr>
                <a:schemeClr val="dk1"/>
              </a:buClr>
              <a:buSzPts val="1100"/>
              <a:buChar char="○"/>
            </a:pPr>
            <a:r>
              <a:rPr lang="en-US">
                <a:solidFill>
                  <a:schemeClr val="dk1"/>
                </a:solidFill>
              </a:rPr>
              <a:t>Solution: Wait for the page to be fully loaded using document.readyState in JavaScript</a:t>
            </a:r>
            <a:endParaRPr>
              <a:solidFill>
                <a:schemeClr val="dk1"/>
              </a:solidFill>
            </a:endParaRPr>
          </a:p>
          <a:p>
            <a:pPr marL="628650" lvl="1" indent="-171450" algn="l" rtl="0">
              <a:spcBef>
                <a:spcPts val="0"/>
              </a:spcBef>
              <a:spcAft>
                <a:spcPts val="0"/>
              </a:spcAft>
              <a:buClr>
                <a:schemeClr val="dk1"/>
              </a:buClr>
              <a:buSzPts val="1100"/>
              <a:buChar char="○"/>
            </a:pPr>
            <a:r>
              <a:rPr lang="en-US">
                <a:solidFill>
                  <a:schemeClr val="dk1"/>
                </a:solidFill>
              </a:rPr>
              <a:t>Example</a:t>
            </a:r>
            <a:endParaRPr>
              <a:solidFill>
                <a:schemeClr val="dk1"/>
              </a:solidFill>
            </a:endParaRPr>
          </a:p>
          <a:p>
            <a:pPr marL="628650" lvl="1" indent="-101600" algn="l" rtl="0">
              <a:spcBef>
                <a:spcPts val="0"/>
              </a:spcBef>
              <a:spcAft>
                <a:spcPts val="0"/>
              </a:spcAft>
              <a:buClr>
                <a:schemeClr val="dk1"/>
              </a:buClr>
              <a:buSzPts val="1100"/>
              <a:buFont typeface="Arial"/>
              <a:buNone/>
            </a:pPr>
            <a:endParaRPr>
              <a:solidFill>
                <a:schemeClr val="dk1"/>
              </a:solidFill>
            </a:endParaRPr>
          </a:p>
          <a:p>
            <a:pPr marL="914400" lvl="2" indent="0" algn="l" rtl="0">
              <a:spcBef>
                <a:spcPts val="0"/>
              </a:spcBef>
              <a:spcAft>
                <a:spcPts val="0"/>
              </a:spcAft>
              <a:buClr>
                <a:schemeClr val="dk1"/>
              </a:buClr>
              <a:buSzPts val="1100"/>
              <a:buFont typeface="Arial"/>
              <a:buNone/>
            </a:pPr>
            <a:r>
              <a:rPr lang="en-US" i="1">
                <a:solidFill>
                  <a:schemeClr val="dk1"/>
                </a:solidFill>
              </a:rPr>
              <a:t>WebDriverWait wait = new WebDriverWait(driver, 20);</a:t>
            </a:r>
            <a:endParaRPr>
              <a:solidFill>
                <a:schemeClr val="dk1"/>
              </a:solidFill>
            </a:endParaRPr>
          </a:p>
          <a:p>
            <a:pPr marL="914400" lvl="2" indent="0" algn="l" rtl="0">
              <a:spcBef>
                <a:spcPts val="0"/>
              </a:spcBef>
              <a:spcAft>
                <a:spcPts val="0"/>
              </a:spcAft>
              <a:buClr>
                <a:schemeClr val="dk1"/>
              </a:buClr>
              <a:buSzPts val="1100"/>
              <a:buFont typeface="Arial"/>
              <a:buNone/>
            </a:pPr>
            <a:r>
              <a:rPr lang="en-US" i="1">
                <a:solidFill>
                  <a:schemeClr val="dk1"/>
                </a:solidFill>
              </a:rPr>
              <a:t>// Wait for the page to be fully loaded</a:t>
            </a:r>
            <a:endParaRPr>
              <a:solidFill>
                <a:schemeClr val="dk1"/>
              </a:solidFill>
            </a:endParaRPr>
          </a:p>
          <a:p>
            <a:pPr marL="914400" lvl="2" indent="0" algn="l" rtl="0">
              <a:spcBef>
                <a:spcPts val="0"/>
              </a:spcBef>
              <a:spcAft>
                <a:spcPts val="0"/>
              </a:spcAft>
              <a:buClr>
                <a:schemeClr val="dk1"/>
              </a:buClr>
              <a:buSzPts val="1100"/>
              <a:buFont typeface="Arial"/>
              <a:buNone/>
            </a:pPr>
            <a:r>
              <a:rPr lang="en-US" i="1">
                <a:solidFill>
                  <a:schemeClr val="dk1"/>
                </a:solidFill>
              </a:rPr>
              <a:t>wait.until(webDriver -&gt; ((JavascriptExecutor) webDriver)</a:t>
            </a:r>
            <a:endParaRPr>
              <a:solidFill>
                <a:schemeClr val="dk1"/>
              </a:solidFill>
            </a:endParaRPr>
          </a:p>
          <a:p>
            <a:pPr marL="914400" lvl="2" indent="0" algn="l" rtl="0">
              <a:spcBef>
                <a:spcPts val="0"/>
              </a:spcBef>
              <a:spcAft>
                <a:spcPts val="0"/>
              </a:spcAft>
              <a:buClr>
                <a:schemeClr val="dk1"/>
              </a:buClr>
              <a:buSzPts val="1100"/>
              <a:buFont typeface="Arial"/>
              <a:buNone/>
            </a:pPr>
            <a:r>
              <a:rPr lang="en-US" i="1">
                <a:solidFill>
                  <a:schemeClr val="dk1"/>
                </a:solidFill>
              </a:rPr>
              <a:t>        .executeScript("return document.readyState").equals("complete"));</a:t>
            </a:r>
            <a:endParaRPr>
              <a:solidFill>
                <a:schemeClr val="dk1"/>
              </a:solidFill>
            </a:endParaRPr>
          </a:p>
          <a:p>
            <a:pPr marL="914400" lvl="2" indent="0" algn="l" rtl="0">
              <a:spcBef>
                <a:spcPts val="0"/>
              </a:spcBef>
              <a:spcAft>
                <a:spcPts val="0"/>
              </a:spcAft>
              <a:buClr>
                <a:schemeClr val="dk1"/>
              </a:buClr>
              <a:buSzPts val="1100"/>
              <a:buFont typeface="Arial"/>
              <a:buNone/>
            </a:pPr>
            <a:endParaRPr i="1">
              <a:solidFill>
                <a:schemeClr val="dk1"/>
              </a:solidFill>
            </a:endParaRPr>
          </a:p>
          <a:p>
            <a:pPr marL="914400" lvl="2" indent="0" algn="l" rtl="0">
              <a:spcBef>
                <a:spcPts val="0"/>
              </a:spcBef>
              <a:spcAft>
                <a:spcPts val="0"/>
              </a:spcAft>
              <a:buClr>
                <a:schemeClr val="dk1"/>
              </a:buClr>
              <a:buSzPts val="1100"/>
              <a:buFont typeface="Arial"/>
              <a:buNone/>
            </a:pPr>
            <a:r>
              <a:rPr lang="en-US" i="1">
                <a:solidFill>
                  <a:schemeClr val="dk1"/>
                </a:solidFill>
              </a:rPr>
              <a:t>// Perform actions after the page is fully loaded</a:t>
            </a:r>
            <a:endParaRPr>
              <a:solidFill>
                <a:schemeClr val="dk1"/>
              </a:solidFill>
            </a:endParaRPr>
          </a:p>
          <a:p>
            <a:pPr marL="914400" lvl="2" indent="0" algn="l" rtl="0">
              <a:spcBef>
                <a:spcPts val="0"/>
              </a:spcBef>
              <a:spcAft>
                <a:spcPts val="0"/>
              </a:spcAft>
              <a:buClr>
                <a:schemeClr val="dk1"/>
              </a:buClr>
              <a:buSzPts val="1100"/>
              <a:buFont typeface="Arial"/>
              <a:buNone/>
            </a:pPr>
            <a:r>
              <a:rPr lang="en-US" i="1">
                <a:solidFill>
                  <a:schemeClr val="dk1"/>
                </a:solidFill>
              </a:rPr>
              <a:t>WebElement element = driver.findElement(By.id("dynamicElement"));</a:t>
            </a:r>
            <a:endParaRPr>
              <a:solidFill>
                <a:schemeClr val="dk1"/>
              </a:solidFill>
            </a:endParaRPr>
          </a:p>
          <a:p>
            <a:pPr marL="914400" lvl="2" indent="0" algn="l" rtl="0">
              <a:spcBef>
                <a:spcPts val="0"/>
              </a:spcBef>
              <a:spcAft>
                <a:spcPts val="0"/>
              </a:spcAft>
              <a:buClr>
                <a:schemeClr val="dk1"/>
              </a:buClr>
              <a:buSzPts val="1100"/>
              <a:buFont typeface="Arial"/>
              <a:buNone/>
            </a:pPr>
            <a:r>
              <a:rPr lang="en-US" i="1">
                <a:solidFill>
                  <a:schemeClr val="dk1"/>
                </a:solidFill>
              </a:rPr>
              <a:t>element.click();</a:t>
            </a:r>
            <a:endParaRPr>
              <a:solidFill>
                <a:schemeClr val="dk1"/>
              </a:solidFill>
            </a:endParaRPr>
          </a:p>
          <a:p>
            <a:pPr marL="914400" lvl="2" indent="0" algn="l" rtl="0">
              <a:spcBef>
                <a:spcPts val="0"/>
              </a:spcBef>
              <a:spcAft>
                <a:spcPts val="0"/>
              </a:spcAft>
              <a:buClr>
                <a:schemeClr val="dk1"/>
              </a:buClr>
              <a:buSzPts val="1100"/>
              <a:buFont typeface="Arial"/>
              <a:buNone/>
            </a:pP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a:solidFill>
                  <a:srgbClr val="252525"/>
                </a:solidFill>
              </a:rPr>
              <a:t>Handling Page Load:</a:t>
            </a:r>
            <a:endParaRPr>
              <a:solidFill>
                <a:srgbClr val="252525"/>
              </a:solidFill>
            </a:endParaRPr>
          </a:p>
          <a:p>
            <a:pPr marL="457200" lvl="0" indent="-298450" algn="l" rtl="0">
              <a:lnSpc>
                <a:spcPct val="115000"/>
              </a:lnSpc>
              <a:spcBef>
                <a:spcPts val="1200"/>
              </a:spcBef>
              <a:spcAft>
                <a:spcPts val="0"/>
              </a:spcAft>
              <a:buClr>
                <a:srgbClr val="252525"/>
              </a:buClr>
              <a:buSzPts val="1100"/>
              <a:buChar char="●"/>
            </a:pPr>
            <a:r>
              <a:rPr lang="en-US">
                <a:solidFill>
                  <a:srgbClr val="252525"/>
                </a:solidFill>
              </a:rPr>
              <a:t>Challenge: While a page is loading, its elements may not be immediately available.</a:t>
            </a:r>
            <a:endParaRPr>
              <a:solidFill>
                <a:srgbClr val="252525"/>
              </a:solidFill>
            </a:endParaRPr>
          </a:p>
          <a:p>
            <a:pPr marL="457200" lvl="0" indent="-298450" algn="l" rtl="0">
              <a:lnSpc>
                <a:spcPct val="115000"/>
              </a:lnSpc>
              <a:spcBef>
                <a:spcPts val="0"/>
              </a:spcBef>
              <a:spcAft>
                <a:spcPts val="0"/>
              </a:spcAft>
              <a:buClr>
                <a:srgbClr val="252525"/>
              </a:buClr>
              <a:buSzPts val="1100"/>
              <a:buChar char="●"/>
            </a:pPr>
            <a:r>
              <a:rPr lang="en-US">
                <a:solidFill>
                  <a:srgbClr val="252525"/>
                </a:solidFill>
              </a:rPr>
              <a:t>Solution: Wait for the page to be fully loaded using document.readyState in JavaScript.</a:t>
            </a:r>
            <a:endParaRPr>
              <a:solidFill>
                <a:srgbClr val="252525"/>
              </a:solidFill>
            </a:endParaRPr>
          </a:p>
          <a:p>
            <a:pPr marL="457200" lvl="0" indent="-298450" algn="l" rtl="0">
              <a:lnSpc>
                <a:spcPct val="115000"/>
              </a:lnSpc>
              <a:spcBef>
                <a:spcPts val="0"/>
              </a:spcBef>
              <a:spcAft>
                <a:spcPts val="0"/>
              </a:spcAft>
              <a:buClr>
                <a:srgbClr val="252525"/>
              </a:buClr>
              <a:buSzPts val="1100"/>
              <a:buChar char="●"/>
            </a:pPr>
            <a:r>
              <a:rPr lang="en-US">
                <a:solidFill>
                  <a:srgbClr val="252525"/>
                </a:solidFill>
              </a:rPr>
              <a:t>Example</a:t>
            </a:r>
            <a:endParaRPr>
              <a:solidFill>
                <a:srgbClr val="252525"/>
              </a:solidFill>
            </a:endParaRPr>
          </a:p>
          <a:p>
            <a:pPr marL="0" lvl="0" indent="0" algn="l" rtl="0">
              <a:lnSpc>
                <a:spcPct val="115000"/>
              </a:lnSpc>
              <a:spcBef>
                <a:spcPts val="1200"/>
              </a:spcBef>
              <a:spcAft>
                <a:spcPts val="0"/>
              </a:spcAft>
              <a:buClr>
                <a:schemeClr val="dk1"/>
              </a:buClr>
              <a:buSzPts val="1100"/>
              <a:buFont typeface="Arial"/>
              <a:buNone/>
            </a:pPr>
            <a:r>
              <a:rPr lang="en-US">
                <a:solidFill>
                  <a:srgbClr val="252525"/>
                </a:solidFill>
              </a:rPr>
              <a:t> </a:t>
            </a:r>
            <a:endParaRPr>
              <a:solidFill>
                <a:srgbClr val="252525"/>
              </a:solidFill>
            </a:endParaRPr>
          </a:p>
          <a:p>
            <a:pPr marL="0" lvl="0" indent="0" algn="l" rtl="0">
              <a:lnSpc>
                <a:spcPct val="115000"/>
              </a:lnSpc>
              <a:spcBef>
                <a:spcPts val="1200"/>
              </a:spcBef>
              <a:spcAft>
                <a:spcPts val="0"/>
              </a:spcAft>
              <a:buClr>
                <a:schemeClr val="dk1"/>
              </a:buClr>
              <a:buSzPts val="1100"/>
              <a:buFont typeface="Arial"/>
              <a:buNone/>
            </a:pPr>
            <a:r>
              <a:rPr lang="en-US" i="1">
                <a:solidFill>
                  <a:srgbClr val="252525"/>
                </a:solidFill>
              </a:rPr>
              <a:t>WebDriverWait wait = new WebDriverWait(driver, 20);</a:t>
            </a:r>
            <a:endParaRPr i="1">
              <a:solidFill>
                <a:srgbClr val="252525"/>
              </a:solidFill>
            </a:endParaRPr>
          </a:p>
          <a:p>
            <a:pPr marL="0" lvl="0" indent="0" algn="l" rtl="0">
              <a:lnSpc>
                <a:spcPct val="115000"/>
              </a:lnSpc>
              <a:spcBef>
                <a:spcPts val="1200"/>
              </a:spcBef>
              <a:spcAft>
                <a:spcPts val="0"/>
              </a:spcAft>
              <a:buClr>
                <a:schemeClr val="dk1"/>
              </a:buClr>
              <a:buSzPts val="1100"/>
              <a:buFont typeface="Arial"/>
              <a:buNone/>
            </a:pPr>
            <a:r>
              <a:rPr lang="en-US" i="1">
                <a:solidFill>
                  <a:srgbClr val="252525"/>
                </a:solidFill>
              </a:rPr>
              <a:t>// Wait for the page to be fully loaded</a:t>
            </a:r>
            <a:endParaRPr i="1">
              <a:solidFill>
                <a:srgbClr val="252525"/>
              </a:solidFill>
            </a:endParaRPr>
          </a:p>
          <a:p>
            <a:pPr marL="0" lvl="0" indent="0" algn="l" rtl="0">
              <a:lnSpc>
                <a:spcPct val="115000"/>
              </a:lnSpc>
              <a:spcBef>
                <a:spcPts val="1200"/>
              </a:spcBef>
              <a:spcAft>
                <a:spcPts val="0"/>
              </a:spcAft>
              <a:buClr>
                <a:schemeClr val="dk1"/>
              </a:buClr>
              <a:buSzPts val="1100"/>
              <a:buFont typeface="Arial"/>
              <a:buNone/>
            </a:pPr>
            <a:r>
              <a:rPr lang="en-US" i="1">
                <a:solidFill>
                  <a:srgbClr val="252525"/>
                </a:solidFill>
              </a:rPr>
              <a:t>wait.until(webDriver -&gt; ((JavascriptExecutor) webDriver)</a:t>
            </a:r>
            <a:endParaRPr i="1">
              <a:solidFill>
                <a:srgbClr val="252525"/>
              </a:solidFill>
            </a:endParaRPr>
          </a:p>
          <a:p>
            <a:pPr marL="0" lvl="0" indent="0" algn="l" rtl="0">
              <a:lnSpc>
                <a:spcPct val="115000"/>
              </a:lnSpc>
              <a:spcBef>
                <a:spcPts val="1200"/>
              </a:spcBef>
              <a:spcAft>
                <a:spcPts val="0"/>
              </a:spcAft>
              <a:buClr>
                <a:schemeClr val="dk1"/>
              </a:buClr>
              <a:buSzPts val="1100"/>
              <a:buFont typeface="Arial"/>
              <a:buNone/>
            </a:pPr>
            <a:r>
              <a:rPr lang="en-US" i="1">
                <a:solidFill>
                  <a:srgbClr val="252525"/>
                </a:solidFill>
              </a:rPr>
              <a:t>        .executeScript("return document.readyState").equals("complete"));</a:t>
            </a:r>
            <a:endParaRPr i="1">
              <a:solidFill>
                <a:srgbClr val="252525"/>
              </a:solidFill>
            </a:endParaRPr>
          </a:p>
          <a:p>
            <a:pPr marL="0" lvl="0" indent="0" algn="l" rtl="0">
              <a:lnSpc>
                <a:spcPct val="115000"/>
              </a:lnSpc>
              <a:spcBef>
                <a:spcPts val="1200"/>
              </a:spcBef>
              <a:spcAft>
                <a:spcPts val="0"/>
              </a:spcAft>
              <a:buClr>
                <a:schemeClr val="dk1"/>
              </a:buClr>
              <a:buSzPts val="1100"/>
              <a:buFont typeface="Arial"/>
              <a:buNone/>
            </a:pPr>
            <a:r>
              <a:rPr lang="en-US">
                <a:solidFill>
                  <a:srgbClr val="252525"/>
                </a:solidFill>
              </a:rPr>
              <a:t> </a:t>
            </a:r>
            <a:endParaRPr>
              <a:solidFill>
                <a:srgbClr val="252525"/>
              </a:solidFill>
            </a:endParaRPr>
          </a:p>
          <a:p>
            <a:pPr marL="0" lvl="0" indent="0" algn="l" rtl="0">
              <a:lnSpc>
                <a:spcPct val="115000"/>
              </a:lnSpc>
              <a:spcBef>
                <a:spcPts val="1200"/>
              </a:spcBef>
              <a:spcAft>
                <a:spcPts val="0"/>
              </a:spcAft>
              <a:buClr>
                <a:schemeClr val="dk1"/>
              </a:buClr>
              <a:buSzPts val="1100"/>
              <a:buFont typeface="Arial"/>
              <a:buNone/>
            </a:pPr>
            <a:r>
              <a:rPr lang="en-US" i="1">
                <a:solidFill>
                  <a:srgbClr val="252525"/>
                </a:solidFill>
              </a:rPr>
              <a:t>// Perform actions after the page is fully loaded</a:t>
            </a:r>
            <a:endParaRPr i="1">
              <a:solidFill>
                <a:srgbClr val="252525"/>
              </a:solidFill>
            </a:endParaRPr>
          </a:p>
          <a:p>
            <a:pPr marL="0" lvl="0" indent="0" algn="l" rtl="0">
              <a:lnSpc>
                <a:spcPct val="115000"/>
              </a:lnSpc>
              <a:spcBef>
                <a:spcPts val="1200"/>
              </a:spcBef>
              <a:spcAft>
                <a:spcPts val="0"/>
              </a:spcAft>
              <a:buClr>
                <a:schemeClr val="dk1"/>
              </a:buClr>
              <a:buSzPts val="1100"/>
              <a:buFont typeface="Arial"/>
              <a:buNone/>
            </a:pPr>
            <a:r>
              <a:rPr lang="en-US" i="1">
                <a:solidFill>
                  <a:srgbClr val="252525"/>
                </a:solidFill>
              </a:rPr>
              <a:t>WebElement element = driver.findElement(By.id("dynamicElement"));</a:t>
            </a:r>
            <a:endParaRPr i="1">
              <a:solidFill>
                <a:srgbClr val="252525"/>
              </a:solidFill>
            </a:endParaRPr>
          </a:p>
          <a:p>
            <a:pPr marL="0" lvl="0" indent="0" algn="l" rtl="0">
              <a:lnSpc>
                <a:spcPct val="115000"/>
              </a:lnSpc>
              <a:spcBef>
                <a:spcPts val="1200"/>
              </a:spcBef>
              <a:spcAft>
                <a:spcPts val="0"/>
              </a:spcAft>
              <a:buClr>
                <a:schemeClr val="dk1"/>
              </a:buClr>
              <a:buSzPts val="1100"/>
              <a:buFont typeface="Arial"/>
              <a:buNone/>
            </a:pPr>
            <a:r>
              <a:rPr lang="en-US" i="1">
                <a:solidFill>
                  <a:srgbClr val="252525"/>
                </a:solidFill>
              </a:rPr>
              <a:t>element.click();</a:t>
            </a:r>
            <a:endParaRPr i="1">
              <a:solidFill>
                <a:srgbClr val="252525"/>
              </a:solidFill>
            </a:endParaRPr>
          </a:p>
          <a:p>
            <a:pPr marL="0" lvl="0" indent="0" algn="l" rtl="0">
              <a:lnSpc>
                <a:spcPct val="115000"/>
              </a:lnSpc>
              <a:spcBef>
                <a:spcPts val="1200"/>
              </a:spcBef>
              <a:spcAft>
                <a:spcPts val="0"/>
              </a:spcAft>
              <a:buClr>
                <a:schemeClr val="dk1"/>
              </a:buClr>
              <a:buSzPts val="1100"/>
              <a:buFont typeface="Arial"/>
              <a:buNone/>
            </a:pPr>
            <a:r>
              <a:rPr lang="en-US">
                <a:solidFill>
                  <a:srgbClr val="252525"/>
                </a:solidFill>
              </a:rPr>
              <a:t> </a:t>
            </a:r>
            <a:endParaRPr>
              <a:solidFill>
                <a:srgbClr val="252525"/>
              </a:solidFill>
            </a:endParaRPr>
          </a:p>
          <a:p>
            <a:pPr marL="914400" lvl="2" indent="0" algn="l" rtl="0">
              <a:lnSpc>
                <a:spcPct val="100000"/>
              </a:lnSpc>
              <a:spcBef>
                <a:spcPts val="1200"/>
              </a:spcBef>
              <a:spcAft>
                <a:spcPts val="0"/>
              </a:spcAft>
              <a:buSzPts val="1100"/>
              <a:buNone/>
            </a:pPr>
            <a:endParaRPr/>
          </a:p>
        </p:txBody>
      </p:sp>
    </p:spTree>
    <p:extLst>
      <p:ext uri="{BB962C8B-B14F-4D97-AF65-F5344CB8AC3E}">
        <p14:creationId xmlns:p14="http://schemas.microsoft.com/office/powerpoint/2010/main" val="21128115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6" name="Google Shape;536;p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t>Notes to the Facilitator:</a:t>
            </a:r>
            <a:endParaRPr b="1"/>
          </a:p>
          <a:p>
            <a:pPr marL="0" marR="0" lvl="0" indent="0" algn="l" rtl="0">
              <a:lnSpc>
                <a:spcPct val="100000"/>
              </a:lnSpc>
              <a:spcBef>
                <a:spcPts val="0"/>
              </a:spcBef>
              <a:spcAft>
                <a:spcPts val="0"/>
              </a:spcAft>
              <a:buClr>
                <a:srgbClr val="000000"/>
              </a:buClr>
              <a:buSzPts val="1100"/>
              <a:buFont typeface="Arial"/>
              <a:buNone/>
            </a:pPr>
            <a:r>
              <a:rPr lang="en-US">
                <a:solidFill>
                  <a:schemeClr val="dk1"/>
                </a:solidFill>
              </a:rPr>
              <a:t>Explore effective strategies for handling dynamic elements affected by AJAX calls in Selenium, emphasizing the importance of waiting for AJAX completion before interacting with the elements, illustrated with a practical example.</a:t>
            </a:r>
            <a:endParaRPr sz="1000">
              <a:solidFill>
                <a:schemeClr val="dk1"/>
              </a:solidFill>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b="1"/>
              <a:t>Notes to the Participants:</a:t>
            </a:r>
            <a:endParaRPr/>
          </a:p>
          <a:p>
            <a:pPr marL="0" lvl="0" indent="0" algn="l" rtl="0">
              <a:lnSpc>
                <a:spcPct val="100000"/>
              </a:lnSpc>
              <a:spcBef>
                <a:spcPts val="0"/>
              </a:spcBef>
              <a:spcAft>
                <a:spcPts val="0"/>
              </a:spcAft>
              <a:buSzPts val="1100"/>
              <a:buNone/>
            </a:pPr>
            <a:endParaRPr b="1"/>
          </a:p>
          <a:p>
            <a:pPr marL="0" lvl="0" indent="0" algn="l" rtl="0">
              <a:lnSpc>
                <a:spcPct val="115000"/>
              </a:lnSpc>
              <a:spcBef>
                <a:spcPts val="1200"/>
              </a:spcBef>
              <a:spcAft>
                <a:spcPts val="0"/>
              </a:spcAft>
              <a:buClr>
                <a:schemeClr val="dk1"/>
              </a:buClr>
              <a:buSzPts val="1100"/>
              <a:buFont typeface="Arial"/>
              <a:buNone/>
            </a:pPr>
            <a:r>
              <a:rPr lang="en-US">
                <a:solidFill>
                  <a:srgbClr val="252525"/>
                </a:solidFill>
              </a:rPr>
              <a:t>Handling AJAX calls:</a:t>
            </a:r>
            <a:endParaRPr>
              <a:solidFill>
                <a:srgbClr val="252525"/>
              </a:solidFill>
            </a:endParaRPr>
          </a:p>
          <a:p>
            <a:pPr marL="457200" lvl="0" indent="-298450" algn="l" rtl="0">
              <a:lnSpc>
                <a:spcPct val="115000"/>
              </a:lnSpc>
              <a:spcBef>
                <a:spcPts val="1200"/>
              </a:spcBef>
              <a:spcAft>
                <a:spcPts val="0"/>
              </a:spcAft>
              <a:buClr>
                <a:srgbClr val="252525"/>
              </a:buClr>
              <a:buSzPts val="1100"/>
              <a:buChar char="●"/>
            </a:pPr>
            <a:r>
              <a:rPr lang="en-US">
                <a:solidFill>
                  <a:srgbClr val="252525"/>
                </a:solidFill>
              </a:rPr>
              <a:t>Challenge: Elements may appear or change dynamically after AJAX calls.</a:t>
            </a:r>
            <a:endParaRPr>
              <a:solidFill>
                <a:srgbClr val="252525"/>
              </a:solidFill>
            </a:endParaRPr>
          </a:p>
          <a:p>
            <a:pPr marL="457200" lvl="0" indent="-298450" algn="l" rtl="0">
              <a:lnSpc>
                <a:spcPct val="115000"/>
              </a:lnSpc>
              <a:spcBef>
                <a:spcPts val="0"/>
              </a:spcBef>
              <a:spcAft>
                <a:spcPts val="0"/>
              </a:spcAft>
              <a:buClr>
                <a:srgbClr val="252525"/>
              </a:buClr>
              <a:buSzPts val="1100"/>
              <a:buChar char="●"/>
            </a:pPr>
            <a:r>
              <a:rPr lang="en-US">
                <a:solidFill>
                  <a:srgbClr val="252525"/>
                </a:solidFill>
              </a:rPr>
              <a:t>Solution: Wait for AJAX to complete before interacting with the elements.</a:t>
            </a:r>
            <a:endParaRPr>
              <a:solidFill>
                <a:srgbClr val="252525"/>
              </a:solidFill>
            </a:endParaRPr>
          </a:p>
          <a:p>
            <a:pPr marL="457200" lvl="0" indent="-298450" algn="l" rtl="0">
              <a:lnSpc>
                <a:spcPct val="115000"/>
              </a:lnSpc>
              <a:spcBef>
                <a:spcPts val="0"/>
              </a:spcBef>
              <a:spcAft>
                <a:spcPts val="0"/>
              </a:spcAft>
              <a:buClr>
                <a:srgbClr val="252525"/>
              </a:buClr>
              <a:buSzPts val="1100"/>
              <a:buChar char="●"/>
            </a:pPr>
            <a:r>
              <a:rPr lang="en-US">
                <a:solidFill>
                  <a:srgbClr val="252525"/>
                </a:solidFill>
              </a:rPr>
              <a:t>Example</a:t>
            </a:r>
            <a:endParaRPr>
              <a:solidFill>
                <a:srgbClr val="252525"/>
              </a:solidFill>
            </a:endParaRPr>
          </a:p>
          <a:p>
            <a:pPr marL="0" lvl="0" indent="0" algn="l" rtl="0">
              <a:lnSpc>
                <a:spcPct val="115000"/>
              </a:lnSpc>
              <a:spcBef>
                <a:spcPts val="1200"/>
              </a:spcBef>
              <a:spcAft>
                <a:spcPts val="0"/>
              </a:spcAft>
              <a:buClr>
                <a:schemeClr val="dk1"/>
              </a:buClr>
              <a:buSzPts val="1100"/>
              <a:buFont typeface="Arial"/>
              <a:buNone/>
            </a:pPr>
            <a:r>
              <a:rPr lang="en-US" i="1">
                <a:solidFill>
                  <a:srgbClr val="252525"/>
                </a:solidFill>
              </a:rPr>
              <a:t>JavascriptExecutor js = (JavascriptExecutor) driver;</a:t>
            </a:r>
            <a:endParaRPr i="1">
              <a:solidFill>
                <a:srgbClr val="252525"/>
              </a:solidFill>
            </a:endParaRPr>
          </a:p>
          <a:p>
            <a:pPr marL="0" lvl="0" indent="0" algn="l" rtl="0">
              <a:lnSpc>
                <a:spcPct val="115000"/>
              </a:lnSpc>
              <a:spcBef>
                <a:spcPts val="1200"/>
              </a:spcBef>
              <a:spcAft>
                <a:spcPts val="0"/>
              </a:spcAft>
              <a:buClr>
                <a:schemeClr val="dk1"/>
              </a:buClr>
              <a:buSzPts val="1100"/>
              <a:buFont typeface="Arial"/>
              <a:buNone/>
            </a:pPr>
            <a:r>
              <a:rPr lang="en-US" i="1">
                <a:solidFill>
                  <a:srgbClr val="252525"/>
                </a:solidFill>
              </a:rPr>
              <a:t>WebDriverWait wait = new WebDriverWait(driver, 20);</a:t>
            </a:r>
            <a:endParaRPr i="1">
              <a:solidFill>
                <a:srgbClr val="252525"/>
              </a:solidFill>
            </a:endParaRPr>
          </a:p>
          <a:p>
            <a:pPr marL="0" lvl="0" indent="0" algn="l" rtl="0">
              <a:lnSpc>
                <a:spcPct val="115000"/>
              </a:lnSpc>
              <a:spcBef>
                <a:spcPts val="1200"/>
              </a:spcBef>
              <a:spcAft>
                <a:spcPts val="0"/>
              </a:spcAft>
              <a:buClr>
                <a:schemeClr val="dk1"/>
              </a:buClr>
              <a:buSzPts val="1100"/>
              <a:buFont typeface="Arial"/>
              <a:buNone/>
            </a:pPr>
            <a:r>
              <a:rPr lang="en-US">
                <a:solidFill>
                  <a:srgbClr val="252525"/>
                </a:solidFill>
              </a:rPr>
              <a:t> </a:t>
            </a:r>
            <a:endParaRPr>
              <a:solidFill>
                <a:srgbClr val="252525"/>
              </a:solidFill>
            </a:endParaRPr>
          </a:p>
          <a:p>
            <a:pPr marL="0" lvl="0" indent="0" algn="l" rtl="0">
              <a:lnSpc>
                <a:spcPct val="115000"/>
              </a:lnSpc>
              <a:spcBef>
                <a:spcPts val="1200"/>
              </a:spcBef>
              <a:spcAft>
                <a:spcPts val="0"/>
              </a:spcAft>
              <a:buClr>
                <a:schemeClr val="dk1"/>
              </a:buClr>
              <a:buSzPts val="1100"/>
              <a:buFont typeface="Arial"/>
              <a:buNone/>
            </a:pPr>
            <a:r>
              <a:rPr lang="en-US" i="1">
                <a:solidFill>
                  <a:srgbClr val="252525"/>
                </a:solidFill>
              </a:rPr>
              <a:t>// Wait for jQuery to load</a:t>
            </a:r>
            <a:endParaRPr i="1">
              <a:solidFill>
                <a:srgbClr val="252525"/>
              </a:solidFill>
            </a:endParaRPr>
          </a:p>
          <a:p>
            <a:pPr marL="0" lvl="0" indent="0" algn="l" rtl="0">
              <a:lnSpc>
                <a:spcPct val="115000"/>
              </a:lnSpc>
              <a:spcBef>
                <a:spcPts val="1200"/>
              </a:spcBef>
              <a:spcAft>
                <a:spcPts val="0"/>
              </a:spcAft>
              <a:buClr>
                <a:schemeClr val="dk1"/>
              </a:buClr>
              <a:buSzPts val="1100"/>
              <a:buFont typeface="Arial"/>
              <a:buNone/>
            </a:pPr>
            <a:r>
              <a:rPr lang="en-US" i="1">
                <a:solidFill>
                  <a:srgbClr val="252525"/>
                </a:solidFill>
              </a:rPr>
              <a:t>wait.until(ExpectedConditions.jsReturnsValue("return jQuery.active == 0"));</a:t>
            </a:r>
            <a:endParaRPr i="1">
              <a:solidFill>
                <a:srgbClr val="252525"/>
              </a:solidFill>
            </a:endParaRPr>
          </a:p>
          <a:p>
            <a:pPr marL="0" lvl="0" indent="0" algn="l" rtl="0">
              <a:lnSpc>
                <a:spcPct val="115000"/>
              </a:lnSpc>
              <a:spcBef>
                <a:spcPts val="1200"/>
              </a:spcBef>
              <a:spcAft>
                <a:spcPts val="0"/>
              </a:spcAft>
              <a:buClr>
                <a:schemeClr val="dk1"/>
              </a:buClr>
              <a:buSzPts val="1100"/>
              <a:buFont typeface="Arial"/>
              <a:buNone/>
            </a:pPr>
            <a:r>
              <a:rPr lang="en-US">
                <a:solidFill>
                  <a:srgbClr val="252525"/>
                </a:solidFill>
              </a:rPr>
              <a:t> </a:t>
            </a:r>
            <a:endParaRPr>
              <a:solidFill>
                <a:srgbClr val="252525"/>
              </a:solidFill>
            </a:endParaRPr>
          </a:p>
          <a:p>
            <a:pPr marL="0" lvl="0" indent="0" algn="l" rtl="0">
              <a:lnSpc>
                <a:spcPct val="115000"/>
              </a:lnSpc>
              <a:spcBef>
                <a:spcPts val="1200"/>
              </a:spcBef>
              <a:spcAft>
                <a:spcPts val="0"/>
              </a:spcAft>
              <a:buClr>
                <a:schemeClr val="dk1"/>
              </a:buClr>
              <a:buSzPts val="1100"/>
              <a:buFont typeface="Arial"/>
              <a:buNone/>
            </a:pPr>
            <a:r>
              <a:rPr lang="en-US" i="1">
                <a:solidFill>
                  <a:srgbClr val="252525"/>
                </a:solidFill>
              </a:rPr>
              <a:t>// Perform actions after AJAX is complete</a:t>
            </a:r>
            <a:endParaRPr i="1">
              <a:solidFill>
                <a:srgbClr val="252525"/>
              </a:solidFill>
            </a:endParaRPr>
          </a:p>
          <a:p>
            <a:pPr marL="0" lvl="0" indent="0" algn="l" rtl="0">
              <a:lnSpc>
                <a:spcPct val="115000"/>
              </a:lnSpc>
              <a:spcBef>
                <a:spcPts val="1200"/>
              </a:spcBef>
              <a:spcAft>
                <a:spcPts val="0"/>
              </a:spcAft>
              <a:buClr>
                <a:schemeClr val="dk1"/>
              </a:buClr>
              <a:buSzPts val="1100"/>
              <a:buFont typeface="Arial"/>
              <a:buNone/>
            </a:pPr>
            <a:r>
              <a:rPr lang="en-US" i="1">
                <a:solidFill>
                  <a:srgbClr val="252525"/>
                </a:solidFill>
              </a:rPr>
              <a:t>WebElement element = driver.findElement(By.id("dynamicElement"));</a:t>
            </a:r>
            <a:endParaRPr i="1">
              <a:solidFill>
                <a:srgbClr val="252525"/>
              </a:solidFill>
            </a:endParaRPr>
          </a:p>
          <a:p>
            <a:pPr marL="0" lvl="0" indent="0" algn="l" rtl="0">
              <a:lnSpc>
                <a:spcPct val="115000"/>
              </a:lnSpc>
              <a:spcBef>
                <a:spcPts val="1200"/>
              </a:spcBef>
              <a:spcAft>
                <a:spcPts val="0"/>
              </a:spcAft>
              <a:buClr>
                <a:schemeClr val="dk1"/>
              </a:buClr>
              <a:buSzPts val="1100"/>
              <a:buFont typeface="Arial"/>
              <a:buNone/>
            </a:pPr>
            <a:r>
              <a:rPr lang="en-US" i="1">
                <a:solidFill>
                  <a:srgbClr val="252525"/>
                </a:solidFill>
              </a:rPr>
              <a:t>element.click();</a:t>
            </a:r>
            <a:endParaRPr i="1">
              <a:solidFill>
                <a:srgbClr val="252525"/>
              </a:solidFill>
            </a:endParaRPr>
          </a:p>
          <a:p>
            <a:pPr marL="0" lvl="0" indent="0" algn="l" rtl="0">
              <a:lnSpc>
                <a:spcPct val="115000"/>
              </a:lnSpc>
              <a:spcBef>
                <a:spcPts val="1200"/>
              </a:spcBef>
              <a:spcAft>
                <a:spcPts val="0"/>
              </a:spcAft>
              <a:buClr>
                <a:schemeClr val="dk1"/>
              </a:buClr>
              <a:buSzPts val="1100"/>
              <a:buFont typeface="Arial"/>
              <a:buNone/>
            </a:pPr>
            <a:r>
              <a:rPr lang="en-US">
                <a:solidFill>
                  <a:srgbClr val="252525"/>
                </a:solidFill>
              </a:rPr>
              <a:t> </a:t>
            </a:r>
            <a:endParaRPr>
              <a:solidFill>
                <a:srgbClr val="252525"/>
              </a:solidFill>
            </a:endParaRPr>
          </a:p>
          <a:p>
            <a:pPr marL="914400" lvl="2" indent="0" algn="l" rtl="0">
              <a:lnSpc>
                <a:spcPct val="100000"/>
              </a:lnSpc>
              <a:spcBef>
                <a:spcPts val="1200"/>
              </a:spcBef>
              <a:spcAft>
                <a:spcPts val="0"/>
              </a:spcAft>
              <a:buSzPts val="1100"/>
              <a:buNone/>
            </a:pPr>
            <a:endParaRPr/>
          </a:p>
        </p:txBody>
      </p:sp>
    </p:spTree>
    <p:extLst>
      <p:ext uri="{BB962C8B-B14F-4D97-AF65-F5344CB8AC3E}">
        <p14:creationId xmlns:p14="http://schemas.microsoft.com/office/powerpoint/2010/main" val="40949547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2ab232460f9_0_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3" name="Google Shape;543;g2ab232460f9_0_3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t>Notes to the Facilitator:</a:t>
            </a:r>
            <a:endParaRPr b="1"/>
          </a:p>
          <a:p>
            <a:pPr marL="0" marR="0" lvl="0" indent="0" algn="l" rtl="0">
              <a:lnSpc>
                <a:spcPct val="100000"/>
              </a:lnSpc>
              <a:spcBef>
                <a:spcPts val="0"/>
              </a:spcBef>
              <a:spcAft>
                <a:spcPts val="0"/>
              </a:spcAft>
              <a:buClr>
                <a:srgbClr val="000000"/>
              </a:buClr>
              <a:buSzPts val="1100"/>
              <a:buFont typeface="Arial"/>
              <a:buNone/>
            </a:pPr>
            <a:r>
              <a:rPr lang="en-US">
                <a:solidFill>
                  <a:schemeClr val="dk1"/>
                </a:solidFill>
              </a:rPr>
              <a:t>Explore the importance of synchronization in Selenium web automation, understanding how Selenium provides commands like Implicit Waits and Explicit Waits to manage timing issues, ensuring reliable interactions with web elements.</a:t>
            </a:r>
            <a:endParaRPr sz="1000">
              <a:solidFill>
                <a:schemeClr val="dk1"/>
              </a:solidFill>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b="1"/>
              <a:t>Notes to the Participants:</a:t>
            </a:r>
            <a:endParaRPr/>
          </a:p>
          <a:p>
            <a:pPr marL="0" lvl="0" indent="0" algn="l" rtl="0">
              <a:lnSpc>
                <a:spcPct val="100000"/>
              </a:lnSpc>
              <a:spcBef>
                <a:spcPts val="0"/>
              </a:spcBef>
              <a:spcAft>
                <a:spcPts val="0"/>
              </a:spcAft>
              <a:buSzPts val="1100"/>
              <a:buNone/>
            </a:pPr>
            <a:endParaRPr b="1"/>
          </a:p>
          <a:p>
            <a:pPr marL="0" lvl="0" indent="0" algn="l" rtl="0">
              <a:lnSpc>
                <a:spcPct val="115000"/>
              </a:lnSpc>
              <a:spcBef>
                <a:spcPts val="1200"/>
              </a:spcBef>
              <a:spcAft>
                <a:spcPts val="0"/>
              </a:spcAft>
              <a:buNone/>
            </a:pPr>
            <a:r>
              <a:rPr lang="en-US">
                <a:solidFill>
                  <a:srgbClr val="252525"/>
                </a:solidFill>
              </a:rPr>
              <a:t>Synchronization is critical to web automation to ensure Selenium scripts interact with web elements at the right time and in the expected state.</a:t>
            </a:r>
            <a:endParaRPr>
              <a:solidFill>
                <a:srgbClr val="252525"/>
              </a:solidFill>
            </a:endParaRPr>
          </a:p>
          <a:p>
            <a:pPr marL="0" lvl="0" indent="0" algn="l" rtl="0">
              <a:lnSpc>
                <a:spcPct val="115000"/>
              </a:lnSpc>
              <a:spcBef>
                <a:spcPts val="1200"/>
              </a:spcBef>
              <a:spcAft>
                <a:spcPts val="0"/>
              </a:spcAft>
              <a:buNone/>
            </a:pPr>
            <a:r>
              <a:rPr lang="en-US">
                <a:solidFill>
                  <a:srgbClr val="252525"/>
                </a:solidFill>
              </a:rPr>
              <a:t>Selenium provides synchronization commands to handle the timing issues that may arise due to asynchronous behavior, dynamic content loading, or other delays in web applications. It ensures that our automation interacts with the web page elements in a predictable and controlled manner.</a:t>
            </a:r>
            <a:endParaRPr>
              <a:solidFill>
                <a:srgbClr val="252525"/>
              </a:solidFill>
            </a:endParaRPr>
          </a:p>
          <a:p>
            <a:pPr marL="0" lvl="0" indent="0" algn="l" rtl="0">
              <a:lnSpc>
                <a:spcPct val="115000"/>
              </a:lnSpc>
              <a:spcBef>
                <a:spcPts val="1200"/>
              </a:spcBef>
              <a:spcAft>
                <a:spcPts val="0"/>
              </a:spcAft>
              <a:buNone/>
            </a:pPr>
            <a:r>
              <a:rPr lang="en-US">
                <a:solidFill>
                  <a:srgbClr val="252525"/>
                </a:solidFill>
              </a:rPr>
              <a:t> </a:t>
            </a:r>
            <a:endParaRPr>
              <a:solidFill>
                <a:srgbClr val="252525"/>
              </a:solidFill>
            </a:endParaRPr>
          </a:p>
          <a:p>
            <a:pPr marL="0" lvl="0" indent="0" algn="l" rtl="0">
              <a:lnSpc>
                <a:spcPct val="115000"/>
              </a:lnSpc>
              <a:spcBef>
                <a:spcPts val="1200"/>
              </a:spcBef>
              <a:spcAft>
                <a:spcPts val="0"/>
              </a:spcAft>
              <a:buNone/>
            </a:pPr>
            <a:r>
              <a:rPr lang="en-US">
                <a:solidFill>
                  <a:srgbClr val="252525"/>
                </a:solidFill>
              </a:rPr>
              <a:t>The two main types of synchronization commands in Selenium are:</a:t>
            </a:r>
            <a:endParaRPr>
              <a:solidFill>
                <a:srgbClr val="252525"/>
              </a:solidFill>
            </a:endParaRPr>
          </a:p>
          <a:p>
            <a:pPr marL="457200" lvl="0" indent="-298450" algn="l" rtl="0">
              <a:lnSpc>
                <a:spcPct val="115000"/>
              </a:lnSpc>
              <a:spcBef>
                <a:spcPts val="1200"/>
              </a:spcBef>
              <a:spcAft>
                <a:spcPts val="0"/>
              </a:spcAft>
              <a:buClr>
                <a:srgbClr val="252525"/>
              </a:buClr>
              <a:buSzPts val="1100"/>
              <a:buChar char="●"/>
            </a:pPr>
            <a:r>
              <a:rPr lang="en-US">
                <a:solidFill>
                  <a:srgbClr val="252525"/>
                </a:solidFill>
              </a:rPr>
              <a:t>Implicit Waits</a:t>
            </a:r>
            <a:endParaRPr>
              <a:solidFill>
                <a:srgbClr val="252525"/>
              </a:solidFill>
            </a:endParaRPr>
          </a:p>
          <a:p>
            <a:pPr marL="457200" lvl="0" indent="-298450" algn="l" rtl="0">
              <a:lnSpc>
                <a:spcPct val="115000"/>
              </a:lnSpc>
              <a:spcBef>
                <a:spcPts val="0"/>
              </a:spcBef>
              <a:spcAft>
                <a:spcPts val="0"/>
              </a:spcAft>
              <a:buClr>
                <a:srgbClr val="252525"/>
              </a:buClr>
              <a:buSzPts val="1100"/>
              <a:buChar char="●"/>
            </a:pPr>
            <a:r>
              <a:rPr lang="en-US">
                <a:solidFill>
                  <a:srgbClr val="252525"/>
                </a:solidFill>
              </a:rPr>
              <a:t>Explicit Waits</a:t>
            </a:r>
            <a:endParaRPr>
              <a:solidFill>
                <a:srgbClr val="252525"/>
              </a:solidFill>
            </a:endParaRPr>
          </a:p>
          <a:p>
            <a:pPr marL="457200" lvl="0" indent="0" algn="l" rtl="0">
              <a:lnSpc>
                <a:spcPct val="100000"/>
              </a:lnSpc>
              <a:spcBef>
                <a:spcPts val="1200"/>
              </a:spcBef>
              <a:spcAft>
                <a:spcPts val="0"/>
              </a:spcAft>
              <a:buNone/>
            </a:pPr>
            <a:endParaRPr/>
          </a:p>
        </p:txBody>
      </p:sp>
    </p:spTree>
    <p:extLst>
      <p:ext uri="{BB962C8B-B14F-4D97-AF65-F5344CB8AC3E}">
        <p14:creationId xmlns:p14="http://schemas.microsoft.com/office/powerpoint/2010/main" val="27960666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t>Notes to the Facilitator:</a:t>
            </a:r>
            <a:endParaRPr b="1"/>
          </a:p>
          <a:p>
            <a:pPr marL="0" lvl="0" indent="0" algn="l" rtl="0">
              <a:lnSpc>
                <a:spcPct val="115000"/>
              </a:lnSpc>
              <a:spcBef>
                <a:spcPts val="0"/>
              </a:spcBef>
              <a:spcAft>
                <a:spcPts val="0"/>
              </a:spcAft>
              <a:buClr>
                <a:schemeClr val="dk1"/>
              </a:buClr>
              <a:buSzPts val="1100"/>
              <a:buFont typeface="Arial"/>
              <a:buNone/>
            </a:pPr>
            <a:r>
              <a:rPr lang="en-US">
                <a:solidFill>
                  <a:schemeClr val="dk1"/>
                </a:solidFill>
              </a:rPr>
              <a:t>Guide participants through Selenium 4's key features, starting with W3C WebDriver Standardization for standardized browser automation. Highlight the API for window and tab management, Selenium Grid enhancements, improved DevTools integration, and Web Authentication API support, providing a concise overview of Selenium 4's advancements in web testing.</a:t>
            </a:r>
            <a:endParaRPr>
              <a:solidFill>
                <a:schemeClr val="dk1"/>
              </a:solidFill>
            </a:endParaRPr>
          </a:p>
          <a:p>
            <a:pPr marL="0" lvl="0" indent="0" algn="l" rtl="0">
              <a:lnSpc>
                <a:spcPct val="115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b="1"/>
              <a:t>Notes to the Participants:</a:t>
            </a:r>
            <a:endParaRPr/>
          </a:p>
          <a:p>
            <a:pPr marL="0" lvl="0" indent="0" algn="l" rtl="0">
              <a:lnSpc>
                <a:spcPct val="115000"/>
              </a:lnSpc>
              <a:spcBef>
                <a:spcPts val="1200"/>
              </a:spcBef>
              <a:spcAft>
                <a:spcPts val="0"/>
              </a:spcAft>
              <a:buClr>
                <a:schemeClr val="dk1"/>
              </a:buClr>
              <a:buSzPts val="1100"/>
              <a:buFont typeface="Arial"/>
              <a:buNone/>
            </a:pPr>
            <a:r>
              <a:rPr lang="en-US">
                <a:solidFill>
                  <a:srgbClr val="252525"/>
                </a:solidFill>
              </a:rPr>
              <a:t>Here are the key features of Selenium 4: </a:t>
            </a:r>
            <a:endParaRPr>
              <a:solidFill>
                <a:srgbClr val="252525"/>
              </a:solidFill>
            </a:endParaRPr>
          </a:p>
          <a:p>
            <a:pPr marL="457200" lvl="0" indent="-298450" algn="l" rtl="0">
              <a:lnSpc>
                <a:spcPct val="115000"/>
              </a:lnSpc>
              <a:spcBef>
                <a:spcPts val="1200"/>
              </a:spcBef>
              <a:spcAft>
                <a:spcPts val="0"/>
              </a:spcAft>
              <a:buClr>
                <a:srgbClr val="252525"/>
              </a:buClr>
              <a:buSzPts val="1100"/>
              <a:buAutoNum type="arabicPeriod"/>
            </a:pPr>
            <a:r>
              <a:rPr lang="en-US">
                <a:solidFill>
                  <a:srgbClr val="252525"/>
                </a:solidFill>
              </a:rPr>
              <a:t>W3C WebDriver Standardization:</a:t>
            </a:r>
            <a:endParaRPr>
              <a:solidFill>
                <a:srgbClr val="252525"/>
              </a:solidFill>
            </a:endParaRPr>
          </a:p>
          <a:p>
            <a:pPr marL="0" lvl="0" indent="0" algn="l" rtl="0">
              <a:lnSpc>
                <a:spcPct val="115000"/>
              </a:lnSpc>
              <a:spcBef>
                <a:spcPts val="1200"/>
              </a:spcBef>
              <a:spcAft>
                <a:spcPts val="0"/>
              </a:spcAft>
              <a:buClr>
                <a:schemeClr val="dk1"/>
              </a:buClr>
              <a:buSzPts val="1100"/>
              <a:buFont typeface="Arial"/>
              <a:buNone/>
            </a:pPr>
            <a:r>
              <a:rPr lang="en-US">
                <a:solidFill>
                  <a:srgbClr val="252525"/>
                </a:solidFill>
              </a:rPr>
              <a:t>WebDriver Standardization is the effort made by the World Wide Web Consortium (W3C) to standardize the WebDriver protocol, which is a critical component of the browser automation tool Selenium. Standardization ensures that browser automation tools follow common specifications, leading to consistency and interoperability. Selenium 4 closely follows the W3C WebDriver standard and hence ensures better compatibility with web browsers.</a:t>
            </a:r>
            <a:endParaRPr>
              <a:solidFill>
                <a:srgbClr val="252525"/>
              </a:solidFill>
            </a:endParaRPr>
          </a:p>
          <a:p>
            <a:pPr marL="457200" lvl="0" indent="-298450" algn="l" rtl="0">
              <a:lnSpc>
                <a:spcPct val="115000"/>
              </a:lnSpc>
              <a:spcBef>
                <a:spcPts val="1200"/>
              </a:spcBef>
              <a:spcAft>
                <a:spcPts val="0"/>
              </a:spcAft>
              <a:buClr>
                <a:srgbClr val="252525"/>
              </a:buClr>
              <a:buSzPts val="1100"/>
              <a:buAutoNum type="arabicPeriod" startAt="2"/>
            </a:pPr>
            <a:r>
              <a:rPr lang="en-US">
                <a:solidFill>
                  <a:srgbClr val="252525"/>
                </a:solidFill>
              </a:rPr>
              <a:t>Open a new window and tab:</a:t>
            </a:r>
            <a:endParaRPr>
              <a:solidFill>
                <a:srgbClr val="252525"/>
              </a:solidFill>
            </a:endParaRPr>
          </a:p>
          <a:p>
            <a:pPr marL="0" lvl="0" indent="0" algn="l" rtl="0">
              <a:lnSpc>
                <a:spcPct val="115000"/>
              </a:lnSpc>
              <a:spcBef>
                <a:spcPts val="1200"/>
              </a:spcBef>
              <a:spcAft>
                <a:spcPts val="0"/>
              </a:spcAft>
              <a:buClr>
                <a:schemeClr val="dk1"/>
              </a:buClr>
              <a:buSzPts val="1100"/>
              <a:buFont typeface="Arial"/>
              <a:buNone/>
            </a:pPr>
            <a:r>
              <a:rPr lang="en-US">
                <a:solidFill>
                  <a:srgbClr val="252525"/>
                </a:solidFill>
              </a:rPr>
              <a:t>Selenium 4 introduced an API for handling browser windows and tabs. It includes methods to manage browser windows more efficiently, making it easier to switch between different windows and tabs during test execution.</a:t>
            </a:r>
            <a:endParaRPr>
              <a:solidFill>
                <a:srgbClr val="252525"/>
              </a:solidFill>
            </a:endParaRPr>
          </a:p>
          <a:p>
            <a:pPr marL="457200" lvl="0" indent="-298450" algn="l" rtl="0">
              <a:lnSpc>
                <a:spcPct val="115000"/>
              </a:lnSpc>
              <a:spcBef>
                <a:spcPts val="1200"/>
              </a:spcBef>
              <a:spcAft>
                <a:spcPts val="0"/>
              </a:spcAft>
              <a:buClr>
                <a:srgbClr val="252525"/>
              </a:buClr>
              <a:buSzPts val="1100"/>
              <a:buAutoNum type="arabicPeriod" startAt="3"/>
            </a:pPr>
            <a:r>
              <a:rPr lang="en-US">
                <a:solidFill>
                  <a:srgbClr val="252525"/>
                </a:solidFill>
              </a:rPr>
              <a:t>Selenium Grid:</a:t>
            </a:r>
            <a:endParaRPr>
              <a:solidFill>
                <a:srgbClr val="252525"/>
              </a:solidFill>
            </a:endParaRPr>
          </a:p>
          <a:p>
            <a:pPr marL="0" lvl="0" indent="0" algn="l" rtl="0">
              <a:lnSpc>
                <a:spcPct val="115000"/>
              </a:lnSpc>
              <a:spcBef>
                <a:spcPts val="1200"/>
              </a:spcBef>
              <a:spcAft>
                <a:spcPts val="0"/>
              </a:spcAft>
              <a:buClr>
                <a:schemeClr val="dk1"/>
              </a:buClr>
              <a:buSzPts val="1100"/>
              <a:buFont typeface="Arial"/>
              <a:buNone/>
            </a:pPr>
            <a:r>
              <a:rPr lang="en-US">
                <a:solidFill>
                  <a:srgbClr val="252525"/>
                </a:solidFill>
              </a:rPr>
              <a:t>Selenium Grid is used for parallel test execution across multiple machines. Selenium 4 enhanced the grid, which provides better stability, performance, and support for various test environments.</a:t>
            </a:r>
            <a:endParaRPr>
              <a:solidFill>
                <a:srgbClr val="252525"/>
              </a:solidFill>
            </a:endParaRPr>
          </a:p>
          <a:p>
            <a:pPr marL="457200" lvl="0" indent="-298450" algn="l" rtl="0">
              <a:lnSpc>
                <a:spcPct val="115000"/>
              </a:lnSpc>
              <a:spcBef>
                <a:spcPts val="1200"/>
              </a:spcBef>
              <a:spcAft>
                <a:spcPts val="0"/>
              </a:spcAft>
              <a:buClr>
                <a:srgbClr val="252525"/>
              </a:buClr>
              <a:buSzPts val="1100"/>
              <a:buAutoNum type="arabicPeriod" startAt="4"/>
            </a:pPr>
            <a:r>
              <a:rPr lang="en-US">
                <a:solidFill>
                  <a:srgbClr val="252525"/>
                </a:solidFill>
              </a:rPr>
              <a:t>Enhanced DevTools:</a:t>
            </a:r>
            <a:endParaRPr>
              <a:solidFill>
                <a:srgbClr val="252525"/>
              </a:solidFill>
            </a:endParaRPr>
          </a:p>
          <a:p>
            <a:pPr marL="0" lvl="0" indent="0" algn="l" rtl="0">
              <a:lnSpc>
                <a:spcPct val="115000"/>
              </a:lnSpc>
              <a:spcBef>
                <a:spcPts val="1200"/>
              </a:spcBef>
              <a:spcAft>
                <a:spcPts val="0"/>
              </a:spcAft>
              <a:buClr>
                <a:schemeClr val="dk1"/>
              </a:buClr>
              <a:buSzPts val="1100"/>
              <a:buFont typeface="Arial"/>
              <a:buNone/>
            </a:pPr>
            <a:r>
              <a:rPr lang="en-US">
                <a:solidFill>
                  <a:srgbClr val="252525"/>
                </a:solidFill>
              </a:rPr>
              <a:t>Selenium 4 includes various predefined methods for accessing the development tool that enable better integration with browser DevTools. Testers can access and interact with various browser performance metrics, network conditions, and debugging information.</a:t>
            </a:r>
            <a:endParaRPr>
              <a:solidFill>
                <a:srgbClr val="252525"/>
              </a:solidFill>
            </a:endParaRPr>
          </a:p>
          <a:p>
            <a:pPr marL="457200" lvl="0" indent="-298450" algn="l" rtl="0">
              <a:lnSpc>
                <a:spcPct val="115000"/>
              </a:lnSpc>
              <a:spcBef>
                <a:spcPts val="1200"/>
              </a:spcBef>
              <a:spcAft>
                <a:spcPts val="0"/>
              </a:spcAft>
              <a:buClr>
                <a:srgbClr val="252525"/>
              </a:buClr>
              <a:buSzPts val="1100"/>
              <a:buAutoNum type="arabicPeriod" startAt="5"/>
            </a:pPr>
            <a:r>
              <a:rPr lang="en-US">
                <a:solidFill>
                  <a:srgbClr val="252525"/>
                </a:solidFill>
              </a:rPr>
              <a:t>WebAuthn API Support:</a:t>
            </a:r>
            <a:endParaRPr>
              <a:solidFill>
                <a:srgbClr val="252525"/>
              </a:solidFill>
            </a:endParaRPr>
          </a:p>
          <a:p>
            <a:pPr marL="0" lvl="0" indent="0" algn="l" rtl="0">
              <a:lnSpc>
                <a:spcPct val="115000"/>
              </a:lnSpc>
              <a:spcBef>
                <a:spcPts val="1200"/>
              </a:spcBef>
              <a:spcAft>
                <a:spcPts val="0"/>
              </a:spcAft>
              <a:buClr>
                <a:schemeClr val="dk1"/>
              </a:buClr>
              <a:buSzPts val="1100"/>
              <a:buFont typeface="Arial"/>
              <a:buNone/>
            </a:pPr>
            <a:r>
              <a:rPr lang="en-US">
                <a:solidFill>
                  <a:srgbClr val="252525"/>
                </a:solidFill>
              </a:rPr>
              <a:t>Selenium 4 introduced support for the Web Authentication API (WebAuthn), which enables testing scenarios related to user authentication using biometric devices or external security keys.</a:t>
            </a:r>
            <a:endParaRPr>
              <a:solidFill>
                <a:srgbClr val="252525"/>
              </a:solidFill>
            </a:endParaRPr>
          </a:p>
          <a:p>
            <a:pPr marL="0" lvl="0" indent="0" algn="l" rtl="0">
              <a:lnSpc>
                <a:spcPct val="115000"/>
              </a:lnSpc>
              <a:spcBef>
                <a:spcPts val="1200"/>
              </a:spcBef>
              <a:spcAft>
                <a:spcPts val="0"/>
              </a:spcAft>
              <a:buClr>
                <a:schemeClr val="dk1"/>
              </a:buClr>
              <a:buSzPts val="1100"/>
              <a:buFont typeface="Arial"/>
              <a:buNone/>
            </a:pPr>
            <a:r>
              <a:rPr lang="en-US">
                <a:solidFill>
                  <a:srgbClr val="252525"/>
                </a:solidFill>
              </a:rPr>
              <a:t> </a:t>
            </a:r>
            <a:endParaRPr>
              <a:solidFill>
                <a:srgbClr val="252525"/>
              </a:solidFill>
            </a:endParaRPr>
          </a:p>
          <a:p>
            <a:pPr marL="0" lvl="0" indent="0" algn="l" rtl="0">
              <a:lnSpc>
                <a:spcPct val="100000"/>
              </a:lnSpc>
              <a:spcBef>
                <a:spcPts val="1200"/>
              </a:spcBef>
              <a:spcAft>
                <a:spcPts val="0"/>
              </a:spcAft>
              <a:buSzPts val="1100"/>
              <a:buNone/>
            </a:pPr>
            <a:endParaRPr>
              <a:solidFill>
                <a:schemeClr val="dk1"/>
              </a:solidFill>
            </a:endParaRPr>
          </a:p>
        </p:txBody>
      </p:sp>
    </p:spTree>
    <p:extLst>
      <p:ext uri="{BB962C8B-B14F-4D97-AF65-F5344CB8AC3E}">
        <p14:creationId xmlns:p14="http://schemas.microsoft.com/office/powerpoint/2010/main" val="242345081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9" name="Google Shape;5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t>Notes to the Facilitator:</a:t>
            </a:r>
            <a:endParaRPr b="1"/>
          </a:p>
          <a:p>
            <a:pPr marL="0" marR="0" lvl="0" indent="0" algn="l" rtl="0">
              <a:lnSpc>
                <a:spcPct val="100000"/>
              </a:lnSpc>
              <a:spcBef>
                <a:spcPts val="0"/>
              </a:spcBef>
              <a:spcAft>
                <a:spcPts val="0"/>
              </a:spcAft>
              <a:buClr>
                <a:srgbClr val="000000"/>
              </a:buClr>
              <a:buSzPts val="1100"/>
              <a:buFont typeface="Arial"/>
              <a:buNone/>
            </a:pPr>
            <a:r>
              <a:rPr lang="en-US"/>
              <a:t>Explain Implicit Waits Synchronization Command to the participants.</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b="1"/>
              <a:t>Notes to the Participants:</a:t>
            </a:r>
            <a:endParaRPr/>
          </a:p>
          <a:p>
            <a:pPr marL="0" lvl="0" indent="0" algn="l" rtl="0">
              <a:lnSpc>
                <a:spcPct val="100000"/>
              </a:lnSpc>
              <a:spcBef>
                <a:spcPts val="0"/>
              </a:spcBef>
              <a:spcAft>
                <a:spcPts val="0"/>
              </a:spcAft>
              <a:buSzPts val="1100"/>
              <a:buNone/>
            </a:pPr>
            <a:endParaRPr b="1"/>
          </a:p>
          <a:p>
            <a:pPr marL="0" lvl="0" indent="0" algn="l" rtl="0">
              <a:lnSpc>
                <a:spcPct val="115000"/>
              </a:lnSpc>
              <a:spcBef>
                <a:spcPts val="1200"/>
              </a:spcBef>
              <a:spcAft>
                <a:spcPts val="0"/>
              </a:spcAft>
              <a:buClr>
                <a:schemeClr val="dk1"/>
              </a:buClr>
              <a:buSzPts val="1100"/>
              <a:buFont typeface="Arial"/>
              <a:buNone/>
            </a:pPr>
            <a:r>
              <a:rPr lang="en-US">
                <a:solidFill>
                  <a:srgbClr val="252525"/>
                </a:solidFill>
              </a:rPr>
              <a:t>Implicit Waits:</a:t>
            </a:r>
            <a:endParaRPr>
              <a:solidFill>
                <a:srgbClr val="252525"/>
              </a:solidFill>
            </a:endParaRPr>
          </a:p>
          <a:p>
            <a:pPr marL="457200" lvl="0" indent="-298450" algn="l" rtl="0">
              <a:lnSpc>
                <a:spcPct val="115000"/>
              </a:lnSpc>
              <a:spcBef>
                <a:spcPts val="1200"/>
              </a:spcBef>
              <a:spcAft>
                <a:spcPts val="0"/>
              </a:spcAft>
              <a:buClr>
                <a:srgbClr val="252525"/>
              </a:buClr>
              <a:buSzPts val="1100"/>
              <a:buChar char="●"/>
            </a:pPr>
            <a:r>
              <a:rPr lang="en-US">
                <a:solidFill>
                  <a:srgbClr val="252525"/>
                </a:solidFill>
              </a:rPr>
              <a:t>Implicit waits tell the WebDriver to wait a certain amount of time before throwing an exception if it cannot find an element.</a:t>
            </a:r>
            <a:endParaRPr>
              <a:solidFill>
                <a:srgbClr val="252525"/>
              </a:solidFill>
            </a:endParaRPr>
          </a:p>
          <a:p>
            <a:pPr marL="457200" lvl="0" indent="-298450" algn="l" rtl="0">
              <a:lnSpc>
                <a:spcPct val="115000"/>
              </a:lnSpc>
              <a:spcBef>
                <a:spcPts val="0"/>
              </a:spcBef>
              <a:spcAft>
                <a:spcPts val="0"/>
              </a:spcAft>
              <a:buClr>
                <a:srgbClr val="252525"/>
              </a:buClr>
              <a:buSzPts val="1100"/>
              <a:buChar char="●"/>
            </a:pPr>
            <a:r>
              <a:rPr lang="en-US">
                <a:solidFill>
                  <a:srgbClr val="252525"/>
                </a:solidFill>
              </a:rPr>
              <a:t>It can be set globally and hence applies to all subsequent WebDriver commands.</a:t>
            </a:r>
            <a:endParaRPr>
              <a:solidFill>
                <a:srgbClr val="252525"/>
              </a:solidFill>
            </a:endParaRPr>
          </a:p>
          <a:p>
            <a:pPr marL="457200" lvl="0" indent="-298450" algn="l" rtl="0">
              <a:lnSpc>
                <a:spcPct val="115000"/>
              </a:lnSpc>
              <a:spcBef>
                <a:spcPts val="0"/>
              </a:spcBef>
              <a:spcAft>
                <a:spcPts val="0"/>
              </a:spcAft>
              <a:buClr>
                <a:srgbClr val="252525"/>
              </a:buClr>
              <a:buSzPts val="1100"/>
              <a:buChar char="●"/>
            </a:pPr>
            <a:r>
              <a:rPr lang="en-US">
                <a:solidFill>
                  <a:srgbClr val="252525"/>
                </a:solidFill>
              </a:rPr>
              <a:t>Example</a:t>
            </a:r>
            <a:endParaRPr>
              <a:solidFill>
                <a:srgbClr val="252525"/>
              </a:solidFill>
            </a:endParaRPr>
          </a:p>
          <a:p>
            <a:pPr marL="0" lvl="0" indent="0" algn="l" rtl="0">
              <a:lnSpc>
                <a:spcPct val="115000"/>
              </a:lnSpc>
              <a:spcBef>
                <a:spcPts val="1200"/>
              </a:spcBef>
              <a:spcAft>
                <a:spcPts val="0"/>
              </a:spcAft>
              <a:buClr>
                <a:schemeClr val="dk1"/>
              </a:buClr>
              <a:buSzPts val="1100"/>
              <a:buFont typeface="Arial"/>
              <a:buNone/>
            </a:pPr>
            <a:r>
              <a:rPr lang="en-US" i="1">
                <a:solidFill>
                  <a:srgbClr val="252525"/>
                </a:solidFill>
              </a:rPr>
              <a:t>// Set implicit wait to 20 seconds</a:t>
            </a:r>
            <a:endParaRPr i="1">
              <a:solidFill>
                <a:srgbClr val="252525"/>
              </a:solidFill>
            </a:endParaRPr>
          </a:p>
          <a:p>
            <a:pPr marL="0" lvl="0" indent="0" algn="l" rtl="0">
              <a:lnSpc>
                <a:spcPct val="115000"/>
              </a:lnSpc>
              <a:spcBef>
                <a:spcPts val="1200"/>
              </a:spcBef>
              <a:spcAft>
                <a:spcPts val="0"/>
              </a:spcAft>
              <a:buClr>
                <a:schemeClr val="dk1"/>
              </a:buClr>
              <a:buSzPts val="1100"/>
              <a:buFont typeface="Arial"/>
              <a:buNone/>
            </a:pPr>
            <a:r>
              <a:rPr lang="en-US" i="1">
                <a:solidFill>
                  <a:srgbClr val="252525"/>
                </a:solidFill>
              </a:rPr>
              <a:t>driver.manage().timeouts().implicitlyWait(20, TimeUnit.SECONDS);</a:t>
            </a:r>
            <a:endParaRPr i="1">
              <a:solidFill>
                <a:srgbClr val="252525"/>
              </a:solidFill>
            </a:endParaRPr>
          </a:p>
          <a:p>
            <a:pPr marL="0" lvl="0" indent="0" algn="l" rtl="0">
              <a:lnSpc>
                <a:spcPct val="115000"/>
              </a:lnSpc>
              <a:spcBef>
                <a:spcPts val="1200"/>
              </a:spcBef>
              <a:spcAft>
                <a:spcPts val="0"/>
              </a:spcAft>
              <a:buClr>
                <a:schemeClr val="dk1"/>
              </a:buClr>
              <a:buSzPts val="1100"/>
              <a:buFont typeface="Arial"/>
              <a:buNone/>
            </a:pPr>
            <a:r>
              <a:rPr lang="en-US">
                <a:solidFill>
                  <a:srgbClr val="252525"/>
                </a:solidFill>
              </a:rPr>
              <a:t> </a:t>
            </a:r>
            <a:endParaRPr>
              <a:solidFill>
                <a:srgbClr val="252525"/>
              </a:solidFill>
            </a:endParaRPr>
          </a:p>
          <a:p>
            <a:pPr marL="0" lvl="0" indent="0" algn="l" rtl="0">
              <a:lnSpc>
                <a:spcPct val="115000"/>
              </a:lnSpc>
              <a:spcBef>
                <a:spcPts val="1200"/>
              </a:spcBef>
              <a:spcAft>
                <a:spcPts val="0"/>
              </a:spcAft>
              <a:buClr>
                <a:schemeClr val="dk1"/>
              </a:buClr>
              <a:buSzPts val="1100"/>
              <a:buFont typeface="Arial"/>
              <a:buNone/>
            </a:pPr>
            <a:r>
              <a:rPr lang="en-US" i="1">
                <a:solidFill>
                  <a:srgbClr val="252525"/>
                </a:solidFill>
              </a:rPr>
              <a:t>// Find an element - WebDriver will wait up to 20 seconds for the element to be present</a:t>
            </a:r>
            <a:endParaRPr i="1">
              <a:solidFill>
                <a:srgbClr val="252525"/>
              </a:solidFill>
            </a:endParaRPr>
          </a:p>
          <a:p>
            <a:pPr marL="0" lvl="0" indent="0" algn="l" rtl="0">
              <a:lnSpc>
                <a:spcPct val="115000"/>
              </a:lnSpc>
              <a:spcBef>
                <a:spcPts val="1200"/>
              </a:spcBef>
              <a:spcAft>
                <a:spcPts val="0"/>
              </a:spcAft>
              <a:buClr>
                <a:schemeClr val="dk1"/>
              </a:buClr>
              <a:buSzPts val="1100"/>
              <a:buFont typeface="Arial"/>
              <a:buNone/>
            </a:pPr>
            <a:r>
              <a:rPr lang="en-US" i="1">
                <a:solidFill>
                  <a:srgbClr val="252525"/>
                </a:solidFill>
              </a:rPr>
              <a:t>WebElement element = driver.findElement(By.id("exampleId"));</a:t>
            </a:r>
            <a:endParaRPr i="1">
              <a:solidFill>
                <a:srgbClr val="252525"/>
              </a:solidFill>
            </a:endParaRPr>
          </a:p>
          <a:p>
            <a:pPr marL="0" lvl="0" indent="0" algn="l" rtl="0">
              <a:lnSpc>
                <a:spcPct val="115000"/>
              </a:lnSpc>
              <a:spcBef>
                <a:spcPts val="1200"/>
              </a:spcBef>
              <a:spcAft>
                <a:spcPts val="0"/>
              </a:spcAft>
              <a:buClr>
                <a:schemeClr val="dk1"/>
              </a:buClr>
              <a:buSzPts val="1100"/>
              <a:buFont typeface="Arial"/>
              <a:buNone/>
            </a:pPr>
            <a:r>
              <a:rPr lang="en-US">
                <a:solidFill>
                  <a:srgbClr val="252525"/>
                </a:solidFill>
              </a:rPr>
              <a:t> </a:t>
            </a:r>
            <a:endParaRPr>
              <a:solidFill>
                <a:srgbClr val="252525"/>
              </a:solidFill>
            </a:endParaRPr>
          </a:p>
          <a:p>
            <a:pPr marL="457200" lvl="1" indent="0" algn="l" rtl="0">
              <a:lnSpc>
                <a:spcPct val="100000"/>
              </a:lnSpc>
              <a:spcBef>
                <a:spcPts val="1200"/>
              </a:spcBef>
              <a:spcAft>
                <a:spcPts val="0"/>
              </a:spcAft>
              <a:buSzPts val="1100"/>
              <a:buNone/>
            </a:pPr>
            <a:endParaRPr/>
          </a:p>
          <a:p>
            <a:pPr marL="457200" lvl="1" indent="0" algn="l" rtl="0">
              <a:lnSpc>
                <a:spcPct val="100000"/>
              </a:lnSpc>
              <a:spcBef>
                <a:spcPts val="0"/>
              </a:spcBef>
              <a:spcAft>
                <a:spcPts val="0"/>
              </a:spcAft>
              <a:buSzPts val="1100"/>
              <a:buNone/>
            </a:pPr>
            <a:endParaRPr b="0"/>
          </a:p>
        </p:txBody>
      </p:sp>
    </p:spTree>
    <p:extLst>
      <p:ext uri="{BB962C8B-B14F-4D97-AF65-F5344CB8AC3E}">
        <p14:creationId xmlns:p14="http://schemas.microsoft.com/office/powerpoint/2010/main" val="13318425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6" name="Google Shape;556;p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t>Notes to the Facilitator:</a:t>
            </a:r>
            <a:endParaRPr b="1"/>
          </a:p>
          <a:p>
            <a:pPr marL="0" marR="0" lvl="0" indent="0" algn="l" rtl="0">
              <a:lnSpc>
                <a:spcPct val="100000"/>
              </a:lnSpc>
              <a:spcBef>
                <a:spcPts val="0"/>
              </a:spcBef>
              <a:spcAft>
                <a:spcPts val="0"/>
              </a:spcAft>
              <a:buClr>
                <a:srgbClr val="000000"/>
              </a:buClr>
              <a:buSzPts val="1100"/>
              <a:buFont typeface="Arial"/>
              <a:buNone/>
            </a:pPr>
            <a:r>
              <a:rPr lang="en-US"/>
              <a:t>Explain Explicit Waits Synchronization Command to the participants.</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b="1"/>
              <a:t>Notes to the Participants:</a:t>
            </a:r>
            <a:endParaRPr/>
          </a:p>
          <a:p>
            <a:pPr marL="0" lvl="0" indent="0" algn="l" rtl="0">
              <a:lnSpc>
                <a:spcPct val="100000"/>
              </a:lnSpc>
              <a:spcBef>
                <a:spcPts val="0"/>
              </a:spcBef>
              <a:spcAft>
                <a:spcPts val="0"/>
              </a:spcAft>
              <a:buSzPts val="1100"/>
              <a:buNone/>
            </a:pPr>
            <a:endParaRPr b="1"/>
          </a:p>
          <a:p>
            <a:pPr marL="0" lvl="0" indent="0" algn="l" rtl="0">
              <a:lnSpc>
                <a:spcPct val="115000"/>
              </a:lnSpc>
              <a:spcBef>
                <a:spcPts val="1200"/>
              </a:spcBef>
              <a:spcAft>
                <a:spcPts val="0"/>
              </a:spcAft>
              <a:buClr>
                <a:schemeClr val="dk1"/>
              </a:buClr>
              <a:buSzPts val="1100"/>
              <a:buFont typeface="Arial"/>
              <a:buNone/>
            </a:pPr>
            <a:r>
              <a:rPr lang="en-US">
                <a:solidFill>
                  <a:srgbClr val="252525"/>
                </a:solidFill>
              </a:rPr>
              <a:t>Explicit Waits:</a:t>
            </a:r>
            <a:endParaRPr>
              <a:solidFill>
                <a:srgbClr val="252525"/>
              </a:solidFill>
            </a:endParaRPr>
          </a:p>
          <a:p>
            <a:pPr marL="457200" lvl="0" indent="-298450" algn="l" rtl="0">
              <a:lnSpc>
                <a:spcPct val="115000"/>
              </a:lnSpc>
              <a:spcBef>
                <a:spcPts val="1200"/>
              </a:spcBef>
              <a:spcAft>
                <a:spcPts val="0"/>
              </a:spcAft>
              <a:buClr>
                <a:srgbClr val="252525"/>
              </a:buClr>
              <a:buSzPts val="1100"/>
              <a:buChar char="●"/>
            </a:pPr>
            <a:r>
              <a:rPr lang="en-US">
                <a:solidFill>
                  <a:srgbClr val="252525"/>
                </a:solidFill>
              </a:rPr>
              <a:t>These are more specific than implicit waits.</a:t>
            </a:r>
            <a:endParaRPr>
              <a:solidFill>
                <a:srgbClr val="252525"/>
              </a:solidFill>
            </a:endParaRPr>
          </a:p>
          <a:p>
            <a:pPr marL="457200" lvl="0" indent="-298450" algn="l" rtl="0">
              <a:lnSpc>
                <a:spcPct val="115000"/>
              </a:lnSpc>
              <a:spcBef>
                <a:spcPts val="0"/>
              </a:spcBef>
              <a:spcAft>
                <a:spcPts val="0"/>
              </a:spcAft>
              <a:buClr>
                <a:srgbClr val="252525"/>
              </a:buClr>
              <a:buSzPts val="1100"/>
              <a:buChar char="●"/>
            </a:pPr>
            <a:r>
              <a:rPr lang="en-US">
                <a:solidFill>
                  <a:srgbClr val="252525"/>
                </a:solidFill>
              </a:rPr>
              <a:t>Explicit waits allow us to wait for a certain condition to occur before proceeding to the next step in our script.</a:t>
            </a:r>
            <a:endParaRPr>
              <a:solidFill>
                <a:srgbClr val="252525"/>
              </a:solidFill>
            </a:endParaRPr>
          </a:p>
          <a:p>
            <a:pPr marL="457200" lvl="0" indent="-298450" algn="l" rtl="0">
              <a:lnSpc>
                <a:spcPct val="115000"/>
              </a:lnSpc>
              <a:spcBef>
                <a:spcPts val="0"/>
              </a:spcBef>
              <a:spcAft>
                <a:spcPts val="0"/>
              </a:spcAft>
              <a:buClr>
                <a:srgbClr val="252525"/>
              </a:buClr>
              <a:buSzPts val="1100"/>
              <a:buChar char="●"/>
            </a:pPr>
            <a:r>
              <a:rPr lang="en-US">
                <a:solidFill>
                  <a:srgbClr val="252525"/>
                </a:solidFill>
              </a:rPr>
              <a:t>Example</a:t>
            </a:r>
            <a:endParaRPr>
              <a:solidFill>
                <a:srgbClr val="252525"/>
              </a:solidFill>
            </a:endParaRPr>
          </a:p>
          <a:p>
            <a:pPr marL="0" lvl="0" indent="0" algn="l" rtl="0">
              <a:lnSpc>
                <a:spcPct val="115000"/>
              </a:lnSpc>
              <a:spcBef>
                <a:spcPts val="1200"/>
              </a:spcBef>
              <a:spcAft>
                <a:spcPts val="0"/>
              </a:spcAft>
              <a:buClr>
                <a:schemeClr val="dk1"/>
              </a:buClr>
              <a:buSzPts val="1100"/>
              <a:buFont typeface="Arial"/>
              <a:buNone/>
            </a:pPr>
            <a:r>
              <a:rPr lang="en-US" i="1">
                <a:solidFill>
                  <a:srgbClr val="252525"/>
                </a:solidFill>
              </a:rPr>
              <a:t>WebDriverWait wait = new WebDriverWait(driver, 20);</a:t>
            </a:r>
            <a:endParaRPr i="1">
              <a:solidFill>
                <a:srgbClr val="252525"/>
              </a:solidFill>
            </a:endParaRPr>
          </a:p>
          <a:p>
            <a:pPr marL="0" lvl="0" indent="0" algn="l" rtl="0">
              <a:lnSpc>
                <a:spcPct val="115000"/>
              </a:lnSpc>
              <a:spcBef>
                <a:spcPts val="1200"/>
              </a:spcBef>
              <a:spcAft>
                <a:spcPts val="0"/>
              </a:spcAft>
              <a:buClr>
                <a:schemeClr val="dk1"/>
              </a:buClr>
              <a:buSzPts val="1100"/>
              <a:buFont typeface="Arial"/>
              <a:buNone/>
            </a:pPr>
            <a:r>
              <a:rPr lang="en-US" i="1">
                <a:solidFill>
                  <a:srgbClr val="252525"/>
                </a:solidFill>
              </a:rPr>
              <a:t>// Wait for an element to be clickable for up to 20 seconds</a:t>
            </a:r>
            <a:endParaRPr i="1">
              <a:solidFill>
                <a:srgbClr val="252525"/>
              </a:solidFill>
            </a:endParaRPr>
          </a:p>
          <a:p>
            <a:pPr marL="0" lvl="0" indent="0" algn="l" rtl="0">
              <a:lnSpc>
                <a:spcPct val="115000"/>
              </a:lnSpc>
              <a:spcBef>
                <a:spcPts val="1200"/>
              </a:spcBef>
              <a:spcAft>
                <a:spcPts val="0"/>
              </a:spcAft>
              <a:buClr>
                <a:schemeClr val="dk1"/>
              </a:buClr>
              <a:buSzPts val="1100"/>
              <a:buFont typeface="Arial"/>
              <a:buNone/>
            </a:pPr>
            <a:r>
              <a:rPr lang="en-US" i="1">
                <a:solidFill>
                  <a:srgbClr val="252525"/>
                </a:solidFill>
              </a:rPr>
              <a:t>WebElement element = wait.until(ExpectedConditions.elementToBeClickable(By.id("exampleId")));</a:t>
            </a:r>
            <a:endParaRPr i="1">
              <a:solidFill>
                <a:srgbClr val="252525"/>
              </a:solidFill>
            </a:endParaRPr>
          </a:p>
          <a:p>
            <a:pPr marL="0" lvl="0" indent="0" algn="l" rtl="0">
              <a:lnSpc>
                <a:spcPct val="115000"/>
              </a:lnSpc>
              <a:spcBef>
                <a:spcPts val="1200"/>
              </a:spcBef>
              <a:spcAft>
                <a:spcPts val="0"/>
              </a:spcAft>
              <a:buClr>
                <a:schemeClr val="dk1"/>
              </a:buClr>
              <a:buSzPts val="1100"/>
              <a:buFont typeface="Arial"/>
              <a:buNone/>
            </a:pPr>
            <a:r>
              <a:rPr lang="en-US" i="1">
                <a:solidFill>
                  <a:srgbClr val="252525"/>
                </a:solidFill>
              </a:rPr>
              <a:t>element.click();</a:t>
            </a:r>
            <a:endParaRPr i="1">
              <a:solidFill>
                <a:srgbClr val="252525"/>
              </a:solidFill>
            </a:endParaRPr>
          </a:p>
          <a:p>
            <a:pPr marL="0" lvl="0" indent="0" algn="l" rtl="0">
              <a:lnSpc>
                <a:spcPct val="115000"/>
              </a:lnSpc>
              <a:spcBef>
                <a:spcPts val="1200"/>
              </a:spcBef>
              <a:spcAft>
                <a:spcPts val="0"/>
              </a:spcAft>
              <a:buClr>
                <a:schemeClr val="dk1"/>
              </a:buClr>
              <a:buSzPts val="1100"/>
              <a:buFont typeface="Arial"/>
              <a:buNone/>
            </a:pPr>
            <a:r>
              <a:rPr lang="en-US">
                <a:solidFill>
                  <a:srgbClr val="252525"/>
                </a:solidFill>
              </a:rPr>
              <a:t> </a:t>
            </a:r>
            <a:endParaRPr>
              <a:solidFill>
                <a:srgbClr val="252525"/>
              </a:solidFill>
            </a:endParaRPr>
          </a:p>
          <a:p>
            <a:pPr marL="914400" lvl="2" indent="0" algn="l" rtl="0">
              <a:lnSpc>
                <a:spcPct val="100000"/>
              </a:lnSpc>
              <a:spcBef>
                <a:spcPts val="1200"/>
              </a:spcBef>
              <a:spcAft>
                <a:spcPts val="0"/>
              </a:spcAft>
              <a:buSzPts val="1100"/>
              <a:buNone/>
            </a:pPr>
            <a:endParaRPr/>
          </a:p>
        </p:txBody>
      </p:sp>
    </p:spTree>
    <p:extLst>
      <p:ext uri="{BB962C8B-B14F-4D97-AF65-F5344CB8AC3E}">
        <p14:creationId xmlns:p14="http://schemas.microsoft.com/office/powerpoint/2010/main" val="114954610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3" name="Google Shape;563;p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a:ea typeface="Arial"/>
              <a:cs typeface="Arial"/>
              <a:sym typeface="Arial"/>
            </a:endParaRPr>
          </a:p>
          <a:p>
            <a:pPr marL="0" lvl="0" indent="0" algn="l" rtl="0">
              <a:lnSpc>
                <a:spcPct val="100000"/>
              </a:lnSpc>
              <a:spcBef>
                <a:spcPts val="0"/>
              </a:spcBef>
              <a:spcAft>
                <a:spcPts val="0"/>
              </a:spcAft>
              <a:buSzPts val="1100"/>
              <a:buNone/>
            </a:pPr>
            <a:endParaRPr/>
          </a:p>
          <a:p>
            <a:pPr marL="0" lvl="0" indent="0" algn="l" rtl="0">
              <a:lnSpc>
                <a:spcPct val="115000"/>
              </a:lnSpc>
              <a:spcBef>
                <a:spcPts val="0"/>
              </a:spcBef>
              <a:spcAft>
                <a:spcPts val="0"/>
              </a:spcAft>
              <a:buClr>
                <a:schemeClr val="dk1"/>
              </a:buClr>
              <a:buSzPts val="1100"/>
              <a:buFont typeface="Arial"/>
              <a:buNone/>
            </a:pPr>
            <a:r>
              <a:rPr lang="en-US" sz="1200" b="1">
                <a:solidFill>
                  <a:schemeClr val="dk1"/>
                </a:solidFill>
                <a:latin typeface="Calibri"/>
                <a:ea typeface="Calibri"/>
                <a:cs typeface="Calibri"/>
                <a:sym typeface="Calibri"/>
              </a:rPr>
              <a:t>Notes to the Facilitator:</a:t>
            </a:r>
            <a:endParaRPr sz="1200" b="1">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Ask the participants to attempt the question on the screen.</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Answer: C</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1200" b="1">
                <a:solidFill>
                  <a:schemeClr val="dk1"/>
                </a:solidFill>
                <a:latin typeface="Calibri"/>
                <a:ea typeface="Calibri"/>
                <a:cs typeface="Calibri"/>
                <a:sym typeface="Calibri"/>
              </a:rPr>
              <a:t>Notes to the Participants:</a:t>
            </a:r>
            <a:endParaRPr sz="1200" b="1">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Attempt the question on the screen. You will get one attempt.</a:t>
            </a:r>
            <a:endParaRPr sz="1200">
              <a:solidFill>
                <a:schemeClr val="dk1"/>
              </a:solidFill>
              <a:latin typeface="Calibri"/>
              <a:ea typeface="Calibri"/>
              <a:cs typeface="Calibri"/>
              <a:sym typeface="Calibri"/>
            </a:endParaRPr>
          </a:p>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4378160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2ab232460f9_0_3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0" name="Google Shape;570;g2ab232460f9_0_3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a:ea typeface="Arial"/>
              <a:cs typeface="Arial"/>
              <a:sym typeface="Arial"/>
            </a:endParaRPr>
          </a:p>
          <a:p>
            <a:pPr marL="0" lvl="0" indent="0" algn="l" rtl="0">
              <a:lnSpc>
                <a:spcPct val="100000"/>
              </a:lnSpc>
              <a:spcBef>
                <a:spcPts val="0"/>
              </a:spcBef>
              <a:spcAft>
                <a:spcPts val="0"/>
              </a:spcAft>
              <a:buSzPts val="1100"/>
              <a:buNone/>
            </a:pPr>
            <a:endParaRPr/>
          </a:p>
          <a:p>
            <a:pPr marL="0" lvl="0" indent="0" algn="l" rtl="0">
              <a:lnSpc>
                <a:spcPct val="115000"/>
              </a:lnSpc>
              <a:spcBef>
                <a:spcPts val="0"/>
              </a:spcBef>
              <a:spcAft>
                <a:spcPts val="0"/>
              </a:spcAft>
              <a:buClr>
                <a:schemeClr val="dk1"/>
              </a:buClr>
              <a:buSzPts val="1100"/>
              <a:buFont typeface="Arial"/>
              <a:buNone/>
            </a:pPr>
            <a:r>
              <a:rPr lang="en-US" sz="1200" b="1">
                <a:solidFill>
                  <a:schemeClr val="dk1"/>
                </a:solidFill>
                <a:latin typeface="Calibri"/>
                <a:ea typeface="Calibri"/>
                <a:cs typeface="Calibri"/>
                <a:sym typeface="Calibri"/>
              </a:rPr>
              <a:t>Notes to the Facilitator:</a:t>
            </a:r>
            <a:endParaRPr sz="1200" b="1">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Ask the participants to attempt the question on the screen.</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Answer: B</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1200" b="1">
                <a:solidFill>
                  <a:schemeClr val="dk1"/>
                </a:solidFill>
                <a:latin typeface="Calibri"/>
                <a:ea typeface="Calibri"/>
                <a:cs typeface="Calibri"/>
                <a:sym typeface="Calibri"/>
              </a:rPr>
              <a:t>Notes to the Participants:</a:t>
            </a:r>
            <a:endParaRPr sz="1200" b="1">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Attempt the question on the screen. You will get one attempt.</a:t>
            </a:r>
            <a:endParaRPr sz="1200">
              <a:solidFill>
                <a:schemeClr val="dk1"/>
              </a:solidFill>
              <a:latin typeface="Calibri"/>
              <a:ea typeface="Calibri"/>
              <a:cs typeface="Calibri"/>
              <a:sym typeface="Calibri"/>
            </a:endParaRPr>
          </a:p>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5107095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7" name="Google Shape;577;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b="1">
                <a:solidFill>
                  <a:schemeClr val="dk1"/>
                </a:solidFill>
              </a:rPr>
              <a:t>Notes to the Facilitator:</a:t>
            </a:r>
            <a:endParaRPr sz="1200" b="1">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n-US" sz="1200">
                <a:solidFill>
                  <a:schemeClr val="dk1"/>
                </a:solidFill>
              </a:rPr>
              <a:t>Share the module summary with the audience.</a:t>
            </a:r>
            <a:endParaRPr sz="1200">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n-US" sz="1200">
                <a:solidFill>
                  <a:schemeClr val="dk1"/>
                </a:solidFill>
              </a:rPr>
              <a:t>Ask the participants if they have any questions. They can ask their queries by raising their hands.</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b="1">
                <a:solidFill>
                  <a:schemeClr val="dk1"/>
                </a:solidFill>
              </a:rPr>
              <a:t>Notes to the Participants:</a:t>
            </a:r>
            <a:endParaRPr b="1">
              <a:solidFill>
                <a:schemeClr val="dk1"/>
              </a:solidFill>
            </a:endParaRPr>
          </a:p>
          <a:p>
            <a:pPr marL="0" lvl="0" indent="0" algn="l" rtl="0">
              <a:lnSpc>
                <a:spcPct val="115000"/>
              </a:lnSpc>
              <a:spcBef>
                <a:spcPts val="0"/>
              </a:spcBef>
              <a:spcAft>
                <a:spcPts val="0"/>
              </a:spcAft>
              <a:buNone/>
            </a:pPr>
            <a:r>
              <a:rPr lang="en-US">
                <a:solidFill>
                  <a:schemeClr val="dk1"/>
                </a:solidFill>
              </a:rPr>
              <a:t>As we wrap up this module, you've covered Selenium 4 features, grid architecture, essential commands, and test development. The exploration included cross-browser testing and mastering UI element locators, dynamic event handling, and synchronization commands. This comprehensive journey equips you with the skills needed for effective and precise automation, laying a solid foundation for your Selenium 4 endeavors.</a:t>
            </a:r>
            <a:endParaRPr sz="1000">
              <a:solidFill>
                <a:schemeClr val="dk1"/>
              </a:solidFill>
            </a:endParaRPr>
          </a:p>
        </p:txBody>
      </p:sp>
    </p:spTree>
    <p:extLst>
      <p:ext uri="{BB962C8B-B14F-4D97-AF65-F5344CB8AC3E}">
        <p14:creationId xmlns:p14="http://schemas.microsoft.com/office/powerpoint/2010/main" val="3761200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t>Notes to the Facilitator:</a:t>
            </a:r>
            <a:endParaRPr b="1"/>
          </a:p>
          <a:p>
            <a:pPr marL="0" lvl="0" indent="0" algn="l" rtl="0">
              <a:lnSpc>
                <a:spcPct val="100000"/>
              </a:lnSpc>
              <a:spcBef>
                <a:spcPts val="0"/>
              </a:spcBef>
              <a:spcAft>
                <a:spcPts val="0"/>
              </a:spcAft>
              <a:buSzPts val="1100"/>
              <a:buNone/>
            </a:pPr>
            <a:r>
              <a:rPr lang="en-US">
                <a:solidFill>
                  <a:schemeClr val="dk1"/>
                </a:solidFill>
              </a:rPr>
              <a:t>Explore the essentials of Selenium 4 implementation with Java, including setting up the Selenium WebDriver, installing JDK, Selenium WebDriver JARs, and the necessary browser driver executable like ChromeDriver.</a:t>
            </a:r>
            <a:endParaRPr>
              <a:solidFill>
                <a:schemeClr val="dk1"/>
              </a:solidFill>
            </a:endParaRPr>
          </a:p>
          <a:p>
            <a:pPr marL="0" lvl="0" indent="0" algn="l" rtl="0">
              <a:lnSpc>
                <a:spcPct val="100000"/>
              </a:lnSpc>
              <a:spcBef>
                <a:spcPts val="0"/>
              </a:spcBef>
              <a:spcAft>
                <a:spcPts val="0"/>
              </a:spcAft>
              <a:buSzPts val="1100"/>
              <a:buNone/>
            </a:pPr>
            <a:endParaRPr b="1"/>
          </a:p>
          <a:p>
            <a:pPr marL="0" lvl="0" indent="0" algn="l" rtl="0">
              <a:lnSpc>
                <a:spcPct val="100000"/>
              </a:lnSpc>
              <a:spcBef>
                <a:spcPts val="0"/>
              </a:spcBef>
              <a:spcAft>
                <a:spcPts val="0"/>
              </a:spcAft>
              <a:buSzPts val="1100"/>
              <a:buNone/>
            </a:pPr>
            <a:r>
              <a:rPr lang="en-US" b="1"/>
              <a:t>Notes to the Participants:</a:t>
            </a:r>
            <a:endParaRPr/>
          </a:p>
          <a:p>
            <a:pPr marL="0" lvl="0" indent="0" algn="l" rtl="0">
              <a:lnSpc>
                <a:spcPct val="100000"/>
              </a:lnSpc>
              <a:spcBef>
                <a:spcPts val="0"/>
              </a:spcBef>
              <a:spcAft>
                <a:spcPts val="0"/>
              </a:spcAft>
              <a:buSzPts val="1100"/>
              <a:buNone/>
            </a:pPr>
            <a:endParaRPr b="0"/>
          </a:p>
          <a:p>
            <a:pPr marL="0" lvl="0" indent="0" algn="l" rtl="0">
              <a:lnSpc>
                <a:spcPct val="100000"/>
              </a:lnSpc>
              <a:spcBef>
                <a:spcPts val="0"/>
              </a:spcBef>
              <a:spcAft>
                <a:spcPts val="0"/>
              </a:spcAft>
              <a:buSzPts val="1100"/>
              <a:buNone/>
            </a:pPr>
            <a:r>
              <a:rPr lang="en-US" b="0"/>
              <a:t>Implementation of Selenium 4 with Java requires setting up the Selenium WebDriver and writing Java code to interact with web elements.  This example is going to demonstrate a basic web automation task using Selenium 4 with Java. First we need to install and setup the prerequisites.</a:t>
            </a:r>
            <a:endParaRPr b="0"/>
          </a:p>
          <a:p>
            <a:pPr marL="0" lvl="0" indent="0" algn="l" rtl="0">
              <a:lnSpc>
                <a:spcPct val="100000"/>
              </a:lnSpc>
              <a:spcBef>
                <a:spcPts val="0"/>
              </a:spcBef>
              <a:spcAft>
                <a:spcPts val="0"/>
              </a:spcAft>
              <a:buSzPts val="1100"/>
              <a:buNone/>
            </a:pPr>
            <a:endParaRPr b="0"/>
          </a:p>
          <a:p>
            <a:pPr marL="0" lvl="0" indent="0" algn="l" rtl="0">
              <a:lnSpc>
                <a:spcPct val="100000"/>
              </a:lnSpc>
              <a:spcBef>
                <a:spcPts val="0"/>
              </a:spcBef>
              <a:spcAft>
                <a:spcPts val="0"/>
              </a:spcAft>
              <a:buSzPts val="1100"/>
              <a:buNone/>
            </a:pPr>
            <a:r>
              <a:rPr lang="en-US" b="0"/>
              <a:t>Prerequisites:</a:t>
            </a:r>
            <a:endParaRPr/>
          </a:p>
          <a:p>
            <a:pPr marL="171450" lvl="0" indent="-171450" algn="l" rtl="0">
              <a:lnSpc>
                <a:spcPct val="100000"/>
              </a:lnSpc>
              <a:spcBef>
                <a:spcPts val="0"/>
              </a:spcBef>
              <a:spcAft>
                <a:spcPts val="0"/>
              </a:spcAft>
              <a:buSzPts val="1100"/>
              <a:buChar char="●"/>
            </a:pPr>
            <a:r>
              <a:rPr lang="en-US" b="0"/>
              <a:t>Java Development Kit (JDK) installed</a:t>
            </a:r>
            <a:endParaRPr/>
          </a:p>
          <a:p>
            <a:pPr marL="171450" lvl="0" indent="-171450" algn="l" rtl="0">
              <a:lnSpc>
                <a:spcPct val="100000"/>
              </a:lnSpc>
              <a:spcBef>
                <a:spcPts val="0"/>
              </a:spcBef>
              <a:spcAft>
                <a:spcPts val="0"/>
              </a:spcAft>
              <a:buSzPts val="1100"/>
              <a:buChar char="●"/>
            </a:pPr>
            <a:r>
              <a:rPr lang="en-US" b="0"/>
              <a:t>Selenium WebDriver JARs</a:t>
            </a:r>
            <a:endParaRPr/>
          </a:p>
          <a:p>
            <a:pPr marL="171450" lvl="0" indent="-171450" algn="l" rtl="0">
              <a:lnSpc>
                <a:spcPct val="100000"/>
              </a:lnSpc>
              <a:spcBef>
                <a:spcPts val="0"/>
              </a:spcBef>
              <a:spcAft>
                <a:spcPts val="0"/>
              </a:spcAft>
              <a:buSzPts val="1100"/>
              <a:buChar char="●"/>
            </a:pPr>
            <a:r>
              <a:rPr lang="en-US" b="0"/>
              <a:t>Browser driver executable Such as ChromeDriver for Google Chrome</a:t>
            </a:r>
            <a:endParaRPr/>
          </a:p>
          <a:p>
            <a:pPr marL="171450" lvl="0" indent="-101600" algn="l" rtl="0">
              <a:lnSpc>
                <a:spcPct val="100000"/>
              </a:lnSpc>
              <a:spcBef>
                <a:spcPts val="0"/>
              </a:spcBef>
              <a:spcAft>
                <a:spcPts val="0"/>
              </a:spcAft>
              <a:buSzPts val="1100"/>
              <a:buNone/>
            </a:pPr>
            <a:endParaRPr b="0"/>
          </a:p>
        </p:txBody>
      </p:sp>
    </p:spTree>
    <p:extLst>
      <p:ext uri="{BB962C8B-B14F-4D97-AF65-F5344CB8AC3E}">
        <p14:creationId xmlns:p14="http://schemas.microsoft.com/office/powerpoint/2010/main" val="27206748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t>Notes to the Facilitator:</a:t>
            </a:r>
            <a:endParaRPr b="1"/>
          </a:p>
          <a:p>
            <a:pPr marL="0" lvl="0" indent="0" algn="l" rtl="0">
              <a:lnSpc>
                <a:spcPct val="100000"/>
              </a:lnSpc>
              <a:spcBef>
                <a:spcPts val="0"/>
              </a:spcBef>
              <a:spcAft>
                <a:spcPts val="0"/>
              </a:spcAft>
              <a:buSzPts val="1100"/>
              <a:buNone/>
            </a:pPr>
            <a:r>
              <a:rPr lang="en-US">
                <a:solidFill>
                  <a:schemeClr val="dk1"/>
                </a:solidFill>
              </a:rPr>
              <a:t>Explore the Maven dependencies essential for Selenium 4 with Java by incorporating Selenium WebDriver and WebDriverManager into your pom.xml file. Dive into the details of this implementation to enhance your understanding.</a:t>
            </a:r>
            <a:endParaRPr>
              <a:solidFill>
                <a:schemeClr val="dk1"/>
              </a:solidFill>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b="1"/>
              <a:t>Notes to the Participants:</a:t>
            </a:r>
            <a:endParaRPr/>
          </a:p>
          <a:p>
            <a:pPr marL="0" lvl="0" indent="0" algn="l" rtl="0">
              <a:lnSpc>
                <a:spcPct val="100000"/>
              </a:lnSpc>
              <a:spcBef>
                <a:spcPts val="0"/>
              </a:spcBef>
              <a:spcAft>
                <a:spcPts val="0"/>
              </a:spcAft>
              <a:buSzPts val="1100"/>
              <a:buNone/>
            </a:pPr>
            <a:endParaRPr b="0"/>
          </a:p>
          <a:p>
            <a:pPr marL="0" lvl="0" indent="0" algn="l" rtl="0">
              <a:lnSpc>
                <a:spcPct val="100000"/>
              </a:lnSpc>
              <a:spcBef>
                <a:spcPts val="0"/>
              </a:spcBef>
              <a:spcAft>
                <a:spcPts val="0"/>
              </a:spcAft>
              <a:buSzPts val="1100"/>
              <a:buNone/>
            </a:pPr>
            <a:r>
              <a:rPr lang="en-US" b="0"/>
              <a:t>We will be using Maven, hence add the Selenium WebDriver and WebDriverManager  dependencies to your pom.xml file:</a:t>
            </a:r>
            <a:endParaRPr/>
          </a:p>
          <a:p>
            <a:pPr marL="0" marR="0" lvl="0" indent="0" algn="l" rtl="0">
              <a:lnSpc>
                <a:spcPct val="100000"/>
              </a:lnSpc>
              <a:spcBef>
                <a:spcPts val="0"/>
              </a:spcBef>
              <a:spcAft>
                <a:spcPts val="0"/>
              </a:spcAft>
              <a:buClr>
                <a:srgbClr val="000000"/>
              </a:buClr>
              <a:buSzPts val="1100"/>
              <a:buFont typeface="Arial"/>
              <a:buNone/>
            </a:pPr>
            <a:endParaRPr b="0"/>
          </a:p>
          <a:p>
            <a:pPr marL="0" marR="0" lvl="0" indent="0" algn="l" rtl="0">
              <a:lnSpc>
                <a:spcPct val="100000"/>
              </a:lnSpc>
              <a:spcBef>
                <a:spcPts val="0"/>
              </a:spcBef>
              <a:spcAft>
                <a:spcPts val="0"/>
              </a:spcAft>
              <a:buClr>
                <a:srgbClr val="000000"/>
              </a:buClr>
              <a:buSzPts val="1100"/>
              <a:buFont typeface="Arial"/>
              <a:buNone/>
            </a:pPr>
            <a:r>
              <a:rPr lang="en-US" b="0"/>
              <a:t>Maven Dependencies:</a:t>
            </a:r>
            <a:endParaRPr/>
          </a:p>
          <a:p>
            <a:pPr marL="0" marR="0" lvl="0" indent="0" algn="l" rtl="0">
              <a:lnSpc>
                <a:spcPct val="100000"/>
              </a:lnSpc>
              <a:spcBef>
                <a:spcPts val="0"/>
              </a:spcBef>
              <a:spcAft>
                <a:spcPts val="0"/>
              </a:spcAft>
              <a:buClr>
                <a:srgbClr val="000000"/>
              </a:buClr>
              <a:buSzPts val="1100"/>
              <a:buFont typeface="Arial"/>
              <a:buNone/>
            </a:pPr>
            <a:endParaRPr b="0"/>
          </a:p>
          <a:p>
            <a:pPr marL="0" marR="0" lvl="0" indent="0" algn="l" rtl="0">
              <a:lnSpc>
                <a:spcPct val="100000"/>
              </a:lnSpc>
              <a:spcBef>
                <a:spcPts val="0"/>
              </a:spcBef>
              <a:spcAft>
                <a:spcPts val="0"/>
              </a:spcAft>
              <a:buClr>
                <a:srgbClr val="000000"/>
              </a:buClr>
              <a:buSzPts val="1100"/>
              <a:buFont typeface="Arial"/>
              <a:buNone/>
            </a:pPr>
            <a:r>
              <a:rPr lang="en-US" b="0"/>
              <a:t>&lt;dependencies&gt;</a:t>
            </a:r>
            <a:endParaRPr/>
          </a:p>
          <a:p>
            <a:pPr marL="0" marR="0" lvl="0" indent="0" algn="l" rtl="0">
              <a:lnSpc>
                <a:spcPct val="100000"/>
              </a:lnSpc>
              <a:spcBef>
                <a:spcPts val="0"/>
              </a:spcBef>
              <a:spcAft>
                <a:spcPts val="0"/>
              </a:spcAft>
              <a:buClr>
                <a:srgbClr val="000000"/>
              </a:buClr>
              <a:buSzPts val="1100"/>
              <a:buFont typeface="Arial"/>
              <a:buNone/>
            </a:pPr>
            <a:r>
              <a:rPr lang="en-US" b="0"/>
              <a:t>    &lt;!-- Selenium WebDriver --&gt;</a:t>
            </a:r>
            <a:endParaRPr/>
          </a:p>
          <a:p>
            <a:pPr marL="0" marR="0" lvl="0" indent="0" algn="l" rtl="0">
              <a:lnSpc>
                <a:spcPct val="100000"/>
              </a:lnSpc>
              <a:spcBef>
                <a:spcPts val="0"/>
              </a:spcBef>
              <a:spcAft>
                <a:spcPts val="0"/>
              </a:spcAft>
              <a:buClr>
                <a:srgbClr val="000000"/>
              </a:buClr>
              <a:buSzPts val="1100"/>
              <a:buFont typeface="Arial"/>
              <a:buNone/>
            </a:pPr>
            <a:r>
              <a:rPr lang="en-US" b="0"/>
              <a:t>    &lt;dependency&gt;</a:t>
            </a:r>
            <a:endParaRPr/>
          </a:p>
          <a:p>
            <a:pPr marL="0" marR="0" lvl="0" indent="0" algn="l" rtl="0">
              <a:lnSpc>
                <a:spcPct val="100000"/>
              </a:lnSpc>
              <a:spcBef>
                <a:spcPts val="0"/>
              </a:spcBef>
              <a:spcAft>
                <a:spcPts val="0"/>
              </a:spcAft>
              <a:buClr>
                <a:srgbClr val="000000"/>
              </a:buClr>
              <a:buSzPts val="1100"/>
              <a:buFont typeface="Arial"/>
              <a:buNone/>
            </a:pPr>
            <a:r>
              <a:rPr lang="en-US" b="0"/>
              <a:t>        &lt;groupId&gt;org.seleniumhq.selenium&lt;/groupId&gt;</a:t>
            </a:r>
            <a:endParaRPr/>
          </a:p>
          <a:p>
            <a:pPr marL="0" marR="0" lvl="0" indent="0" algn="l" rtl="0">
              <a:lnSpc>
                <a:spcPct val="100000"/>
              </a:lnSpc>
              <a:spcBef>
                <a:spcPts val="0"/>
              </a:spcBef>
              <a:spcAft>
                <a:spcPts val="0"/>
              </a:spcAft>
              <a:buClr>
                <a:srgbClr val="000000"/>
              </a:buClr>
              <a:buSzPts val="1100"/>
              <a:buFont typeface="Arial"/>
              <a:buNone/>
            </a:pPr>
            <a:r>
              <a:rPr lang="en-US" b="0"/>
              <a:t>        &lt;artifactId&gt;selenium-java&lt;/artifactId&gt;</a:t>
            </a:r>
            <a:endParaRPr/>
          </a:p>
          <a:p>
            <a:pPr marL="0" marR="0" lvl="0" indent="0" algn="l" rtl="0">
              <a:lnSpc>
                <a:spcPct val="100000"/>
              </a:lnSpc>
              <a:spcBef>
                <a:spcPts val="0"/>
              </a:spcBef>
              <a:spcAft>
                <a:spcPts val="0"/>
              </a:spcAft>
              <a:buClr>
                <a:srgbClr val="000000"/>
              </a:buClr>
              <a:buSzPts val="1100"/>
              <a:buFont typeface="Arial"/>
              <a:buNone/>
            </a:pPr>
            <a:r>
              <a:rPr lang="en-US" b="0"/>
              <a:t>        &lt;version&gt;4.10.0&lt;/version&gt;</a:t>
            </a:r>
            <a:endParaRPr/>
          </a:p>
          <a:p>
            <a:pPr marL="0" marR="0" lvl="0" indent="0" algn="l" rtl="0">
              <a:lnSpc>
                <a:spcPct val="100000"/>
              </a:lnSpc>
              <a:spcBef>
                <a:spcPts val="0"/>
              </a:spcBef>
              <a:spcAft>
                <a:spcPts val="0"/>
              </a:spcAft>
              <a:buClr>
                <a:srgbClr val="000000"/>
              </a:buClr>
              <a:buSzPts val="1100"/>
              <a:buFont typeface="Arial"/>
              <a:buNone/>
            </a:pPr>
            <a:r>
              <a:rPr lang="en-US" b="0"/>
              <a:t>    &lt;/dependency&gt;</a:t>
            </a:r>
            <a:endParaRPr/>
          </a:p>
          <a:p>
            <a:pPr marL="0" marR="0" lvl="0" indent="0" algn="l" rtl="0">
              <a:lnSpc>
                <a:spcPct val="100000"/>
              </a:lnSpc>
              <a:spcBef>
                <a:spcPts val="0"/>
              </a:spcBef>
              <a:spcAft>
                <a:spcPts val="0"/>
              </a:spcAft>
              <a:buClr>
                <a:srgbClr val="000000"/>
              </a:buClr>
              <a:buSzPts val="1100"/>
              <a:buFont typeface="Arial"/>
              <a:buNone/>
            </a:pPr>
            <a:r>
              <a:rPr lang="en-US" b="0"/>
              <a:t>    </a:t>
            </a:r>
            <a:endParaRPr/>
          </a:p>
          <a:p>
            <a:pPr marL="0" marR="0" lvl="0" indent="0" algn="l" rtl="0">
              <a:lnSpc>
                <a:spcPct val="100000"/>
              </a:lnSpc>
              <a:spcBef>
                <a:spcPts val="0"/>
              </a:spcBef>
              <a:spcAft>
                <a:spcPts val="0"/>
              </a:spcAft>
              <a:buClr>
                <a:srgbClr val="000000"/>
              </a:buClr>
              <a:buSzPts val="1100"/>
              <a:buFont typeface="Arial"/>
              <a:buNone/>
            </a:pPr>
            <a:r>
              <a:rPr lang="en-US" b="0"/>
              <a:t>    &lt;!-- WebDriverManager to manage browser drivers automatically --&gt;</a:t>
            </a:r>
            <a:endParaRPr/>
          </a:p>
          <a:p>
            <a:pPr marL="0" marR="0" lvl="0" indent="0" algn="l" rtl="0">
              <a:lnSpc>
                <a:spcPct val="100000"/>
              </a:lnSpc>
              <a:spcBef>
                <a:spcPts val="0"/>
              </a:spcBef>
              <a:spcAft>
                <a:spcPts val="0"/>
              </a:spcAft>
              <a:buClr>
                <a:srgbClr val="000000"/>
              </a:buClr>
              <a:buSzPts val="1100"/>
              <a:buFont typeface="Arial"/>
              <a:buNone/>
            </a:pPr>
            <a:r>
              <a:rPr lang="en-US" b="0"/>
              <a:t>    &lt;dependency&gt;</a:t>
            </a:r>
            <a:endParaRPr/>
          </a:p>
          <a:p>
            <a:pPr marL="0" marR="0" lvl="0" indent="0" algn="l" rtl="0">
              <a:lnSpc>
                <a:spcPct val="100000"/>
              </a:lnSpc>
              <a:spcBef>
                <a:spcPts val="0"/>
              </a:spcBef>
              <a:spcAft>
                <a:spcPts val="0"/>
              </a:spcAft>
              <a:buClr>
                <a:srgbClr val="000000"/>
              </a:buClr>
              <a:buSzPts val="1100"/>
              <a:buFont typeface="Arial"/>
              <a:buNone/>
            </a:pPr>
            <a:r>
              <a:rPr lang="en-US" b="0"/>
              <a:t>        &lt;groupId&gt;io.github.bonigarcia&lt;/groupId&gt;</a:t>
            </a:r>
            <a:endParaRPr/>
          </a:p>
          <a:p>
            <a:pPr marL="0" marR="0" lvl="0" indent="0" algn="l" rtl="0">
              <a:lnSpc>
                <a:spcPct val="100000"/>
              </a:lnSpc>
              <a:spcBef>
                <a:spcPts val="0"/>
              </a:spcBef>
              <a:spcAft>
                <a:spcPts val="0"/>
              </a:spcAft>
              <a:buClr>
                <a:srgbClr val="000000"/>
              </a:buClr>
              <a:buSzPts val="1100"/>
              <a:buFont typeface="Arial"/>
              <a:buNone/>
            </a:pPr>
            <a:r>
              <a:rPr lang="en-US" b="0"/>
              <a:t>        &lt;artifactId&gt;webdrivermanager&lt;/artifactId&gt;</a:t>
            </a:r>
            <a:endParaRPr/>
          </a:p>
          <a:p>
            <a:pPr marL="0" marR="0" lvl="0" indent="0" algn="l" rtl="0">
              <a:lnSpc>
                <a:spcPct val="100000"/>
              </a:lnSpc>
              <a:spcBef>
                <a:spcPts val="0"/>
              </a:spcBef>
              <a:spcAft>
                <a:spcPts val="0"/>
              </a:spcAft>
              <a:buClr>
                <a:srgbClr val="000000"/>
              </a:buClr>
              <a:buSzPts val="1100"/>
              <a:buFont typeface="Arial"/>
              <a:buNone/>
            </a:pPr>
            <a:r>
              <a:rPr lang="en-US" b="0"/>
              <a:t>        &lt;version&gt;5.0.3&lt;/version&gt;</a:t>
            </a:r>
            <a:endParaRPr/>
          </a:p>
          <a:p>
            <a:pPr marL="0" marR="0" lvl="0" indent="0" algn="l" rtl="0">
              <a:lnSpc>
                <a:spcPct val="100000"/>
              </a:lnSpc>
              <a:spcBef>
                <a:spcPts val="0"/>
              </a:spcBef>
              <a:spcAft>
                <a:spcPts val="0"/>
              </a:spcAft>
              <a:buClr>
                <a:srgbClr val="000000"/>
              </a:buClr>
              <a:buSzPts val="1100"/>
              <a:buFont typeface="Arial"/>
              <a:buNone/>
            </a:pPr>
            <a:r>
              <a:rPr lang="en-US" b="0"/>
              <a:t>    &lt;/dependency&gt;</a:t>
            </a:r>
            <a:endParaRPr/>
          </a:p>
          <a:p>
            <a:pPr marL="0" marR="0" lvl="0" indent="0" algn="l" rtl="0">
              <a:lnSpc>
                <a:spcPct val="100000"/>
              </a:lnSpc>
              <a:spcBef>
                <a:spcPts val="0"/>
              </a:spcBef>
              <a:spcAft>
                <a:spcPts val="0"/>
              </a:spcAft>
              <a:buClr>
                <a:srgbClr val="000000"/>
              </a:buClr>
              <a:buSzPts val="1100"/>
              <a:buFont typeface="Arial"/>
              <a:buNone/>
            </a:pPr>
            <a:r>
              <a:rPr lang="en-US" b="0"/>
              <a:t>&lt;/dependencies&gt;</a:t>
            </a:r>
            <a:endParaRPr/>
          </a:p>
          <a:p>
            <a:pPr marL="0" marR="0" lvl="0" indent="0" algn="l" rtl="0">
              <a:lnSpc>
                <a:spcPct val="100000"/>
              </a:lnSpc>
              <a:spcBef>
                <a:spcPts val="0"/>
              </a:spcBef>
              <a:spcAft>
                <a:spcPts val="0"/>
              </a:spcAft>
              <a:buClr>
                <a:srgbClr val="000000"/>
              </a:buClr>
              <a:buSzPts val="1100"/>
              <a:buFont typeface="Arial"/>
              <a:buNone/>
            </a:pPr>
            <a:endParaRPr b="0"/>
          </a:p>
          <a:p>
            <a:pPr marL="0" lvl="0" indent="0" algn="l" rtl="0">
              <a:lnSpc>
                <a:spcPct val="100000"/>
              </a:lnSpc>
              <a:spcBef>
                <a:spcPts val="0"/>
              </a:spcBef>
              <a:spcAft>
                <a:spcPts val="0"/>
              </a:spcAft>
              <a:buSzPts val="1100"/>
              <a:buNone/>
            </a:pPr>
            <a:endParaRPr b="0"/>
          </a:p>
        </p:txBody>
      </p:sp>
    </p:spTree>
    <p:extLst>
      <p:ext uri="{BB962C8B-B14F-4D97-AF65-F5344CB8AC3E}">
        <p14:creationId xmlns:p14="http://schemas.microsoft.com/office/powerpoint/2010/main" val="40922723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t>Notes to the Facilitator:</a:t>
            </a:r>
            <a:endParaRPr b="1"/>
          </a:p>
          <a:p>
            <a:pPr marL="0" lvl="0" indent="0" algn="l" rtl="0">
              <a:lnSpc>
                <a:spcPct val="100000"/>
              </a:lnSpc>
              <a:spcBef>
                <a:spcPts val="0"/>
              </a:spcBef>
              <a:spcAft>
                <a:spcPts val="0"/>
              </a:spcAft>
              <a:buSzPts val="1100"/>
              <a:buNone/>
            </a:pPr>
            <a:r>
              <a:rPr lang="en-US"/>
              <a:t>Explore the vital process of importing essential APIs and libraries, such as WebDriverManager, to pave the way for seamless interaction with ChromeDriver and robust web automation capabilities.</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b="1"/>
              <a:t>Notes to the Participants:</a:t>
            </a:r>
            <a:endParaRPr/>
          </a:p>
          <a:p>
            <a:pPr marL="0" lvl="0" indent="0" algn="l" rtl="0">
              <a:lnSpc>
                <a:spcPct val="100000"/>
              </a:lnSpc>
              <a:spcBef>
                <a:spcPts val="0"/>
              </a:spcBef>
              <a:spcAft>
                <a:spcPts val="0"/>
              </a:spcAft>
              <a:buSzPts val="1100"/>
              <a:buNone/>
            </a:pPr>
            <a:endParaRPr b="0"/>
          </a:p>
          <a:p>
            <a:pPr marL="0" lvl="0" indent="0" algn="l" rtl="0">
              <a:lnSpc>
                <a:spcPct val="100000"/>
              </a:lnSpc>
              <a:spcBef>
                <a:spcPts val="0"/>
              </a:spcBef>
              <a:spcAft>
                <a:spcPts val="0"/>
              </a:spcAft>
              <a:buSzPts val="1100"/>
              <a:buNone/>
            </a:pPr>
            <a:r>
              <a:rPr lang="en-US" b="0"/>
              <a:t>Import the following required APIs and libraries </a:t>
            </a:r>
            <a:endParaRPr/>
          </a:p>
          <a:p>
            <a:pPr marL="0" lvl="0" indent="0" algn="l" rtl="0">
              <a:lnSpc>
                <a:spcPct val="100000"/>
              </a:lnSpc>
              <a:spcBef>
                <a:spcPts val="0"/>
              </a:spcBef>
              <a:spcAft>
                <a:spcPts val="0"/>
              </a:spcAft>
              <a:buSzPts val="1100"/>
              <a:buNone/>
            </a:pPr>
            <a:endParaRPr b="0"/>
          </a:p>
          <a:p>
            <a:pPr marL="0" lvl="0" indent="0" algn="l" rtl="0">
              <a:lnSpc>
                <a:spcPct val="100000"/>
              </a:lnSpc>
              <a:spcBef>
                <a:spcPts val="0"/>
              </a:spcBef>
              <a:spcAft>
                <a:spcPts val="0"/>
              </a:spcAft>
              <a:buSzPts val="1100"/>
              <a:buNone/>
            </a:pPr>
            <a:r>
              <a:rPr lang="en-US" b="0"/>
              <a:t>import io.github.bonigarcia.wdm.WebDriverManager;</a:t>
            </a:r>
            <a:endParaRPr/>
          </a:p>
          <a:p>
            <a:pPr marL="0" lvl="0" indent="0" algn="l" rtl="0">
              <a:lnSpc>
                <a:spcPct val="100000"/>
              </a:lnSpc>
              <a:spcBef>
                <a:spcPts val="0"/>
              </a:spcBef>
              <a:spcAft>
                <a:spcPts val="0"/>
              </a:spcAft>
              <a:buSzPts val="1100"/>
              <a:buNone/>
            </a:pPr>
            <a:r>
              <a:rPr lang="en-US" b="0"/>
              <a:t>import org.openqa.selenium.By;</a:t>
            </a:r>
            <a:endParaRPr/>
          </a:p>
          <a:p>
            <a:pPr marL="0" lvl="0" indent="0" algn="l" rtl="0">
              <a:lnSpc>
                <a:spcPct val="100000"/>
              </a:lnSpc>
              <a:spcBef>
                <a:spcPts val="0"/>
              </a:spcBef>
              <a:spcAft>
                <a:spcPts val="0"/>
              </a:spcAft>
              <a:buSzPts val="1100"/>
              <a:buNone/>
            </a:pPr>
            <a:r>
              <a:rPr lang="en-US" b="0"/>
              <a:t>import org.openqa.selenium.WebDriver;</a:t>
            </a:r>
            <a:endParaRPr/>
          </a:p>
          <a:p>
            <a:pPr marL="0" lvl="0" indent="0" algn="l" rtl="0">
              <a:lnSpc>
                <a:spcPct val="100000"/>
              </a:lnSpc>
              <a:spcBef>
                <a:spcPts val="0"/>
              </a:spcBef>
              <a:spcAft>
                <a:spcPts val="0"/>
              </a:spcAft>
              <a:buSzPts val="1100"/>
              <a:buNone/>
            </a:pPr>
            <a:r>
              <a:rPr lang="en-US" b="0"/>
              <a:t>import org.openqa.selenium.WebElement;</a:t>
            </a:r>
            <a:endParaRPr/>
          </a:p>
          <a:p>
            <a:pPr marL="0" lvl="0" indent="0" algn="l" rtl="0">
              <a:lnSpc>
                <a:spcPct val="100000"/>
              </a:lnSpc>
              <a:spcBef>
                <a:spcPts val="0"/>
              </a:spcBef>
              <a:spcAft>
                <a:spcPts val="0"/>
              </a:spcAft>
              <a:buSzPts val="1100"/>
              <a:buNone/>
            </a:pPr>
            <a:r>
              <a:rPr lang="en-US" b="0"/>
              <a:t>import org.openqa.selenium.chrome.ChromeDriver;</a:t>
            </a:r>
            <a:endParaRPr/>
          </a:p>
          <a:p>
            <a:pPr marL="0" lvl="0" indent="0" algn="l" rtl="0">
              <a:lnSpc>
                <a:spcPct val="100000"/>
              </a:lnSpc>
              <a:spcBef>
                <a:spcPts val="0"/>
              </a:spcBef>
              <a:spcAft>
                <a:spcPts val="0"/>
              </a:spcAft>
              <a:buSzPts val="1100"/>
              <a:buNone/>
            </a:pPr>
            <a:endParaRPr b="0"/>
          </a:p>
        </p:txBody>
      </p:sp>
    </p:spTree>
    <p:extLst>
      <p:ext uri="{BB962C8B-B14F-4D97-AF65-F5344CB8AC3E}">
        <p14:creationId xmlns:p14="http://schemas.microsoft.com/office/powerpoint/2010/main" val="36556169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2.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3.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4.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5.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6.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Master" Target="../slideMasters/slideMaster2.xml"/><Relationship Id="rId1" Type="http://schemas.openxmlformats.org/officeDocument/2006/relationships/tags" Target="../tags/tag27.xml"/><Relationship Id="rId4" Type="http://schemas.openxmlformats.org/officeDocument/2006/relationships/image" Target="../media/image5.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Page">
    <p:spTree>
      <p:nvGrpSpPr>
        <p:cNvPr id="1" name="Shape 16"/>
        <p:cNvGrpSpPr/>
        <p:nvPr/>
      </p:nvGrpSpPr>
      <p:grpSpPr>
        <a:xfrm>
          <a:off x="0" y="0"/>
          <a:ext cx="0" cy="0"/>
          <a:chOff x="0" y="0"/>
          <a:chExt cx="0" cy="0"/>
        </a:xfrm>
      </p:grpSpPr>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3134" y="1286"/>
            <a:ext cx="12191112" cy="6851405"/>
          </a:xfrm>
          <a:prstGeom prst="rect">
            <a:avLst/>
          </a:prstGeom>
        </p:spPr>
      </p:pic>
      <p:sp>
        <p:nvSpPr>
          <p:cNvPr id="4" name="Rectangle 3"/>
          <p:cNvSpPr/>
          <p:nvPr userDrawn="1"/>
        </p:nvSpPr>
        <p:spPr>
          <a:xfrm>
            <a:off x="0" y="1286"/>
            <a:ext cx="12187978" cy="3217119"/>
          </a:xfrm>
          <a:prstGeom prst="rect">
            <a:avLst/>
          </a:prstGeom>
          <a:solidFill>
            <a:srgbClr val="FFFFFF">
              <a:alpha val="2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14">
            <a:extLst>
              <a:ext uri="{FF2B5EF4-FFF2-40B4-BE49-F238E27FC236}">
                <a16:creationId xmlns:a16="http://schemas.microsoft.com/office/drawing/2014/main" id="{98D4AEB5-A37E-4762-B8A1-C1B4C3B70DBC}"/>
              </a:ext>
            </a:extLst>
          </p:cNvPr>
          <p:cNvSpPr>
            <a:spLocks noChangeArrowheads="1"/>
          </p:cNvSpPr>
          <p:nvPr userDrawn="1"/>
        </p:nvSpPr>
        <p:spPr bwMode="auto">
          <a:xfrm>
            <a:off x="5835191" y="2955576"/>
            <a:ext cx="5519318" cy="262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gn="r">
              <a:lnSpc>
                <a:spcPts val="1500"/>
              </a:lnSpc>
            </a:pPr>
            <a:r>
              <a:rPr lang="en-US" sz="900" dirty="0">
                <a:solidFill>
                  <a:schemeClr val="tx1">
                    <a:lumMod val="65000"/>
                    <a:lumOff val="35000"/>
                  </a:schemeClr>
                </a:solidFill>
                <a:latin typeface="Arial" panose="020B0604020202020204" pitchFamily="34" charset="0"/>
                <a:cs typeface="Arial" panose="020B0604020202020204" pitchFamily="34" charset="0"/>
              </a:rPr>
              <a:t>Copyright © 2023. All rights reserved.  release 2.0.0</a:t>
            </a:r>
          </a:p>
        </p:txBody>
      </p:sp>
      <p:sp>
        <p:nvSpPr>
          <p:cNvPr id="6" name="Text Placeholder 4">
            <a:extLst>
              <a:ext uri="{FF2B5EF4-FFF2-40B4-BE49-F238E27FC236}">
                <a16:creationId xmlns:a16="http://schemas.microsoft.com/office/drawing/2014/main" id="{9CCAD1E8-0A7D-4507-9050-6FAC06CE0914}"/>
              </a:ext>
            </a:extLst>
          </p:cNvPr>
          <p:cNvSpPr>
            <a:spLocks noGrp="1"/>
          </p:cNvSpPr>
          <p:nvPr>
            <p:ph type="body" sz="quarter" idx="16" hasCustomPrompt="1"/>
          </p:nvPr>
        </p:nvSpPr>
        <p:spPr>
          <a:xfrm>
            <a:off x="4888295" y="719340"/>
            <a:ext cx="6474378" cy="1398560"/>
          </a:xfrm>
          <a:prstGeom prst="rect">
            <a:avLst/>
          </a:prstGeom>
        </p:spPr>
        <p:txBody>
          <a:bodyPr anchor="ctr"/>
          <a:lstStyle>
            <a:lvl1pPr marL="0" indent="0" algn="r">
              <a:lnSpc>
                <a:spcPts val="4500"/>
              </a:lnSpc>
              <a:buNone/>
              <a:defRPr sz="3600" b="1" baseline="0">
                <a:latin typeface="Arial" panose="020B0604020202020204" pitchFamily="34" charset="0"/>
                <a:cs typeface="Arial" panose="020B0604020202020204" pitchFamily="34" charset="0"/>
              </a:defRPr>
            </a:lvl1pPr>
          </a:lstStyle>
          <a:p>
            <a:r>
              <a:rPr lang="en-IN" dirty="0"/>
              <a:t>DevOps Overview </a:t>
            </a:r>
          </a:p>
        </p:txBody>
      </p:sp>
      <p:sp>
        <p:nvSpPr>
          <p:cNvPr id="8" name="TextBox 7">
            <a:extLst>
              <a:ext uri="{FF2B5EF4-FFF2-40B4-BE49-F238E27FC236}">
                <a16:creationId xmlns:a16="http://schemas.microsoft.com/office/drawing/2014/main" id="{345690B5-34F2-4D5C-AA64-BF2656D8155D}"/>
              </a:ext>
            </a:extLst>
          </p:cNvPr>
          <p:cNvSpPr txBox="1"/>
          <p:nvPr userDrawn="1"/>
        </p:nvSpPr>
        <p:spPr>
          <a:xfrm>
            <a:off x="10021944" y="380786"/>
            <a:ext cx="1619968" cy="338554"/>
          </a:xfrm>
          <a:prstGeom prst="rect">
            <a:avLst/>
          </a:prstGeom>
          <a:noFill/>
        </p:spPr>
        <p:txBody>
          <a:bodyPr wrap="square" rtlCol="0">
            <a:spAutoFit/>
          </a:bodyPr>
          <a:lstStyle/>
          <a:p>
            <a:pPr algn="l"/>
            <a:r>
              <a:rPr lang="en-US" sz="1600" b="0" dirty="0">
                <a:solidFill>
                  <a:srgbClr val="7F7F7F"/>
                </a:solidFill>
                <a:latin typeface="Arial" panose="020B0604020202020204" pitchFamily="34" charset="0"/>
                <a:cs typeface="Arial" panose="020B0604020202020204" pitchFamily="34" charset="0"/>
              </a:rPr>
              <a:t>Semester </a:t>
            </a:r>
            <a:r>
              <a:rPr lang="en-US" sz="1600" b="1" dirty="0">
                <a:solidFill>
                  <a:srgbClr val="000000"/>
                </a:solidFill>
                <a:latin typeface="Arial" panose="020B0604020202020204" pitchFamily="34" charset="0"/>
                <a:cs typeface="Arial" panose="020B0604020202020204" pitchFamily="34" charset="0"/>
              </a:rPr>
              <a:t>01</a:t>
            </a:r>
          </a:p>
        </p:txBody>
      </p:sp>
      <p:sp>
        <p:nvSpPr>
          <p:cNvPr id="9" name="Text Placeholder 7">
            <a:extLst>
              <a:ext uri="{FF2B5EF4-FFF2-40B4-BE49-F238E27FC236}">
                <a16:creationId xmlns:a16="http://schemas.microsoft.com/office/drawing/2014/main" id="{40126325-69AB-4CF2-A812-96DDC27E473F}"/>
              </a:ext>
            </a:extLst>
          </p:cNvPr>
          <p:cNvSpPr>
            <a:spLocks noGrp="1"/>
          </p:cNvSpPr>
          <p:nvPr>
            <p:ph type="body" sz="quarter" idx="15" hasCustomPrompt="1"/>
          </p:nvPr>
        </p:nvSpPr>
        <p:spPr>
          <a:xfrm>
            <a:off x="2671482" y="2240441"/>
            <a:ext cx="8699355" cy="704061"/>
          </a:xfrm>
          <a:prstGeom prst="rect">
            <a:avLst/>
          </a:prstGeom>
        </p:spPr>
        <p:txBody>
          <a:bodyPr anchor="t" anchorCtr="0"/>
          <a:lstStyle>
            <a:lvl1pPr marL="0" marR="0" indent="0" algn="r" defTabSz="914400" rtl="0" eaLnBrk="0" fontAlgn="base" latinLnBrk="0" hangingPunct="0">
              <a:lnSpc>
                <a:spcPct val="100000"/>
              </a:lnSpc>
              <a:spcBef>
                <a:spcPct val="20000"/>
              </a:spcBef>
              <a:spcAft>
                <a:spcPct val="0"/>
              </a:spcAft>
              <a:buClrTx/>
              <a:buSzTx/>
              <a:buFont typeface="Arial" charset="0"/>
              <a:buNone/>
              <a:tabLst/>
              <a:defRPr sz="3200" b="0">
                <a:solidFill>
                  <a:schemeClr val="tx1"/>
                </a:solidFill>
                <a:latin typeface="Arial" panose="020B0604020202020204" pitchFamily="34" charset="0"/>
                <a:cs typeface="Arial" panose="020B0604020202020204" pitchFamily="34" charset="0"/>
              </a:defRPr>
            </a:lvl1pPr>
          </a:lstStyle>
          <a:p>
            <a:pPr lvl="0"/>
            <a:r>
              <a:rPr lang="en-US" dirty="0"/>
              <a:t>Module Name</a:t>
            </a:r>
          </a:p>
        </p:txBody>
      </p:sp>
      <p:sp>
        <p:nvSpPr>
          <p:cNvPr id="10" name="Text Placeholder 3">
            <a:extLst>
              <a:ext uri="{FF2B5EF4-FFF2-40B4-BE49-F238E27FC236}">
                <a16:creationId xmlns:a16="http://schemas.microsoft.com/office/drawing/2014/main" id="{89B6AA5B-778A-41F3-8E6D-E19CEF62DC32}"/>
              </a:ext>
            </a:extLst>
          </p:cNvPr>
          <p:cNvSpPr>
            <a:spLocks noGrp="1"/>
          </p:cNvSpPr>
          <p:nvPr>
            <p:ph type="body" sz="quarter" idx="18" hasCustomPrompt="1"/>
          </p:nvPr>
        </p:nvSpPr>
        <p:spPr>
          <a:xfrm>
            <a:off x="4880131" y="704162"/>
            <a:ext cx="6474378" cy="430887"/>
          </a:xfrm>
          <a:prstGeom prst="rect">
            <a:avLst/>
          </a:prstGeom>
          <a:noFill/>
        </p:spPr>
        <p:txBody>
          <a:bodyPr wrap="square" rtlCol="0" anchor="ctr">
            <a:spAutoFit/>
          </a:bodyPr>
          <a:lstStyle>
            <a:lvl1pPr marL="0" indent="0" algn="r">
              <a:buNone/>
              <a:defRPr lang="en-US" sz="2200" b="1" dirty="0" smtClean="0">
                <a:solidFill>
                  <a:schemeClr val="tx1">
                    <a:lumMod val="50000"/>
                    <a:lumOff val="50000"/>
                  </a:schemeClr>
                </a:solidFill>
                <a:latin typeface="Arial" panose="020B0604020202020204" pitchFamily="34" charset="0"/>
                <a:cs typeface="Arial" panose="020B0604020202020204" pitchFamily="34" charset="0"/>
              </a:defRPr>
            </a:lvl1pPr>
            <a:lvl2pPr>
              <a:defRPr lang="en-US" dirty="0" smtClean="0">
                <a:latin typeface="Arial" charset="0"/>
                <a:ea typeface="ＭＳ Ｐゴシック" pitchFamily="34" charset="-128"/>
                <a:cs typeface="+mn-cs"/>
              </a:defRPr>
            </a:lvl2pPr>
            <a:lvl3pPr>
              <a:defRPr lang="en-US" dirty="0" smtClean="0">
                <a:latin typeface="Arial" charset="0"/>
                <a:ea typeface="ＭＳ Ｐゴシック" pitchFamily="34" charset="-128"/>
                <a:cs typeface="+mn-cs"/>
              </a:defRPr>
            </a:lvl3pPr>
            <a:lvl4pPr>
              <a:defRPr lang="en-US" dirty="0" smtClean="0">
                <a:latin typeface="Arial" charset="0"/>
                <a:ea typeface="ＭＳ Ｐゴシック" pitchFamily="34" charset="-128"/>
                <a:cs typeface="+mn-cs"/>
              </a:defRPr>
            </a:lvl4pPr>
            <a:lvl5pPr>
              <a:defRPr lang="en-IN" dirty="0">
                <a:latin typeface="Arial" charset="0"/>
                <a:ea typeface="ＭＳ Ｐゴシック" pitchFamily="34" charset="-128"/>
                <a:cs typeface="+mn-cs"/>
              </a:defRPr>
            </a:lvl5pPr>
          </a:lstStyle>
          <a:p>
            <a:r>
              <a:rPr lang="en-US" dirty="0"/>
              <a:t>B.TECH CSE with Specialization in</a:t>
            </a:r>
          </a:p>
        </p:txBody>
      </p:sp>
      <p:sp>
        <p:nvSpPr>
          <p:cNvPr id="11" name="Shape 1253">
            <a:extLst>
              <a:ext uri="{FF2B5EF4-FFF2-40B4-BE49-F238E27FC236}">
                <a16:creationId xmlns:a16="http://schemas.microsoft.com/office/drawing/2014/main" id="{3BAF3927-EC8F-409A-9C3A-52595403655B}"/>
              </a:ext>
            </a:extLst>
          </p:cNvPr>
          <p:cNvSpPr/>
          <p:nvPr userDrawn="1"/>
        </p:nvSpPr>
        <p:spPr>
          <a:xfrm>
            <a:off x="11429926" y="380786"/>
            <a:ext cx="103852" cy="1306959"/>
          </a:xfrm>
          <a:prstGeom prst="rect">
            <a:avLst/>
          </a:prstGeom>
          <a:solidFill>
            <a:srgbClr val="00B0F0"/>
          </a:solidFill>
          <a:ln>
            <a:noFill/>
          </a:ln>
        </p:spPr>
        <p:txBody>
          <a:bodyPr lIns="91425" tIns="45700" rIns="91425" bIns="45700" anchor="ctr" anchorCtr="0">
            <a:noAutofit/>
          </a:bodyPr>
          <a:lstStyle/>
          <a:p>
            <a:pPr marL="0" marR="0" lvl="0" indent="0" algn="ctr" rtl="0">
              <a:spcBef>
                <a:spcPts val="0"/>
              </a:spcBef>
              <a:buNone/>
            </a:pPr>
            <a:endParaRPr sz="1800">
              <a:solidFill>
                <a:srgbClr val="E60141"/>
              </a:solidFill>
              <a:latin typeface="Calibri"/>
              <a:ea typeface="Calibri"/>
              <a:cs typeface="Calibri"/>
              <a:sym typeface="Calibri"/>
            </a:endParaRPr>
          </a:p>
        </p:txBody>
      </p:sp>
      <p:sp>
        <p:nvSpPr>
          <p:cNvPr id="16" name="TextBox 15">
            <a:extLst>
              <a:ext uri="{FF2B5EF4-FFF2-40B4-BE49-F238E27FC236}">
                <a16:creationId xmlns:a16="http://schemas.microsoft.com/office/drawing/2014/main" id="{8900838E-E464-4C05-B69D-C3B9B452AC0F}"/>
              </a:ext>
            </a:extLst>
          </p:cNvPr>
          <p:cNvSpPr txBox="1"/>
          <p:nvPr userDrawn="1"/>
        </p:nvSpPr>
        <p:spPr>
          <a:xfrm>
            <a:off x="10116901" y="1983451"/>
            <a:ext cx="1313180" cy="338554"/>
          </a:xfrm>
          <a:prstGeom prst="rect">
            <a:avLst/>
          </a:prstGeom>
          <a:noFill/>
        </p:spPr>
        <p:txBody>
          <a:bodyPr wrap="none" rtlCol="0">
            <a:spAutoFit/>
          </a:bodyPr>
          <a:lstStyle/>
          <a:p>
            <a:r>
              <a:rPr lang="en-US" sz="1600" dirty="0"/>
              <a:t>Module # </a:t>
            </a:r>
            <a:r>
              <a:rPr lang="en-US" sz="1600" b="1" dirty="0"/>
              <a:t>03</a:t>
            </a:r>
            <a:endParaRPr lang="en-IN" sz="1600" b="1" dirty="0"/>
          </a:p>
        </p:txBody>
      </p:sp>
      <p:sp>
        <p:nvSpPr>
          <p:cNvPr id="17" name="Shape 1253">
            <a:extLst>
              <a:ext uri="{FF2B5EF4-FFF2-40B4-BE49-F238E27FC236}">
                <a16:creationId xmlns:a16="http://schemas.microsoft.com/office/drawing/2014/main" id="{B881584B-2304-4991-96BC-59C58C8A6297}"/>
              </a:ext>
            </a:extLst>
          </p:cNvPr>
          <p:cNvSpPr/>
          <p:nvPr userDrawn="1"/>
        </p:nvSpPr>
        <p:spPr>
          <a:xfrm>
            <a:off x="11429926" y="1648617"/>
            <a:ext cx="103852" cy="1306959"/>
          </a:xfrm>
          <a:prstGeom prst="rect">
            <a:avLst/>
          </a:prstGeom>
          <a:solidFill>
            <a:srgbClr val="647486"/>
          </a:solidFill>
          <a:ln>
            <a:noFill/>
          </a:ln>
        </p:spPr>
        <p:txBody>
          <a:bodyPr lIns="91425" tIns="45700" rIns="91425" bIns="45700" anchor="ctr" anchorCtr="0">
            <a:noAutofit/>
          </a:bodyPr>
          <a:lstStyle/>
          <a:p>
            <a:pPr marL="0" marR="0" lvl="0" indent="0" algn="ctr" rtl="0">
              <a:spcBef>
                <a:spcPts val="0"/>
              </a:spcBef>
              <a:buNone/>
            </a:pPr>
            <a:endParaRPr sz="1800">
              <a:solidFill>
                <a:srgbClr val="E60141"/>
              </a:solidFill>
              <a:latin typeface="Calibri"/>
              <a:ea typeface="Calibri"/>
              <a:cs typeface="Calibri"/>
              <a:sym typeface="Calibri"/>
            </a:endParaRPr>
          </a:p>
        </p:txBody>
      </p:sp>
      <p:pic>
        <p:nvPicPr>
          <p:cNvPr id="12" name="Picture 11">
            <a:extLst>
              <a:ext uri="{FF2B5EF4-FFF2-40B4-BE49-F238E27FC236}">
                <a16:creationId xmlns:a16="http://schemas.microsoft.com/office/drawing/2014/main" id="{F356E13F-47F6-40D4-B04D-D680A7FB46AE}"/>
              </a:ext>
            </a:extLst>
          </p:cNvPr>
          <p:cNvPicPr>
            <a:picLocks noChangeAspect="1"/>
          </p:cNvPicPr>
          <p:nvPr userDrawn="1"/>
        </p:nvPicPr>
        <p:blipFill rotWithShape="1">
          <a:blip r:embed="rId4">
            <a:clrChange>
              <a:clrFrom>
                <a:srgbClr val="FFFFFF"/>
              </a:clrFrom>
              <a:clrTo>
                <a:srgbClr val="FFFFFF">
                  <a:alpha val="0"/>
                </a:srgbClr>
              </a:clrTo>
            </a:clrChange>
          </a:blip>
          <a:srcRect l="16785" t="2226" r="50449" b="83699"/>
          <a:stretch/>
        </p:blipFill>
        <p:spPr>
          <a:xfrm>
            <a:off x="320948" y="207543"/>
            <a:ext cx="3992881" cy="963777"/>
          </a:xfrm>
          <a:prstGeom prst="rect">
            <a:avLst/>
          </a:prstGeom>
        </p:spPr>
      </p:pic>
    </p:spTree>
    <p:custDataLst>
      <p:tags r:id="rId1"/>
    </p:custDataLst>
    <p:extLst>
      <p:ext uri="{BB962C8B-B14F-4D97-AF65-F5344CB8AC3E}">
        <p14:creationId xmlns:p14="http://schemas.microsoft.com/office/powerpoint/2010/main" val="278328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Brained-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a16="http://schemas.microsoft.com/office/drawing/2014/main"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grpSp>
        <p:nvGrpSpPr>
          <p:cNvPr id="4" name="Shape 376">
            <a:extLst>
              <a:ext uri="{FF2B5EF4-FFF2-40B4-BE49-F238E27FC236}">
                <a16:creationId xmlns:a16="http://schemas.microsoft.com/office/drawing/2014/main" id="{44AD7DAC-164A-48A7-9E9D-8A16746590FA}"/>
              </a:ext>
            </a:extLst>
          </p:cNvPr>
          <p:cNvGrpSpPr/>
          <p:nvPr userDrawn="1"/>
        </p:nvGrpSpPr>
        <p:grpSpPr>
          <a:xfrm>
            <a:off x="1398771" y="1953702"/>
            <a:ext cx="1620994" cy="2603950"/>
            <a:chOff x="2011515" y="1953702"/>
            <a:chExt cx="1620994" cy="2603950"/>
          </a:xfrm>
        </p:grpSpPr>
        <p:sp>
          <p:nvSpPr>
            <p:cNvPr id="5" name="Shape 377">
              <a:extLst>
                <a:ext uri="{FF2B5EF4-FFF2-40B4-BE49-F238E27FC236}">
                  <a16:creationId xmlns:a16="http://schemas.microsoft.com/office/drawing/2014/main" id="{B2EC8072-6BFA-4F7A-9DF3-705111CDA5BD}"/>
                </a:ext>
              </a:extLst>
            </p:cNvPr>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901"/>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 name="Shape 378">
              <a:extLst>
                <a:ext uri="{FF2B5EF4-FFF2-40B4-BE49-F238E27FC236}">
                  <a16:creationId xmlns:a16="http://schemas.microsoft.com/office/drawing/2014/main" id="{5898C835-DAC5-488A-B2A7-12706C019476}"/>
                </a:ext>
              </a:extLst>
            </p:cNvPr>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 name="Shape 379">
              <a:extLst>
                <a:ext uri="{FF2B5EF4-FFF2-40B4-BE49-F238E27FC236}">
                  <a16:creationId xmlns:a16="http://schemas.microsoft.com/office/drawing/2014/main" id="{EA13938E-C229-4FF7-9000-0F03E2916C98}"/>
                </a:ext>
              </a:extLst>
            </p:cNvPr>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 name="Shape 380">
              <a:extLst>
                <a:ext uri="{FF2B5EF4-FFF2-40B4-BE49-F238E27FC236}">
                  <a16:creationId xmlns:a16="http://schemas.microsoft.com/office/drawing/2014/main" id="{74CA54DE-9381-4EA7-86FD-5EE691488615}"/>
                </a:ext>
              </a:extLst>
            </p:cNvPr>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9" name="Shape 381">
              <a:extLst>
                <a:ext uri="{FF2B5EF4-FFF2-40B4-BE49-F238E27FC236}">
                  <a16:creationId xmlns:a16="http://schemas.microsoft.com/office/drawing/2014/main" id="{DA021A0D-7905-40BE-BF0B-A690E98478E4}"/>
                </a:ext>
              </a:extLst>
            </p:cNvPr>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0" name="Shape 382">
              <a:extLst>
                <a:ext uri="{FF2B5EF4-FFF2-40B4-BE49-F238E27FC236}">
                  <a16:creationId xmlns:a16="http://schemas.microsoft.com/office/drawing/2014/main" id="{3A40F9F5-7DF0-419C-ABFB-6B01E1FC771C}"/>
                </a:ext>
              </a:extLst>
            </p:cNvPr>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1" name="Shape 383">
              <a:extLst>
                <a:ext uri="{FF2B5EF4-FFF2-40B4-BE49-F238E27FC236}">
                  <a16:creationId xmlns:a16="http://schemas.microsoft.com/office/drawing/2014/main" id="{0663C0E9-278E-44D5-90D7-2FB8469058A7}"/>
                </a:ext>
              </a:extLst>
            </p:cNvPr>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2" name="Shape 384">
              <a:extLst>
                <a:ext uri="{FF2B5EF4-FFF2-40B4-BE49-F238E27FC236}">
                  <a16:creationId xmlns:a16="http://schemas.microsoft.com/office/drawing/2014/main" id="{62EC3B89-ABEF-40BF-BDB9-4F1CE273B825}"/>
                </a:ext>
              </a:extLst>
            </p:cNvPr>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3" name="Shape 385">
              <a:extLst>
                <a:ext uri="{FF2B5EF4-FFF2-40B4-BE49-F238E27FC236}">
                  <a16:creationId xmlns:a16="http://schemas.microsoft.com/office/drawing/2014/main" id="{C8421D68-0E58-4FCD-B761-F2142283B3A9}"/>
                </a:ext>
              </a:extLst>
            </p:cNvPr>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nvGrpSpPr>
          <p:cNvPr id="24" name="Shape 396">
            <a:extLst>
              <a:ext uri="{FF2B5EF4-FFF2-40B4-BE49-F238E27FC236}">
                <a16:creationId xmlns:a16="http://schemas.microsoft.com/office/drawing/2014/main" id="{3616E63B-D7A1-4281-ACCE-48F4DEE39864}"/>
              </a:ext>
            </a:extLst>
          </p:cNvPr>
          <p:cNvGrpSpPr/>
          <p:nvPr userDrawn="1"/>
        </p:nvGrpSpPr>
        <p:grpSpPr>
          <a:xfrm>
            <a:off x="5202409" y="1953702"/>
            <a:ext cx="1620895" cy="2603950"/>
            <a:chOff x="6077203" y="1953702"/>
            <a:chExt cx="1620895" cy="2603950"/>
          </a:xfrm>
        </p:grpSpPr>
        <p:sp>
          <p:nvSpPr>
            <p:cNvPr id="25" name="Shape 397">
              <a:extLst>
                <a:ext uri="{FF2B5EF4-FFF2-40B4-BE49-F238E27FC236}">
                  <a16:creationId xmlns:a16="http://schemas.microsoft.com/office/drawing/2014/main" id="{DD35F0D2-8C99-49C7-8928-10DB38D2D459}"/>
                </a:ext>
              </a:extLst>
            </p:cNvPr>
            <p:cNvSpPr/>
            <p:nvPr/>
          </p:nvSpPr>
          <p:spPr>
            <a:xfrm>
              <a:off x="6351344" y="1953702"/>
              <a:ext cx="873126" cy="923581"/>
            </a:xfrm>
            <a:custGeom>
              <a:avLst/>
              <a:gdLst/>
              <a:ahLst/>
              <a:cxnLst/>
              <a:rect l="0" t="0" r="0" b="0"/>
              <a:pathLst>
                <a:path w="120000" h="120000" extrusionOk="0">
                  <a:moveTo>
                    <a:pt x="118254" y="79161"/>
                  </a:moveTo>
                  <a:cubicBezTo>
                    <a:pt x="116509" y="84525"/>
                    <a:pt x="110398" y="86995"/>
                    <a:pt x="104728" y="84933"/>
                  </a:cubicBezTo>
                  <a:cubicBezTo>
                    <a:pt x="102107" y="84112"/>
                    <a:pt x="99927" y="81636"/>
                    <a:pt x="98617" y="79161"/>
                  </a:cubicBezTo>
                  <a:cubicBezTo>
                    <a:pt x="98182" y="77512"/>
                    <a:pt x="96872" y="76272"/>
                    <a:pt x="95126" y="75444"/>
                  </a:cubicBezTo>
                  <a:cubicBezTo>
                    <a:pt x="93381" y="75037"/>
                    <a:pt x="91201" y="75858"/>
                    <a:pt x="90761" y="77512"/>
                  </a:cubicBezTo>
                  <a:cubicBezTo>
                    <a:pt x="73309" y="120000"/>
                    <a:pt x="73309" y="120000"/>
                    <a:pt x="73309" y="120000"/>
                  </a:cubicBezTo>
                  <a:cubicBezTo>
                    <a:pt x="44070" y="86174"/>
                    <a:pt x="44070" y="86174"/>
                    <a:pt x="44070" y="86174"/>
                  </a:cubicBezTo>
                  <a:cubicBezTo>
                    <a:pt x="44070" y="86174"/>
                    <a:pt x="44070" y="86174"/>
                    <a:pt x="44510" y="86174"/>
                  </a:cubicBezTo>
                  <a:cubicBezTo>
                    <a:pt x="48436" y="86588"/>
                    <a:pt x="52801" y="85760"/>
                    <a:pt x="56292" y="82871"/>
                  </a:cubicBezTo>
                  <a:cubicBezTo>
                    <a:pt x="62838" y="77920"/>
                    <a:pt x="63707" y="68845"/>
                    <a:pt x="58472" y="63072"/>
                  </a:cubicBezTo>
                  <a:cubicBezTo>
                    <a:pt x="53236" y="56886"/>
                    <a:pt x="43635" y="56059"/>
                    <a:pt x="37089" y="61010"/>
                  </a:cubicBezTo>
                  <a:cubicBezTo>
                    <a:pt x="34034" y="63486"/>
                    <a:pt x="31853" y="67196"/>
                    <a:pt x="31853" y="71320"/>
                  </a:cubicBezTo>
                  <a:cubicBezTo>
                    <a:pt x="31853" y="71734"/>
                    <a:pt x="31853" y="71734"/>
                    <a:pt x="31853" y="71734"/>
                  </a:cubicBezTo>
                  <a:cubicBezTo>
                    <a:pt x="0" y="35433"/>
                    <a:pt x="0" y="35433"/>
                    <a:pt x="0" y="35433"/>
                  </a:cubicBezTo>
                  <a:cubicBezTo>
                    <a:pt x="6980" y="26357"/>
                    <a:pt x="15271" y="19344"/>
                    <a:pt x="21382" y="14807"/>
                  </a:cubicBezTo>
                  <a:cubicBezTo>
                    <a:pt x="36654" y="4083"/>
                    <a:pt x="81600" y="-5819"/>
                    <a:pt x="120000" y="4083"/>
                  </a:cubicBezTo>
                  <a:cubicBezTo>
                    <a:pt x="96437" y="63072"/>
                    <a:pt x="96437" y="63072"/>
                    <a:pt x="96437" y="63072"/>
                  </a:cubicBezTo>
                  <a:cubicBezTo>
                    <a:pt x="96437" y="63072"/>
                    <a:pt x="96437" y="63072"/>
                    <a:pt x="96437" y="63072"/>
                  </a:cubicBezTo>
                  <a:cubicBezTo>
                    <a:pt x="95561" y="64721"/>
                    <a:pt x="96437" y="66783"/>
                    <a:pt x="98182" y="67196"/>
                  </a:cubicBezTo>
                  <a:cubicBezTo>
                    <a:pt x="99927" y="68023"/>
                    <a:pt x="102107" y="68023"/>
                    <a:pt x="103852" y="67196"/>
                  </a:cubicBezTo>
                  <a:cubicBezTo>
                    <a:pt x="106032" y="65548"/>
                    <a:pt x="109523" y="65548"/>
                    <a:pt x="112143" y="66369"/>
                  </a:cubicBezTo>
                  <a:cubicBezTo>
                    <a:pt x="117814" y="68437"/>
                    <a:pt x="120434" y="74209"/>
                    <a:pt x="118254" y="79161"/>
                  </a:cubicBezTo>
                  <a:close/>
                </a:path>
              </a:pathLst>
            </a:custGeom>
            <a:solidFill>
              <a:schemeClr val="accent3">
                <a:alpha val="54901"/>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6" name="Shape 398">
              <a:extLst>
                <a:ext uri="{FF2B5EF4-FFF2-40B4-BE49-F238E27FC236}">
                  <a16:creationId xmlns:a16="http://schemas.microsoft.com/office/drawing/2014/main" id="{71DF2BD2-E6E5-40BE-962B-7F5BC38F2318}"/>
                </a:ext>
              </a:extLst>
            </p:cNvPr>
            <p:cNvSpPr/>
            <p:nvPr/>
          </p:nvSpPr>
          <p:spPr>
            <a:xfrm>
              <a:off x="6916495" y="1994632"/>
              <a:ext cx="781604" cy="1023235"/>
            </a:xfrm>
            <a:custGeom>
              <a:avLst/>
              <a:gdLst/>
              <a:ahLst/>
              <a:cxnLst/>
              <a:rect l="0" t="0" r="0" b="0"/>
              <a:pathLst>
                <a:path w="120000" h="120000" extrusionOk="0">
                  <a:moveTo>
                    <a:pt x="119916" y="76334"/>
                  </a:moveTo>
                  <a:cubicBezTo>
                    <a:pt x="119429" y="81171"/>
                    <a:pt x="118942" y="86013"/>
                    <a:pt x="117962" y="90107"/>
                  </a:cubicBezTo>
                  <a:cubicBezTo>
                    <a:pt x="71168" y="96067"/>
                    <a:pt x="71168" y="96067"/>
                    <a:pt x="71168" y="96067"/>
                  </a:cubicBezTo>
                  <a:cubicBezTo>
                    <a:pt x="69220" y="96441"/>
                    <a:pt x="67754" y="97926"/>
                    <a:pt x="68246" y="99418"/>
                  </a:cubicBezTo>
                  <a:cubicBezTo>
                    <a:pt x="68246" y="101278"/>
                    <a:pt x="69707" y="102395"/>
                    <a:pt x="71168" y="103512"/>
                  </a:cubicBezTo>
                  <a:cubicBezTo>
                    <a:pt x="74095" y="104629"/>
                    <a:pt x="76043" y="106863"/>
                    <a:pt x="76530" y="109471"/>
                  </a:cubicBezTo>
                  <a:cubicBezTo>
                    <a:pt x="77990" y="114314"/>
                    <a:pt x="73608" y="118782"/>
                    <a:pt x="67267" y="119899"/>
                  </a:cubicBezTo>
                  <a:cubicBezTo>
                    <a:pt x="60931" y="120642"/>
                    <a:pt x="54596" y="117291"/>
                    <a:pt x="53622" y="112448"/>
                  </a:cubicBezTo>
                  <a:cubicBezTo>
                    <a:pt x="53135" y="109845"/>
                    <a:pt x="54109" y="107237"/>
                    <a:pt x="56057" y="105377"/>
                  </a:cubicBezTo>
                  <a:cubicBezTo>
                    <a:pt x="57517" y="103886"/>
                    <a:pt x="58010" y="102395"/>
                    <a:pt x="58010" y="100909"/>
                  </a:cubicBezTo>
                  <a:cubicBezTo>
                    <a:pt x="57517" y="99043"/>
                    <a:pt x="55570" y="98301"/>
                    <a:pt x="53622" y="98301"/>
                  </a:cubicBezTo>
                  <a:cubicBezTo>
                    <a:pt x="53622" y="98301"/>
                    <a:pt x="53622" y="98301"/>
                    <a:pt x="53135" y="98301"/>
                  </a:cubicBezTo>
                  <a:cubicBezTo>
                    <a:pt x="0" y="105003"/>
                    <a:pt x="0" y="105003"/>
                    <a:pt x="0" y="105003"/>
                  </a:cubicBezTo>
                  <a:cubicBezTo>
                    <a:pt x="18525" y="67766"/>
                    <a:pt x="18525" y="67766"/>
                    <a:pt x="18525" y="67766"/>
                  </a:cubicBezTo>
                  <a:cubicBezTo>
                    <a:pt x="18525" y="67766"/>
                    <a:pt x="18525" y="68140"/>
                    <a:pt x="19012" y="68140"/>
                  </a:cubicBezTo>
                  <a:cubicBezTo>
                    <a:pt x="20472" y="71491"/>
                    <a:pt x="23886" y="74100"/>
                    <a:pt x="28761" y="75585"/>
                  </a:cubicBezTo>
                  <a:cubicBezTo>
                    <a:pt x="37531" y="78194"/>
                    <a:pt x="46794" y="74842"/>
                    <a:pt x="50208" y="68140"/>
                  </a:cubicBezTo>
                  <a:cubicBezTo>
                    <a:pt x="53622" y="61438"/>
                    <a:pt x="49234" y="53993"/>
                    <a:pt x="40458" y="51384"/>
                  </a:cubicBezTo>
                  <a:cubicBezTo>
                    <a:pt x="36071" y="50267"/>
                    <a:pt x="30709" y="50641"/>
                    <a:pt x="26808" y="52127"/>
                  </a:cubicBezTo>
                  <a:cubicBezTo>
                    <a:pt x="26321" y="52127"/>
                    <a:pt x="26321" y="52127"/>
                    <a:pt x="26321" y="52501"/>
                  </a:cubicBezTo>
                  <a:cubicBezTo>
                    <a:pt x="52156" y="0"/>
                    <a:pt x="52156" y="0"/>
                    <a:pt x="52156" y="0"/>
                  </a:cubicBezTo>
                  <a:cubicBezTo>
                    <a:pt x="57517" y="1491"/>
                    <a:pt x="62879" y="2976"/>
                    <a:pt x="68246" y="5211"/>
                  </a:cubicBezTo>
                  <a:cubicBezTo>
                    <a:pt x="114067" y="23458"/>
                    <a:pt x="120889" y="48776"/>
                    <a:pt x="119916" y="76334"/>
                  </a:cubicBezTo>
                  <a:close/>
                </a:path>
              </a:pathLst>
            </a:custGeom>
            <a:solidFill>
              <a:schemeClr val="accent3">
                <a:alpha val="40000"/>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7" name="Shape 399">
              <a:extLst>
                <a:ext uri="{FF2B5EF4-FFF2-40B4-BE49-F238E27FC236}">
                  <a16:creationId xmlns:a16="http://schemas.microsoft.com/office/drawing/2014/main" id="{BA6DBD9E-19F8-43C5-B130-1D964337A261}"/>
                </a:ext>
              </a:extLst>
            </p:cNvPr>
            <p:cNvSpPr/>
            <p:nvPr/>
          </p:nvSpPr>
          <p:spPr>
            <a:xfrm>
              <a:off x="6100521" y="2254982"/>
              <a:ext cx="758825" cy="768350"/>
            </a:xfrm>
            <a:custGeom>
              <a:avLst/>
              <a:gdLst/>
              <a:ahLst/>
              <a:cxnLst/>
              <a:rect l="0" t="0" r="0" b="0"/>
              <a:pathLst>
                <a:path w="120000" h="120000" extrusionOk="0">
                  <a:moveTo>
                    <a:pt x="67277" y="109088"/>
                  </a:moveTo>
                  <a:cubicBezTo>
                    <a:pt x="70794" y="105122"/>
                    <a:pt x="71800" y="100166"/>
                    <a:pt x="71294" y="95205"/>
                  </a:cubicBezTo>
                  <a:cubicBezTo>
                    <a:pt x="69788" y="85783"/>
                    <a:pt x="60755" y="79338"/>
                    <a:pt x="51211" y="81322"/>
                  </a:cubicBezTo>
                  <a:cubicBezTo>
                    <a:pt x="41672" y="82811"/>
                    <a:pt x="35144" y="91238"/>
                    <a:pt x="36650" y="100661"/>
                  </a:cubicBezTo>
                  <a:cubicBezTo>
                    <a:pt x="37655" y="105622"/>
                    <a:pt x="40672" y="110083"/>
                    <a:pt x="44688" y="112561"/>
                  </a:cubicBezTo>
                  <a:cubicBezTo>
                    <a:pt x="45188" y="112561"/>
                    <a:pt x="45188" y="112561"/>
                    <a:pt x="45188" y="112561"/>
                  </a:cubicBezTo>
                  <a:cubicBezTo>
                    <a:pt x="0" y="120000"/>
                    <a:pt x="0" y="120000"/>
                    <a:pt x="0" y="120000"/>
                  </a:cubicBezTo>
                  <a:cubicBezTo>
                    <a:pt x="1505" y="117522"/>
                    <a:pt x="3011" y="114544"/>
                    <a:pt x="5022" y="111572"/>
                  </a:cubicBezTo>
                  <a:cubicBezTo>
                    <a:pt x="7027" y="108594"/>
                    <a:pt x="18077" y="91733"/>
                    <a:pt x="23600" y="83305"/>
                  </a:cubicBezTo>
                  <a:cubicBezTo>
                    <a:pt x="25605" y="80333"/>
                    <a:pt x="26111" y="76861"/>
                    <a:pt x="25105" y="73883"/>
                  </a:cubicBezTo>
                  <a:cubicBezTo>
                    <a:pt x="15566" y="44133"/>
                    <a:pt x="24100" y="18844"/>
                    <a:pt x="36650" y="0"/>
                  </a:cubicBezTo>
                  <a:cubicBezTo>
                    <a:pt x="73305" y="44133"/>
                    <a:pt x="73305" y="44133"/>
                    <a:pt x="73305" y="44133"/>
                  </a:cubicBezTo>
                  <a:cubicBezTo>
                    <a:pt x="74311" y="45622"/>
                    <a:pt x="76822" y="46116"/>
                    <a:pt x="78827" y="44627"/>
                  </a:cubicBezTo>
                  <a:cubicBezTo>
                    <a:pt x="80333" y="43138"/>
                    <a:pt x="81338" y="41155"/>
                    <a:pt x="81338" y="39172"/>
                  </a:cubicBezTo>
                  <a:cubicBezTo>
                    <a:pt x="81838" y="35700"/>
                    <a:pt x="83350" y="32727"/>
                    <a:pt x="85855" y="30250"/>
                  </a:cubicBezTo>
                  <a:cubicBezTo>
                    <a:pt x="90877" y="26283"/>
                    <a:pt x="98411" y="26777"/>
                    <a:pt x="102927" y="31733"/>
                  </a:cubicBezTo>
                  <a:cubicBezTo>
                    <a:pt x="106944" y="37188"/>
                    <a:pt x="106444" y="44627"/>
                    <a:pt x="100922" y="48594"/>
                  </a:cubicBezTo>
                  <a:cubicBezTo>
                    <a:pt x="98411" y="51072"/>
                    <a:pt x="94894" y="51572"/>
                    <a:pt x="91383" y="51072"/>
                  </a:cubicBezTo>
                  <a:cubicBezTo>
                    <a:pt x="89372" y="50577"/>
                    <a:pt x="87366" y="51572"/>
                    <a:pt x="85355" y="52561"/>
                  </a:cubicBezTo>
                  <a:cubicBezTo>
                    <a:pt x="83850" y="54050"/>
                    <a:pt x="83350" y="56527"/>
                    <a:pt x="84855" y="58016"/>
                  </a:cubicBezTo>
                  <a:cubicBezTo>
                    <a:pt x="120000" y="100661"/>
                    <a:pt x="120000" y="100661"/>
                    <a:pt x="120000" y="100661"/>
                  </a:cubicBezTo>
                  <a:cubicBezTo>
                    <a:pt x="67277" y="109088"/>
                    <a:pt x="67277" y="109088"/>
                    <a:pt x="67277" y="109088"/>
                  </a:cubicBezTo>
                  <a:cubicBezTo>
                    <a:pt x="67277" y="109088"/>
                    <a:pt x="67277" y="109088"/>
                    <a:pt x="67277" y="109088"/>
                  </a:cubicBezTo>
                  <a:close/>
                </a:path>
              </a:pathLst>
            </a:custGeom>
            <a:solidFill>
              <a:schemeClr val="accent3">
                <a:alpha val="6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8" name="Shape 400">
              <a:extLst>
                <a:ext uri="{FF2B5EF4-FFF2-40B4-BE49-F238E27FC236}">
                  <a16:creationId xmlns:a16="http://schemas.microsoft.com/office/drawing/2014/main" id="{A44A3059-0E2C-47C5-ACBA-0F5EBC4243DC}"/>
                </a:ext>
              </a:extLst>
            </p:cNvPr>
            <p:cNvSpPr/>
            <p:nvPr/>
          </p:nvSpPr>
          <p:spPr>
            <a:xfrm>
              <a:off x="6077203" y="2806550"/>
              <a:ext cx="788493" cy="852667"/>
            </a:xfrm>
            <a:custGeom>
              <a:avLst/>
              <a:gdLst/>
              <a:ahLst/>
              <a:cxnLst/>
              <a:rect l="0" t="0" r="0" b="0"/>
              <a:pathLst>
                <a:path w="120000" h="120000" extrusionOk="0">
                  <a:moveTo>
                    <a:pt x="120000" y="17550"/>
                  </a:moveTo>
                  <a:cubicBezTo>
                    <a:pt x="101638" y="62235"/>
                    <a:pt x="101638" y="62235"/>
                    <a:pt x="101638" y="62235"/>
                  </a:cubicBezTo>
                  <a:cubicBezTo>
                    <a:pt x="101638" y="62235"/>
                    <a:pt x="101638" y="62235"/>
                    <a:pt x="101638" y="62235"/>
                  </a:cubicBezTo>
                  <a:cubicBezTo>
                    <a:pt x="99707" y="57764"/>
                    <a:pt x="96321" y="54641"/>
                    <a:pt x="91975" y="52849"/>
                  </a:cubicBezTo>
                  <a:cubicBezTo>
                    <a:pt x="83277" y="50169"/>
                    <a:pt x="73613" y="54191"/>
                    <a:pt x="70227" y="62235"/>
                  </a:cubicBezTo>
                  <a:cubicBezTo>
                    <a:pt x="66847" y="69830"/>
                    <a:pt x="71193" y="78767"/>
                    <a:pt x="79891" y="81896"/>
                  </a:cubicBezTo>
                  <a:cubicBezTo>
                    <a:pt x="84726" y="83682"/>
                    <a:pt x="89555" y="83238"/>
                    <a:pt x="93906" y="81003"/>
                  </a:cubicBezTo>
                  <a:cubicBezTo>
                    <a:pt x="93906" y="81003"/>
                    <a:pt x="93906" y="81003"/>
                    <a:pt x="94389" y="81003"/>
                  </a:cubicBezTo>
                  <a:cubicBezTo>
                    <a:pt x="79891" y="115852"/>
                    <a:pt x="79891" y="115852"/>
                    <a:pt x="79891" y="115852"/>
                  </a:cubicBezTo>
                  <a:cubicBezTo>
                    <a:pt x="53315" y="122110"/>
                    <a:pt x="37856" y="119431"/>
                    <a:pt x="37856" y="119431"/>
                  </a:cubicBezTo>
                  <a:cubicBezTo>
                    <a:pt x="28187" y="118537"/>
                    <a:pt x="22392" y="108258"/>
                    <a:pt x="23358" y="101556"/>
                  </a:cubicBezTo>
                  <a:cubicBezTo>
                    <a:pt x="24807" y="94405"/>
                    <a:pt x="25290" y="91277"/>
                    <a:pt x="20944" y="88153"/>
                  </a:cubicBezTo>
                  <a:cubicBezTo>
                    <a:pt x="17075" y="85468"/>
                    <a:pt x="17075" y="81896"/>
                    <a:pt x="19007" y="80553"/>
                  </a:cubicBezTo>
                  <a:cubicBezTo>
                    <a:pt x="20944" y="79216"/>
                    <a:pt x="27704" y="76531"/>
                    <a:pt x="27704" y="76531"/>
                  </a:cubicBezTo>
                  <a:cubicBezTo>
                    <a:pt x="27704" y="76531"/>
                    <a:pt x="22875" y="73408"/>
                    <a:pt x="19972" y="72509"/>
                  </a:cubicBezTo>
                  <a:cubicBezTo>
                    <a:pt x="17075" y="71172"/>
                    <a:pt x="15626" y="66701"/>
                    <a:pt x="17075" y="64021"/>
                  </a:cubicBezTo>
                  <a:cubicBezTo>
                    <a:pt x="18524" y="61342"/>
                    <a:pt x="19007" y="54641"/>
                    <a:pt x="19007" y="54641"/>
                  </a:cubicBezTo>
                  <a:cubicBezTo>
                    <a:pt x="19007" y="54641"/>
                    <a:pt x="12729" y="51512"/>
                    <a:pt x="5480" y="47934"/>
                  </a:cubicBezTo>
                  <a:cubicBezTo>
                    <a:pt x="162" y="45703"/>
                    <a:pt x="-1285" y="42125"/>
                    <a:pt x="1128" y="35873"/>
                  </a:cubicBezTo>
                  <a:cubicBezTo>
                    <a:pt x="49452" y="28273"/>
                    <a:pt x="49452" y="28273"/>
                    <a:pt x="49452" y="28273"/>
                  </a:cubicBezTo>
                  <a:cubicBezTo>
                    <a:pt x="51866" y="28273"/>
                    <a:pt x="52832" y="26487"/>
                    <a:pt x="52832" y="24257"/>
                  </a:cubicBezTo>
                  <a:cubicBezTo>
                    <a:pt x="52349" y="22465"/>
                    <a:pt x="51383" y="20678"/>
                    <a:pt x="49452" y="19785"/>
                  </a:cubicBezTo>
                  <a:cubicBezTo>
                    <a:pt x="46554" y="17999"/>
                    <a:pt x="44617" y="15763"/>
                    <a:pt x="44134" y="12191"/>
                  </a:cubicBezTo>
                  <a:cubicBezTo>
                    <a:pt x="43168" y="6382"/>
                    <a:pt x="47520" y="1018"/>
                    <a:pt x="53798" y="125"/>
                  </a:cubicBezTo>
                  <a:cubicBezTo>
                    <a:pt x="60081" y="-767"/>
                    <a:pt x="65881" y="3254"/>
                    <a:pt x="66847" y="9062"/>
                  </a:cubicBezTo>
                  <a:cubicBezTo>
                    <a:pt x="67330" y="12191"/>
                    <a:pt x="66364" y="15319"/>
                    <a:pt x="64433" y="17550"/>
                  </a:cubicBezTo>
                  <a:cubicBezTo>
                    <a:pt x="62978" y="18892"/>
                    <a:pt x="62495" y="21128"/>
                    <a:pt x="62978" y="22914"/>
                  </a:cubicBezTo>
                  <a:cubicBezTo>
                    <a:pt x="62978" y="24700"/>
                    <a:pt x="65398" y="26043"/>
                    <a:pt x="67330" y="25594"/>
                  </a:cubicBezTo>
                  <a:lnTo>
                    <a:pt x="120000" y="17550"/>
                  </a:lnTo>
                  <a:close/>
                </a:path>
              </a:pathLst>
            </a:custGeom>
            <a:solidFill>
              <a:schemeClr val="accent3">
                <a:alpha val="8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9" name="Shape 401">
              <a:extLst>
                <a:ext uri="{FF2B5EF4-FFF2-40B4-BE49-F238E27FC236}">
                  <a16:creationId xmlns:a16="http://schemas.microsoft.com/office/drawing/2014/main" id="{C23C780E-C219-4A45-AEF5-1E95E1604A9B}"/>
                </a:ext>
              </a:extLst>
            </p:cNvPr>
            <p:cNvSpPr/>
            <p:nvPr/>
          </p:nvSpPr>
          <p:spPr>
            <a:xfrm>
              <a:off x="6565236" y="2943958"/>
              <a:ext cx="891009" cy="1000126"/>
            </a:xfrm>
            <a:custGeom>
              <a:avLst/>
              <a:gdLst/>
              <a:ahLst/>
              <a:cxnLst/>
              <a:rect l="0" t="0" r="0" b="0"/>
              <a:pathLst>
                <a:path w="120000" h="120000" extrusionOk="0">
                  <a:moveTo>
                    <a:pt x="120000" y="81905"/>
                  </a:moveTo>
                  <a:cubicBezTo>
                    <a:pt x="120000" y="94477"/>
                    <a:pt x="120000" y="109333"/>
                    <a:pt x="120000" y="109333"/>
                  </a:cubicBezTo>
                  <a:cubicBezTo>
                    <a:pt x="120000" y="109333"/>
                    <a:pt x="102897" y="120000"/>
                    <a:pt x="62698" y="120000"/>
                  </a:cubicBezTo>
                  <a:cubicBezTo>
                    <a:pt x="22505" y="120000"/>
                    <a:pt x="5830" y="109333"/>
                    <a:pt x="5830" y="109333"/>
                  </a:cubicBezTo>
                  <a:cubicBezTo>
                    <a:pt x="5830" y="91811"/>
                    <a:pt x="5830" y="91811"/>
                    <a:pt x="5830" y="91811"/>
                  </a:cubicBezTo>
                  <a:cubicBezTo>
                    <a:pt x="22505" y="52572"/>
                    <a:pt x="22505" y="52572"/>
                    <a:pt x="22505" y="52572"/>
                  </a:cubicBezTo>
                  <a:cubicBezTo>
                    <a:pt x="22932" y="51050"/>
                    <a:pt x="22078" y="49522"/>
                    <a:pt x="20369" y="48761"/>
                  </a:cubicBezTo>
                  <a:cubicBezTo>
                    <a:pt x="18660" y="48383"/>
                    <a:pt x="16945" y="48383"/>
                    <a:pt x="15236" y="49144"/>
                  </a:cubicBezTo>
                  <a:cubicBezTo>
                    <a:pt x="12672" y="50283"/>
                    <a:pt x="9675" y="50666"/>
                    <a:pt x="6684" y="49522"/>
                  </a:cubicBezTo>
                  <a:cubicBezTo>
                    <a:pt x="1551" y="48000"/>
                    <a:pt x="-1439" y="42666"/>
                    <a:pt x="697" y="37716"/>
                  </a:cubicBezTo>
                  <a:cubicBezTo>
                    <a:pt x="2839" y="33144"/>
                    <a:pt x="8393" y="30855"/>
                    <a:pt x="13954" y="32383"/>
                  </a:cubicBezTo>
                  <a:cubicBezTo>
                    <a:pt x="16945" y="33522"/>
                    <a:pt x="19087" y="35427"/>
                    <a:pt x="19941" y="37716"/>
                  </a:cubicBezTo>
                  <a:cubicBezTo>
                    <a:pt x="20369" y="39238"/>
                    <a:pt x="22078" y="40761"/>
                    <a:pt x="23787" y="41144"/>
                  </a:cubicBezTo>
                  <a:cubicBezTo>
                    <a:pt x="25502" y="41905"/>
                    <a:pt x="27211" y="41144"/>
                    <a:pt x="28065" y="39616"/>
                  </a:cubicBezTo>
                  <a:cubicBezTo>
                    <a:pt x="44741" y="0"/>
                    <a:pt x="44741" y="0"/>
                    <a:pt x="44741" y="0"/>
                  </a:cubicBezTo>
                  <a:cubicBezTo>
                    <a:pt x="73819" y="31616"/>
                    <a:pt x="73819" y="31616"/>
                    <a:pt x="73819" y="31616"/>
                  </a:cubicBezTo>
                  <a:cubicBezTo>
                    <a:pt x="73392" y="31616"/>
                    <a:pt x="73392" y="31616"/>
                    <a:pt x="73392" y="31616"/>
                  </a:cubicBezTo>
                  <a:cubicBezTo>
                    <a:pt x="69113" y="30855"/>
                    <a:pt x="64840" y="32000"/>
                    <a:pt x="61416" y="34283"/>
                  </a:cubicBezTo>
                  <a:cubicBezTo>
                    <a:pt x="55001" y="38855"/>
                    <a:pt x="54147" y="47238"/>
                    <a:pt x="59280" y="52950"/>
                  </a:cubicBezTo>
                  <a:cubicBezTo>
                    <a:pt x="64413" y="58666"/>
                    <a:pt x="73819" y="59427"/>
                    <a:pt x="80234" y="54855"/>
                  </a:cubicBezTo>
                  <a:cubicBezTo>
                    <a:pt x="83652" y="52188"/>
                    <a:pt x="85361" y="48761"/>
                    <a:pt x="85788" y="44950"/>
                  </a:cubicBezTo>
                  <a:cubicBezTo>
                    <a:pt x="85788" y="44950"/>
                    <a:pt x="85788" y="44572"/>
                    <a:pt x="85788" y="44572"/>
                  </a:cubicBezTo>
                  <a:lnTo>
                    <a:pt x="120000" y="81905"/>
                  </a:lnTo>
                  <a:close/>
                </a:path>
              </a:pathLst>
            </a:custGeom>
            <a:solidFill>
              <a:schemeClr val="accent3"/>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0" name="Shape 402">
              <a:extLst>
                <a:ext uri="{FF2B5EF4-FFF2-40B4-BE49-F238E27FC236}">
                  <a16:creationId xmlns:a16="http://schemas.microsoft.com/office/drawing/2014/main" id="{8CA68968-B98E-4681-B859-12AD84BA1CCC}"/>
                </a:ext>
              </a:extLst>
            </p:cNvPr>
            <p:cNvSpPr/>
            <p:nvPr/>
          </p:nvSpPr>
          <p:spPr>
            <a:xfrm>
              <a:off x="6922846" y="2801083"/>
              <a:ext cx="752476" cy="771525"/>
            </a:xfrm>
            <a:custGeom>
              <a:avLst/>
              <a:gdLst/>
              <a:ahLst/>
              <a:cxnLst/>
              <a:rect l="0" t="0" r="0" b="0"/>
              <a:pathLst>
                <a:path w="120000" h="120000" extrusionOk="0">
                  <a:moveTo>
                    <a:pt x="120000" y="0"/>
                  </a:moveTo>
                  <a:cubicBezTo>
                    <a:pt x="114427" y="22716"/>
                    <a:pt x="102783" y="38022"/>
                    <a:pt x="96200" y="49877"/>
                  </a:cubicBezTo>
                  <a:cubicBezTo>
                    <a:pt x="88100" y="65677"/>
                    <a:pt x="85061" y="96294"/>
                    <a:pt x="85061" y="110122"/>
                  </a:cubicBezTo>
                  <a:cubicBezTo>
                    <a:pt x="85061" y="120000"/>
                    <a:pt x="85061" y="120000"/>
                    <a:pt x="85061" y="120000"/>
                  </a:cubicBezTo>
                  <a:cubicBezTo>
                    <a:pt x="47594" y="75555"/>
                    <a:pt x="47594" y="75555"/>
                    <a:pt x="47594" y="75555"/>
                  </a:cubicBezTo>
                  <a:cubicBezTo>
                    <a:pt x="46077" y="73577"/>
                    <a:pt x="43544" y="73577"/>
                    <a:pt x="41516" y="75061"/>
                  </a:cubicBezTo>
                  <a:cubicBezTo>
                    <a:pt x="40000" y="76050"/>
                    <a:pt x="38988" y="78022"/>
                    <a:pt x="38988" y="80494"/>
                  </a:cubicBezTo>
                  <a:cubicBezTo>
                    <a:pt x="38988" y="83455"/>
                    <a:pt x="37466" y="86911"/>
                    <a:pt x="34427" y="89383"/>
                  </a:cubicBezTo>
                  <a:cubicBezTo>
                    <a:pt x="29366" y="93333"/>
                    <a:pt x="21772" y="92344"/>
                    <a:pt x="17216" y="87405"/>
                  </a:cubicBezTo>
                  <a:cubicBezTo>
                    <a:pt x="13166" y="82466"/>
                    <a:pt x="14177" y="75061"/>
                    <a:pt x="19238" y="70616"/>
                  </a:cubicBezTo>
                  <a:cubicBezTo>
                    <a:pt x="21772" y="68644"/>
                    <a:pt x="25316" y="67655"/>
                    <a:pt x="28861" y="68150"/>
                  </a:cubicBezTo>
                  <a:cubicBezTo>
                    <a:pt x="30883" y="68644"/>
                    <a:pt x="33416" y="68150"/>
                    <a:pt x="34938" y="66666"/>
                  </a:cubicBezTo>
                  <a:cubicBezTo>
                    <a:pt x="36455" y="65183"/>
                    <a:pt x="36961" y="62716"/>
                    <a:pt x="35444" y="61233"/>
                  </a:cubicBezTo>
                  <a:cubicBezTo>
                    <a:pt x="0" y="18766"/>
                    <a:pt x="0" y="18766"/>
                    <a:pt x="0" y="18766"/>
                  </a:cubicBezTo>
                  <a:cubicBezTo>
                    <a:pt x="53672" y="10372"/>
                    <a:pt x="53672" y="10372"/>
                    <a:pt x="53672" y="10372"/>
                  </a:cubicBezTo>
                  <a:cubicBezTo>
                    <a:pt x="53166" y="10372"/>
                    <a:pt x="53166" y="10866"/>
                    <a:pt x="53166" y="10866"/>
                  </a:cubicBezTo>
                  <a:cubicBezTo>
                    <a:pt x="50127" y="14816"/>
                    <a:pt x="48605" y="19755"/>
                    <a:pt x="49622" y="24200"/>
                  </a:cubicBezTo>
                  <a:cubicBezTo>
                    <a:pt x="51138" y="33577"/>
                    <a:pt x="60255" y="40000"/>
                    <a:pt x="69366" y="38516"/>
                  </a:cubicBezTo>
                  <a:cubicBezTo>
                    <a:pt x="78988" y="37038"/>
                    <a:pt x="85572" y="28150"/>
                    <a:pt x="84050" y="18766"/>
                  </a:cubicBezTo>
                  <a:cubicBezTo>
                    <a:pt x="83038" y="13827"/>
                    <a:pt x="80000" y="9877"/>
                    <a:pt x="75950" y="7405"/>
                  </a:cubicBezTo>
                  <a:cubicBezTo>
                    <a:pt x="75950" y="6911"/>
                    <a:pt x="75444" y="6911"/>
                    <a:pt x="75444" y="6911"/>
                  </a:cubicBezTo>
                  <a:lnTo>
                    <a:pt x="120000" y="0"/>
                  </a:lnTo>
                  <a:close/>
                </a:path>
              </a:pathLst>
            </a:custGeom>
            <a:solidFill>
              <a:schemeClr val="accent3">
                <a:alpha val="2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1" name="Shape 403">
              <a:extLst>
                <a:ext uri="{FF2B5EF4-FFF2-40B4-BE49-F238E27FC236}">
                  <a16:creationId xmlns:a16="http://schemas.microsoft.com/office/drawing/2014/main" id="{3B3BD97B-E5E1-41A5-A2ED-F108B5CAC7F9}"/>
                </a:ext>
              </a:extLst>
            </p:cNvPr>
            <p:cNvSpPr/>
            <p:nvPr/>
          </p:nvSpPr>
          <p:spPr>
            <a:xfrm>
              <a:off x="6734329" y="4086828"/>
              <a:ext cx="595044" cy="181898"/>
            </a:xfrm>
            <a:custGeom>
              <a:avLst/>
              <a:gdLst/>
              <a:ahLst/>
              <a:cxnLst/>
              <a:rect l="0" t="0" r="0" b="0"/>
              <a:pathLst>
                <a:path w="120000" h="120000" extrusionOk="0">
                  <a:moveTo>
                    <a:pt x="116134" y="87"/>
                  </a:moveTo>
                  <a:cubicBezTo>
                    <a:pt x="115495" y="87"/>
                    <a:pt x="114851" y="87"/>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18938"/>
                    <a:pt x="2162" y="23127"/>
                  </a:cubicBezTo>
                  <a:cubicBezTo>
                    <a:pt x="46982" y="109003"/>
                    <a:pt x="46982" y="109003"/>
                    <a:pt x="46982" y="109003"/>
                  </a:cubicBezTo>
                  <a:cubicBezTo>
                    <a:pt x="55307" y="123665"/>
                    <a:pt x="64910" y="123665"/>
                    <a:pt x="72597" y="109003"/>
                  </a:cubicBezTo>
                  <a:cubicBezTo>
                    <a:pt x="118055" y="23127"/>
                    <a:pt x="118055" y="23127"/>
                    <a:pt x="118055" y="23127"/>
                  </a:cubicBezTo>
                  <a:cubicBezTo>
                    <a:pt x="119977" y="18938"/>
                    <a:pt x="120616" y="12654"/>
                    <a:pt x="119333" y="6370"/>
                  </a:cubicBezTo>
                  <a:cubicBezTo>
                    <a:pt x="118694" y="2181"/>
                    <a:pt x="117417" y="87"/>
                    <a:pt x="116134" y="87"/>
                  </a:cubicBezTo>
                  <a:close/>
                </a:path>
              </a:pathLst>
            </a:custGeom>
            <a:solidFill>
              <a:schemeClr val="accent3">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2" name="Shape 404">
              <a:extLst>
                <a:ext uri="{FF2B5EF4-FFF2-40B4-BE49-F238E27FC236}">
                  <a16:creationId xmlns:a16="http://schemas.microsoft.com/office/drawing/2014/main" id="{B60AB8B8-D2D3-4D40-A1B9-0B5D569F7482}"/>
                </a:ext>
              </a:extLst>
            </p:cNvPr>
            <p:cNvSpPr/>
            <p:nvPr/>
          </p:nvSpPr>
          <p:spPr>
            <a:xfrm>
              <a:off x="6734329" y="4229703"/>
              <a:ext cx="595044" cy="181898"/>
            </a:xfrm>
            <a:custGeom>
              <a:avLst/>
              <a:gdLst/>
              <a:ahLst/>
              <a:cxnLst/>
              <a:rect l="0" t="0" r="0" b="0"/>
              <a:pathLst>
                <a:path w="120000" h="120000" extrusionOk="0">
                  <a:moveTo>
                    <a:pt x="116134" y="87"/>
                  </a:moveTo>
                  <a:cubicBezTo>
                    <a:pt x="115495" y="87"/>
                    <a:pt x="114851" y="2181"/>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21032"/>
                    <a:pt x="2162" y="25221"/>
                  </a:cubicBezTo>
                  <a:cubicBezTo>
                    <a:pt x="46982" y="109003"/>
                    <a:pt x="46982" y="109003"/>
                    <a:pt x="46982" y="109003"/>
                  </a:cubicBezTo>
                  <a:cubicBezTo>
                    <a:pt x="55307" y="123665"/>
                    <a:pt x="64910" y="123665"/>
                    <a:pt x="72597" y="109003"/>
                  </a:cubicBezTo>
                  <a:cubicBezTo>
                    <a:pt x="118055" y="25221"/>
                    <a:pt x="118055" y="25221"/>
                    <a:pt x="118055" y="25221"/>
                  </a:cubicBezTo>
                  <a:cubicBezTo>
                    <a:pt x="119977" y="21032"/>
                    <a:pt x="120616" y="12654"/>
                    <a:pt x="119333" y="6370"/>
                  </a:cubicBezTo>
                  <a:cubicBezTo>
                    <a:pt x="118694" y="2181"/>
                    <a:pt x="117417" y="87"/>
                    <a:pt x="116134" y="87"/>
                  </a:cubicBezTo>
                  <a:close/>
                </a:path>
              </a:pathLst>
            </a:custGeom>
            <a:solidFill>
              <a:schemeClr val="accent3">
                <a:alpha val="4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3" name="Shape 405">
              <a:extLst>
                <a:ext uri="{FF2B5EF4-FFF2-40B4-BE49-F238E27FC236}">
                  <a16:creationId xmlns:a16="http://schemas.microsoft.com/office/drawing/2014/main" id="{672F604C-1710-42A4-A7F0-11721C7ACB40}"/>
                </a:ext>
              </a:extLst>
            </p:cNvPr>
            <p:cNvSpPr/>
            <p:nvPr/>
          </p:nvSpPr>
          <p:spPr>
            <a:xfrm>
              <a:off x="6734329" y="4374692"/>
              <a:ext cx="595044" cy="182960"/>
            </a:xfrm>
            <a:custGeom>
              <a:avLst/>
              <a:gdLst/>
              <a:ahLst/>
              <a:cxnLst/>
              <a:rect l="0" t="0" r="0" b="0"/>
              <a:pathLst>
                <a:path w="120000" h="120000" extrusionOk="0">
                  <a:moveTo>
                    <a:pt x="116134" y="780"/>
                  </a:moveTo>
                  <a:cubicBezTo>
                    <a:pt x="115495" y="780"/>
                    <a:pt x="114851" y="780"/>
                    <a:pt x="114212" y="780"/>
                  </a:cubicBezTo>
                  <a:cubicBezTo>
                    <a:pt x="68753" y="86160"/>
                    <a:pt x="68753" y="86160"/>
                    <a:pt x="68753" y="86160"/>
                  </a:cubicBezTo>
                  <a:cubicBezTo>
                    <a:pt x="63633" y="96572"/>
                    <a:pt x="56585" y="96572"/>
                    <a:pt x="50825" y="86160"/>
                  </a:cubicBezTo>
                  <a:cubicBezTo>
                    <a:pt x="6005" y="780"/>
                    <a:pt x="6005" y="780"/>
                    <a:pt x="6005" y="780"/>
                  </a:cubicBezTo>
                  <a:cubicBezTo>
                    <a:pt x="4084" y="-1301"/>
                    <a:pt x="1523" y="780"/>
                    <a:pt x="240" y="7028"/>
                  </a:cubicBezTo>
                  <a:cubicBezTo>
                    <a:pt x="-397" y="13275"/>
                    <a:pt x="240" y="19522"/>
                    <a:pt x="2162" y="23687"/>
                  </a:cubicBezTo>
                  <a:cubicBezTo>
                    <a:pt x="46982" y="109067"/>
                    <a:pt x="46982" y="109067"/>
                    <a:pt x="46982" y="109067"/>
                  </a:cubicBezTo>
                  <a:cubicBezTo>
                    <a:pt x="55307" y="123644"/>
                    <a:pt x="64910" y="123644"/>
                    <a:pt x="72597" y="109067"/>
                  </a:cubicBezTo>
                  <a:cubicBezTo>
                    <a:pt x="118055" y="23687"/>
                    <a:pt x="118055" y="23687"/>
                    <a:pt x="118055" y="23687"/>
                  </a:cubicBezTo>
                  <a:cubicBezTo>
                    <a:pt x="119977" y="19522"/>
                    <a:pt x="120616" y="13275"/>
                    <a:pt x="119333" y="7028"/>
                  </a:cubicBezTo>
                  <a:cubicBezTo>
                    <a:pt x="118694" y="2863"/>
                    <a:pt x="117417" y="780"/>
                    <a:pt x="116134" y="780"/>
                  </a:cubicBezTo>
                  <a:close/>
                </a:path>
              </a:pathLst>
            </a:custGeom>
            <a:solidFill>
              <a:schemeClr val="accent3">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sp>
        <p:nvSpPr>
          <p:cNvPr id="46" name="Shape 418">
            <a:extLst>
              <a:ext uri="{FF2B5EF4-FFF2-40B4-BE49-F238E27FC236}">
                <a16:creationId xmlns:a16="http://schemas.microsoft.com/office/drawing/2014/main" id="{077C2B2B-2872-4E9D-A77C-943BCABD6326}"/>
              </a:ext>
            </a:extLst>
          </p:cNvPr>
          <p:cNvSpPr/>
          <p:nvPr/>
        </p:nvSpPr>
        <p:spPr>
          <a:xfrm>
            <a:off x="2181013" y="1481729"/>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52" name="Shape 424">
            <a:extLst>
              <a:ext uri="{FF2B5EF4-FFF2-40B4-BE49-F238E27FC236}">
                <a16:creationId xmlns:a16="http://schemas.microsoft.com/office/drawing/2014/main" id="{9441B20A-598C-43E5-9756-4C6008E0AD06}"/>
              </a:ext>
            </a:extLst>
          </p:cNvPr>
          <p:cNvSpPr/>
          <p:nvPr/>
        </p:nvSpPr>
        <p:spPr>
          <a:xfrm>
            <a:off x="5952311" y="1471483"/>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55" name="Shape 427">
            <a:extLst>
              <a:ext uri="{FF2B5EF4-FFF2-40B4-BE49-F238E27FC236}">
                <a16:creationId xmlns:a16="http://schemas.microsoft.com/office/drawing/2014/main" id="{198EDA77-EAC9-4EED-8C96-9907D5CE0A25}"/>
              </a:ext>
            </a:extLst>
          </p:cNvPr>
          <p:cNvSpPr/>
          <p:nvPr/>
        </p:nvSpPr>
        <p:spPr>
          <a:xfrm>
            <a:off x="9969811" y="1496867"/>
            <a:ext cx="279327" cy="253943"/>
          </a:xfrm>
          <a:custGeom>
            <a:avLst/>
            <a:gdLst/>
            <a:ahLst/>
            <a:cxnLst/>
            <a:rect l="0" t="0" r="0" b="0"/>
            <a:pathLst>
              <a:path w="120000" h="120000" extrusionOk="0">
                <a:moveTo>
                  <a:pt x="95455" y="69000"/>
                </a:moveTo>
                <a:cubicBezTo>
                  <a:pt x="90933" y="69000"/>
                  <a:pt x="87272" y="64966"/>
                  <a:pt x="87272" y="60000"/>
                </a:cubicBezTo>
                <a:cubicBezTo>
                  <a:pt x="87272" y="55033"/>
                  <a:pt x="90933" y="51000"/>
                  <a:pt x="95455" y="51000"/>
                </a:cubicBezTo>
                <a:cubicBezTo>
                  <a:pt x="99972" y="51000"/>
                  <a:pt x="103638" y="55033"/>
                  <a:pt x="103638" y="60000"/>
                </a:cubicBezTo>
                <a:cubicBezTo>
                  <a:pt x="103638" y="64966"/>
                  <a:pt x="99972" y="69000"/>
                  <a:pt x="95455" y="69000"/>
                </a:cubicBezTo>
                <a:moveTo>
                  <a:pt x="117272" y="57000"/>
                </a:moveTo>
                <a:lnTo>
                  <a:pt x="108816" y="57000"/>
                </a:lnTo>
                <a:cubicBezTo>
                  <a:pt x="107555" y="50155"/>
                  <a:pt x="102050" y="45000"/>
                  <a:pt x="95455" y="45000"/>
                </a:cubicBezTo>
                <a:cubicBezTo>
                  <a:pt x="88855" y="45000"/>
                  <a:pt x="83355" y="50155"/>
                  <a:pt x="82094" y="57000"/>
                </a:cubicBezTo>
                <a:lnTo>
                  <a:pt x="2727" y="57000"/>
                </a:lnTo>
                <a:cubicBezTo>
                  <a:pt x="1222" y="57000"/>
                  <a:pt x="0" y="58344"/>
                  <a:pt x="0" y="60000"/>
                </a:cubicBezTo>
                <a:cubicBezTo>
                  <a:pt x="0" y="61655"/>
                  <a:pt x="1222" y="63000"/>
                  <a:pt x="2727" y="63000"/>
                </a:cubicBezTo>
                <a:lnTo>
                  <a:pt x="82094" y="63000"/>
                </a:lnTo>
                <a:cubicBezTo>
                  <a:pt x="83355" y="69844"/>
                  <a:pt x="88855" y="75000"/>
                  <a:pt x="95455" y="75000"/>
                </a:cubicBezTo>
                <a:cubicBezTo>
                  <a:pt x="102050" y="75000"/>
                  <a:pt x="107555" y="69844"/>
                  <a:pt x="108816" y="63000"/>
                </a:cubicBezTo>
                <a:lnTo>
                  <a:pt x="117272" y="63000"/>
                </a:lnTo>
                <a:cubicBezTo>
                  <a:pt x="118777" y="63000"/>
                  <a:pt x="120000" y="61655"/>
                  <a:pt x="120000" y="60000"/>
                </a:cubicBezTo>
                <a:cubicBezTo>
                  <a:pt x="120000" y="58344"/>
                  <a:pt x="118777" y="57000"/>
                  <a:pt x="117272" y="57000"/>
                </a:cubicBezTo>
                <a:moveTo>
                  <a:pt x="30000" y="6000"/>
                </a:moveTo>
                <a:cubicBezTo>
                  <a:pt x="34522" y="6000"/>
                  <a:pt x="38183" y="10033"/>
                  <a:pt x="38183" y="15000"/>
                </a:cubicBezTo>
                <a:cubicBezTo>
                  <a:pt x="38183" y="19972"/>
                  <a:pt x="34522" y="24000"/>
                  <a:pt x="30000" y="24000"/>
                </a:cubicBezTo>
                <a:cubicBezTo>
                  <a:pt x="25477" y="24000"/>
                  <a:pt x="21816" y="19972"/>
                  <a:pt x="21816" y="15000"/>
                </a:cubicBezTo>
                <a:cubicBezTo>
                  <a:pt x="21816" y="10033"/>
                  <a:pt x="25477" y="6000"/>
                  <a:pt x="30000" y="6000"/>
                </a:cubicBezTo>
                <a:moveTo>
                  <a:pt x="2727" y="18000"/>
                </a:moveTo>
                <a:lnTo>
                  <a:pt x="16638" y="18000"/>
                </a:lnTo>
                <a:cubicBezTo>
                  <a:pt x="17900" y="24844"/>
                  <a:pt x="23405" y="30000"/>
                  <a:pt x="30000" y="30000"/>
                </a:cubicBezTo>
                <a:cubicBezTo>
                  <a:pt x="36594" y="30000"/>
                  <a:pt x="42100" y="24844"/>
                  <a:pt x="43361" y="18000"/>
                </a:cubicBezTo>
                <a:lnTo>
                  <a:pt x="117272" y="18000"/>
                </a:lnTo>
                <a:cubicBezTo>
                  <a:pt x="118777" y="18000"/>
                  <a:pt x="120000" y="16661"/>
                  <a:pt x="120000" y="15000"/>
                </a:cubicBezTo>
                <a:cubicBezTo>
                  <a:pt x="120000" y="13344"/>
                  <a:pt x="118777" y="12000"/>
                  <a:pt x="117272" y="12000"/>
                </a:cubicBezTo>
                <a:lnTo>
                  <a:pt x="43361" y="12000"/>
                </a:lnTo>
                <a:cubicBezTo>
                  <a:pt x="42100" y="5155"/>
                  <a:pt x="36594" y="0"/>
                  <a:pt x="30000" y="0"/>
                </a:cubicBezTo>
                <a:cubicBezTo>
                  <a:pt x="23405" y="0"/>
                  <a:pt x="17900" y="5155"/>
                  <a:pt x="16638" y="12000"/>
                </a:cubicBezTo>
                <a:lnTo>
                  <a:pt x="2727" y="12000"/>
                </a:lnTo>
                <a:cubicBezTo>
                  <a:pt x="1222" y="12000"/>
                  <a:pt x="0" y="13344"/>
                  <a:pt x="0" y="15000"/>
                </a:cubicBezTo>
                <a:cubicBezTo>
                  <a:pt x="0" y="16661"/>
                  <a:pt x="1222" y="18000"/>
                  <a:pt x="2727" y="18000"/>
                </a:cubicBezTo>
                <a:moveTo>
                  <a:pt x="51816" y="113994"/>
                </a:moveTo>
                <a:cubicBezTo>
                  <a:pt x="47300" y="113994"/>
                  <a:pt x="43638" y="109966"/>
                  <a:pt x="43638" y="104994"/>
                </a:cubicBezTo>
                <a:cubicBezTo>
                  <a:pt x="43638" y="100027"/>
                  <a:pt x="47300" y="95994"/>
                  <a:pt x="51816" y="95994"/>
                </a:cubicBezTo>
                <a:cubicBezTo>
                  <a:pt x="56338" y="95994"/>
                  <a:pt x="60000" y="100027"/>
                  <a:pt x="60000" y="104994"/>
                </a:cubicBezTo>
                <a:cubicBezTo>
                  <a:pt x="60000" y="109966"/>
                  <a:pt x="56338" y="113994"/>
                  <a:pt x="51816" y="113994"/>
                </a:cubicBezTo>
                <a:moveTo>
                  <a:pt x="117272" y="101994"/>
                </a:moveTo>
                <a:lnTo>
                  <a:pt x="65177" y="101994"/>
                </a:lnTo>
                <a:cubicBezTo>
                  <a:pt x="63916" y="95150"/>
                  <a:pt x="58416" y="89994"/>
                  <a:pt x="51816" y="89994"/>
                </a:cubicBezTo>
                <a:cubicBezTo>
                  <a:pt x="45222" y="89994"/>
                  <a:pt x="39722" y="95150"/>
                  <a:pt x="38455" y="101994"/>
                </a:cubicBezTo>
                <a:lnTo>
                  <a:pt x="2727" y="101994"/>
                </a:lnTo>
                <a:cubicBezTo>
                  <a:pt x="1222" y="101994"/>
                  <a:pt x="0" y="103338"/>
                  <a:pt x="0" y="104994"/>
                </a:cubicBezTo>
                <a:cubicBezTo>
                  <a:pt x="0" y="106655"/>
                  <a:pt x="1222" y="107994"/>
                  <a:pt x="2727" y="107994"/>
                </a:cubicBezTo>
                <a:lnTo>
                  <a:pt x="38455" y="107994"/>
                </a:lnTo>
                <a:cubicBezTo>
                  <a:pt x="39722" y="114844"/>
                  <a:pt x="45222" y="120000"/>
                  <a:pt x="51816" y="120000"/>
                </a:cubicBezTo>
                <a:cubicBezTo>
                  <a:pt x="58416" y="120000"/>
                  <a:pt x="63916" y="114844"/>
                  <a:pt x="65177" y="107994"/>
                </a:cubicBezTo>
                <a:lnTo>
                  <a:pt x="117272" y="107994"/>
                </a:lnTo>
                <a:cubicBezTo>
                  <a:pt x="118777" y="107994"/>
                  <a:pt x="120000" y="106655"/>
                  <a:pt x="120000" y="104994"/>
                </a:cubicBezTo>
                <a:cubicBezTo>
                  <a:pt x="120000" y="103338"/>
                  <a:pt x="118777" y="101994"/>
                  <a:pt x="117272" y="101994"/>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56" name="Text Placeholder 5">
            <a:extLst>
              <a:ext uri="{FF2B5EF4-FFF2-40B4-BE49-F238E27FC236}">
                <a16:creationId xmlns:a16="http://schemas.microsoft.com/office/drawing/2014/main" id="{7798667E-C0EA-429F-A3B0-03650D08E7BC}"/>
              </a:ext>
            </a:extLst>
          </p:cNvPr>
          <p:cNvSpPr>
            <a:spLocks noGrp="1"/>
          </p:cNvSpPr>
          <p:nvPr>
            <p:ph type="body" sz="quarter" idx="24" hasCustomPrompt="1"/>
          </p:nvPr>
        </p:nvSpPr>
        <p:spPr>
          <a:xfrm>
            <a:off x="442709" y="5129363"/>
            <a:ext cx="3658029" cy="1085432"/>
          </a:xfrm>
          <a:prstGeom prst="rect">
            <a:avLst/>
          </a:prstGeom>
        </p:spPr>
        <p:txBody>
          <a:bodyPr/>
          <a:lstStyle>
            <a:lvl1pPr algn="ctr">
              <a:defRPr lang="en-US" sz="15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5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7" name="Text Placeholder 62">
            <a:extLst>
              <a:ext uri="{FF2B5EF4-FFF2-40B4-BE49-F238E27FC236}">
                <a16:creationId xmlns:a16="http://schemas.microsoft.com/office/drawing/2014/main" id="{7ABF4D94-5D4F-4A70-9F64-FB003DCC3E99}"/>
              </a:ext>
            </a:extLst>
          </p:cNvPr>
          <p:cNvSpPr>
            <a:spLocks noGrp="1"/>
          </p:cNvSpPr>
          <p:nvPr>
            <p:ph type="body" sz="quarter" idx="34" hasCustomPrompt="1"/>
          </p:nvPr>
        </p:nvSpPr>
        <p:spPr>
          <a:xfrm>
            <a:off x="443342" y="4670026"/>
            <a:ext cx="3644936" cy="372727"/>
          </a:xfrm>
          <a:prstGeom prst="rect">
            <a:avLst/>
          </a:prstGeom>
        </p:spPr>
        <p:txBody>
          <a:bodyPr/>
          <a:lstStyle>
            <a:lvl1pPr algn="ctr">
              <a:defRPr sz="1800" b="1"/>
            </a:lvl1pPr>
          </a:lstStyle>
          <a:p>
            <a:pPr lvl="0"/>
            <a:r>
              <a:rPr lang="en-US" dirty="0"/>
              <a:t>Heading 1</a:t>
            </a:r>
          </a:p>
        </p:txBody>
      </p:sp>
      <p:grpSp>
        <p:nvGrpSpPr>
          <p:cNvPr id="58" name="Shape 376">
            <a:extLst>
              <a:ext uri="{FF2B5EF4-FFF2-40B4-BE49-F238E27FC236}">
                <a16:creationId xmlns:a16="http://schemas.microsoft.com/office/drawing/2014/main" id="{731CABED-CF1E-4318-8ABE-7836772FBFB5}"/>
              </a:ext>
            </a:extLst>
          </p:cNvPr>
          <p:cNvGrpSpPr/>
          <p:nvPr userDrawn="1"/>
        </p:nvGrpSpPr>
        <p:grpSpPr>
          <a:xfrm>
            <a:off x="9228128" y="1953702"/>
            <a:ext cx="1620994" cy="2603950"/>
            <a:chOff x="2011515" y="1953702"/>
            <a:chExt cx="1620994" cy="2603950"/>
          </a:xfrm>
        </p:grpSpPr>
        <p:sp>
          <p:nvSpPr>
            <p:cNvPr id="65" name="Shape 377">
              <a:extLst>
                <a:ext uri="{FF2B5EF4-FFF2-40B4-BE49-F238E27FC236}">
                  <a16:creationId xmlns:a16="http://schemas.microsoft.com/office/drawing/2014/main" id="{7E24D27C-6585-41FA-BC7C-026FA736081A}"/>
                </a:ext>
              </a:extLst>
            </p:cNvPr>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901"/>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6" name="Shape 378">
              <a:extLst>
                <a:ext uri="{FF2B5EF4-FFF2-40B4-BE49-F238E27FC236}">
                  <a16:creationId xmlns:a16="http://schemas.microsoft.com/office/drawing/2014/main" id="{8076391B-6833-46BB-8A38-544176629523}"/>
                </a:ext>
              </a:extLst>
            </p:cNvPr>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7" name="Shape 379">
              <a:extLst>
                <a:ext uri="{FF2B5EF4-FFF2-40B4-BE49-F238E27FC236}">
                  <a16:creationId xmlns:a16="http://schemas.microsoft.com/office/drawing/2014/main" id="{AA994099-7FE8-4F79-B7DB-A64AA7A67413}"/>
                </a:ext>
              </a:extLst>
            </p:cNvPr>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8" name="Shape 380">
              <a:extLst>
                <a:ext uri="{FF2B5EF4-FFF2-40B4-BE49-F238E27FC236}">
                  <a16:creationId xmlns:a16="http://schemas.microsoft.com/office/drawing/2014/main" id="{2E088E6B-EEA3-42C7-A6A5-A4379EF00777}"/>
                </a:ext>
              </a:extLst>
            </p:cNvPr>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9" name="Shape 381">
              <a:extLst>
                <a:ext uri="{FF2B5EF4-FFF2-40B4-BE49-F238E27FC236}">
                  <a16:creationId xmlns:a16="http://schemas.microsoft.com/office/drawing/2014/main" id="{708677B5-6C06-4DF6-AA7B-B659504508AA}"/>
                </a:ext>
              </a:extLst>
            </p:cNvPr>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0" name="Shape 382">
              <a:extLst>
                <a:ext uri="{FF2B5EF4-FFF2-40B4-BE49-F238E27FC236}">
                  <a16:creationId xmlns:a16="http://schemas.microsoft.com/office/drawing/2014/main" id="{7BCAF311-F3AD-4886-B733-8E8F7BCA5E0F}"/>
                </a:ext>
              </a:extLst>
            </p:cNvPr>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1" name="Shape 383">
              <a:extLst>
                <a:ext uri="{FF2B5EF4-FFF2-40B4-BE49-F238E27FC236}">
                  <a16:creationId xmlns:a16="http://schemas.microsoft.com/office/drawing/2014/main" id="{A0EFFFDC-9708-45E9-93AA-10BCDC69D395}"/>
                </a:ext>
              </a:extLst>
            </p:cNvPr>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2" name="Shape 384">
              <a:extLst>
                <a:ext uri="{FF2B5EF4-FFF2-40B4-BE49-F238E27FC236}">
                  <a16:creationId xmlns:a16="http://schemas.microsoft.com/office/drawing/2014/main" id="{C15F74B0-7265-448B-AF9D-7955A05D17BD}"/>
                </a:ext>
              </a:extLst>
            </p:cNvPr>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3" name="Shape 385">
              <a:extLst>
                <a:ext uri="{FF2B5EF4-FFF2-40B4-BE49-F238E27FC236}">
                  <a16:creationId xmlns:a16="http://schemas.microsoft.com/office/drawing/2014/main" id="{0E00B173-319D-4D11-BA29-4C80FFE2DF21}"/>
                </a:ext>
              </a:extLst>
            </p:cNvPr>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sp>
        <p:nvSpPr>
          <p:cNvPr id="74" name="Text Placeholder 5">
            <a:extLst>
              <a:ext uri="{FF2B5EF4-FFF2-40B4-BE49-F238E27FC236}">
                <a16:creationId xmlns:a16="http://schemas.microsoft.com/office/drawing/2014/main" id="{6641BB11-C3FE-497C-94F2-DB785B07B507}"/>
              </a:ext>
            </a:extLst>
          </p:cNvPr>
          <p:cNvSpPr>
            <a:spLocks noGrp="1"/>
          </p:cNvSpPr>
          <p:nvPr>
            <p:ph type="body" sz="quarter" idx="35" hasCustomPrompt="1"/>
          </p:nvPr>
        </p:nvSpPr>
        <p:spPr>
          <a:xfrm>
            <a:off x="4364610" y="5129363"/>
            <a:ext cx="3726654" cy="1085432"/>
          </a:xfrm>
          <a:prstGeom prst="rect">
            <a:avLst/>
          </a:prstGeom>
        </p:spPr>
        <p:txBody>
          <a:bodyPr/>
          <a:lstStyle>
            <a:lvl1pPr algn="ctr">
              <a:defRPr lang="en-US" sz="15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5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5" name="Text Placeholder 62">
            <a:extLst>
              <a:ext uri="{FF2B5EF4-FFF2-40B4-BE49-F238E27FC236}">
                <a16:creationId xmlns:a16="http://schemas.microsoft.com/office/drawing/2014/main" id="{6C18C617-A825-4445-8979-5C690B4301D2}"/>
              </a:ext>
            </a:extLst>
          </p:cNvPr>
          <p:cNvSpPr>
            <a:spLocks noGrp="1"/>
          </p:cNvSpPr>
          <p:nvPr>
            <p:ph type="body" sz="quarter" idx="36" hasCustomPrompt="1"/>
          </p:nvPr>
        </p:nvSpPr>
        <p:spPr>
          <a:xfrm>
            <a:off x="4376387" y="4670026"/>
            <a:ext cx="3713315" cy="372727"/>
          </a:xfrm>
          <a:prstGeom prst="rect">
            <a:avLst/>
          </a:prstGeom>
        </p:spPr>
        <p:txBody>
          <a:bodyPr/>
          <a:lstStyle>
            <a:lvl1pPr algn="ctr">
              <a:defRPr sz="1800" b="1"/>
            </a:lvl1pPr>
          </a:lstStyle>
          <a:p>
            <a:pPr lvl="0"/>
            <a:r>
              <a:rPr lang="en-US" dirty="0"/>
              <a:t>Heading 1</a:t>
            </a:r>
          </a:p>
        </p:txBody>
      </p:sp>
      <p:sp>
        <p:nvSpPr>
          <p:cNvPr id="76" name="Text Placeholder 5">
            <a:extLst>
              <a:ext uri="{FF2B5EF4-FFF2-40B4-BE49-F238E27FC236}">
                <a16:creationId xmlns:a16="http://schemas.microsoft.com/office/drawing/2014/main" id="{2CCDA5DA-C303-45F0-9E34-833A69866531}"/>
              </a:ext>
            </a:extLst>
          </p:cNvPr>
          <p:cNvSpPr>
            <a:spLocks noGrp="1"/>
          </p:cNvSpPr>
          <p:nvPr>
            <p:ph type="body" sz="quarter" idx="37" hasCustomPrompt="1"/>
          </p:nvPr>
        </p:nvSpPr>
        <p:spPr>
          <a:xfrm>
            <a:off x="8267578" y="5129363"/>
            <a:ext cx="3610195" cy="1085432"/>
          </a:xfrm>
          <a:prstGeom prst="rect">
            <a:avLst/>
          </a:prstGeom>
        </p:spPr>
        <p:txBody>
          <a:bodyPr/>
          <a:lstStyle>
            <a:lvl1pPr algn="ctr">
              <a:defRPr lang="en-US" sz="15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5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7" name="Text Placeholder 62">
            <a:extLst>
              <a:ext uri="{FF2B5EF4-FFF2-40B4-BE49-F238E27FC236}">
                <a16:creationId xmlns:a16="http://schemas.microsoft.com/office/drawing/2014/main" id="{D56A5894-7E6F-4AF2-85BE-CD1D98A8FECB}"/>
              </a:ext>
            </a:extLst>
          </p:cNvPr>
          <p:cNvSpPr>
            <a:spLocks noGrp="1"/>
          </p:cNvSpPr>
          <p:nvPr>
            <p:ph type="body" sz="quarter" idx="38" hasCustomPrompt="1"/>
          </p:nvPr>
        </p:nvSpPr>
        <p:spPr>
          <a:xfrm>
            <a:off x="8277634" y="4670026"/>
            <a:ext cx="3597273" cy="372727"/>
          </a:xfrm>
          <a:prstGeom prst="rect">
            <a:avLst/>
          </a:prstGeom>
        </p:spPr>
        <p:txBody>
          <a:bodyPr/>
          <a:lstStyle>
            <a:lvl1pPr algn="ctr">
              <a:defRPr sz="1800" b="1"/>
            </a:lvl1pPr>
          </a:lstStyle>
          <a:p>
            <a:pPr lvl="0"/>
            <a:r>
              <a:rPr lang="en-US" dirty="0"/>
              <a:t>Heading 1</a:t>
            </a:r>
          </a:p>
        </p:txBody>
      </p:sp>
    </p:spTree>
    <p:custDataLst>
      <p:tags r:id="rId1"/>
    </p:custDataLst>
    <p:extLst>
      <p:ext uri="{BB962C8B-B14F-4D97-AF65-F5344CB8AC3E}">
        <p14:creationId xmlns:p14="http://schemas.microsoft.com/office/powerpoint/2010/main" val="899245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quared-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a16="http://schemas.microsoft.com/office/drawing/2014/main"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grpSp>
        <p:nvGrpSpPr>
          <p:cNvPr id="4" name="Shape 435">
            <a:extLst>
              <a:ext uri="{FF2B5EF4-FFF2-40B4-BE49-F238E27FC236}">
                <a16:creationId xmlns:a16="http://schemas.microsoft.com/office/drawing/2014/main" id="{5E0A69AD-1907-438E-9B37-02CD6AD57E63}"/>
              </a:ext>
            </a:extLst>
          </p:cNvPr>
          <p:cNvGrpSpPr/>
          <p:nvPr userDrawn="1"/>
        </p:nvGrpSpPr>
        <p:grpSpPr>
          <a:xfrm>
            <a:off x="0" y="5025802"/>
            <a:ext cx="12192001" cy="144981"/>
            <a:chOff x="1751419" y="4036682"/>
            <a:chExt cx="9944457" cy="58272"/>
          </a:xfrm>
        </p:grpSpPr>
        <p:sp>
          <p:nvSpPr>
            <p:cNvPr id="5" name="Shape 436">
              <a:extLst>
                <a:ext uri="{FF2B5EF4-FFF2-40B4-BE49-F238E27FC236}">
                  <a16:creationId xmlns:a16="http://schemas.microsoft.com/office/drawing/2014/main" id="{E6E87D3E-1AA0-4FF5-BE58-2E0A0458A2AB}"/>
                </a:ext>
              </a:extLst>
            </p:cNvPr>
            <p:cNvSpPr/>
            <p:nvPr/>
          </p:nvSpPr>
          <p:spPr>
            <a:xfrm>
              <a:off x="3040807" y="4036682"/>
              <a:ext cx="1683494" cy="50961"/>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Roboto"/>
                <a:ea typeface="Roboto"/>
                <a:cs typeface="Roboto"/>
                <a:sym typeface="Roboto"/>
              </a:endParaRPr>
            </a:p>
          </p:txBody>
        </p:sp>
        <p:sp>
          <p:nvSpPr>
            <p:cNvPr id="6" name="Shape 437">
              <a:extLst>
                <a:ext uri="{FF2B5EF4-FFF2-40B4-BE49-F238E27FC236}">
                  <a16:creationId xmlns:a16="http://schemas.microsoft.com/office/drawing/2014/main" id="{49422034-2726-4B31-B851-64DE97BFE9D7}"/>
                </a:ext>
              </a:extLst>
            </p:cNvPr>
            <p:cNvSpPr/>
            <p:nvPr/>
          </p:nvSpPr>
          <p:spPr>
            <a:xfrm>
              <a:off x="4724303" y="4036682"/>
              <a:ext cx="1715155" cy="50961"/>
            </a:xfrm>
            <a:prstGeom prst="rect">
              <a:avLst/>
            </a:prstGeom>
            <a:solidFill>
              <a:schemeClr val="accent3"/>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Roboto"/>
                <a:ea typeface="Roboto"/>
                <a:cs typeface="Roboto"/>
                <a:sym typeface="Roboto"/>
              </a:endParaRPr>
            </a:p>
          </p:txBody>
        </p:sp>
        <p:sp>
          <p:nvSpPr>
            <p:cNvPr id="7" name="Shape 438">
              <a:extLst>
                <a:ext uri="{FF2B5EF4-FFF2-40B4-BE49-F238E27FC236}">
                  <a16:creationId xmlns:a16="http://schemas.microsoft.com/office/drawing/2014/main" id="{2624578F-9C0A-4BDF-9E6A-545586E024BC}"/>
                </a:ext>
              </a:extLst>
            </p:cNvPr>
            <p:cNvSpPr/>
            <p:nvPr/>
          </p:nvSpPr>
          <p:spPr>
            <a:xfrm>
              <a:off x="6183638" y="4036682"/>
              <a:ext cx="2211550" cy="50961"/>
            </a:xfrm>
            <a:prstGeom prst="rect">
              <a:avLst/>
            </a:prstGeom>
            <a:solidFill>
              <a:schemeClr val="accent4"/>
            </a:solidFill>
            <a:ln>
              <a:noFill/>
            </a:ln>
          </p:spPr>
          <p:txBody>
            <a:bodyPr lIns="91425" tIns="45700" rIns="91425" bIns="45700" anchor="ctr" anchorCtr="0">
              <a:noAutofit/>
            </a:bodyPr>
            <a:lstStyle/>
            <a:p>
              <a:pPr marL="0" marR="0" lvl="0" indent="0" algn="ctr" rtl="0">
                <a:spcBef>
                  <a:spcPts val="0"/>
                </a:spcBef>
                <a:spcAft>
                  <a:spcPts val="0"/>
                </a:spcAft>
                <a:buNone/>
              </a:pPr>
              <a:endParaRPr sz="1200" dirty="0">
                <a:solidFill>
                  <a:schemeClr val="lt1"/>
                </a:solidFill>
                <a:latin typeface="Roboto"/>
                <a:ea typeface="Roboto"/>
                <a:cs typeface="Roboto"/>
                <a:sym typeface="Roboto"/>
              </a:endParaRPr>
            </a:p>
          </p:txBody>
        </p:sp>
        <p:sp>
          <p:nvSpPr>
            <p:cNvPr id="8" name="Shape 439">
              <a:extLst>
                <a:ext uri="{FF2B5EF4-FFF2-40B4-BE49-F238E27FC236}">
                  <a16:creationId xmlns:a16="http://schemas.microsoft.com/office/drawing/2014/main" id="{9D66A61E-5F6B-4552-9A4A-99FF4EB369AE}"/>
                </a:ext>
              </a:extLst>
            </p:cNvPr>
            <p:cNvSpPr/>
            <p:nvPr/>
          </p:nvSpPr>
          <p:spPr>
            <a:xfrm>
              <a:off x="8326640" y="4036682"/>
              <a:ext cx="1967596" cy="58272"/>
            </a:xfrm>
            <a:prstGeom prst="rect">
              <a:avLst/>
            </a:prstGeom>
            <a:solidFill>
              <a:schemeClr val="accent5"/>
            </a:solidFill>
            <a:ln>
              <a:noFill/>
            </a:ln>
          </p:spPr>
          <p:txBody>
            <a:bodyPr lIns="91425" tIns="45700" rIns="91425" bIns="45700" anchor="ctr" anchorCtr="0">
              <a:noAutofit/>
            </a:bodyPr>
            <a:lstStyle/>
            <a:p>
              <a:pPr marL="0" marR="0" lvl="0" indent="0" algn="ctr" rtl="0">
                <a:spcBef>
                  <a:spcPts val="0"/>
                </a:spcBef>
                <a:spcAft>
                  <a:spcPts val="0"/>
                </a:spcAft>
                <a:buNone/>
              </a:pPr>
              <a:endParaRPr sz="1200" dirty="0">
                <a:solidFill>
                  <a:schemeClr val="lt1"/>
                </a:solidFill>
                <a:latin typeface="Roboto"/>
                <a:ea typeface="Roboto"/>
                <a:cs typeface="Roboto"/>
                <a:sym typeface="Roboto"/>
              </a:endParaRPr>
            </a:p>
          </p:txBody>
        </p:sp>
        <p:sp>
          <p:nvSpPr>
            <p:cNvPr id="9" name="Shape 440">
              <a:extLst>
                <a:ext uri="{FF2B5EF4-FFF2-40B4-BE49-F238E27FC236}">
                  <a16:creationId xmlns:a16="http://schemas.microsoft.com/office/drawing/2014/main" id="{AD87DCDF-751E-48B4-86F4-825A02472E64}"/>
                </a:ext>
              </a:extLst>
            </p:cNvPr>
            <p:cNvSpPr/>
            <p:nvPr/>
          </p:nvSpPr>
          <p:spPr>
            <a:xfrm>
              <a:off x="1751419" y="4036682"/>
              <a:ext cx="1289385" cy="50961"/>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Roboto"/>
                <a:ea typeface="Roboto"/>
                <a:cs typeface="Roboto"/>
                <a:sym typeface="Roboto"/>
              </a:endParaRPr>
            </a:p>
          </p:txBody>
        </p:sp>
        <p:sp>
          <p:nvSpPr>
            <p:cNvPr id="10" name="Shape 441">
              <a:extLst>
                <a:ext uri="{FF2B5EF4-FFF2-40B4-BE49-F238E27FC236}">
                  <a16:creationId xmlns:a16="http://schemas.microsoft.com/office/drawing/2014/main" id="{0832F15E-F165-47E2-BD96-B8587225ECAA}"/>
                </a:ext>
              </a:extLst>
            </p:cNvPr>
            <p:cNvSpPr/>
            <p:nvPr/>
          </p:nvSpPr>
          <p:spPr>
            <a:xfrm>
              <a:off x="10294236" y="4036682"/>
              <a:ext cx="1401640" cy="57992"/>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spcAft>
                  <a:spcPts val="0"/>
                </a:spcAft>
                <a:buNone/>
              </a:pPr>
              <a:endParaRPr sz="1200" dirty="0">
                <a:solidFill>
                  <a:schemeClr val="lt1"/>
                </a:solidFill>
                <a:latin typeface="Roboto"/>
                <a:ea typeface="Roboto"/>
                <a:cs typeface="Roboto"/>
                <a:sym typeface="Roboto"/>
              </a:endParaRPr>
            </a:p>
          </p:txBody>
        </p:sp>
      </p:grpSp>
      <p:grpSp>
        <p:nvGrpSpPr>
          <p:cNvPr id="16" name="Shape 447">
            <a:extLst>
              <a:ext uri="{FF2B5EF4-FFF2-40B4-BE49-F238E27FC236}">
                <a16:creationId xmlns:a16="http://schemas.microsoft.com/office/drawing/2014/main" id="{982CD0AA-0428-49EA-B371-50442EC9E6B1}"/>
              </a:ext>
            </a:extLst>
          </p:cNvPr>
          <p:cNvGrpSpPr/>
          <p:nvPr userDrawn="1"/>
        </p:nvGrpSpPr>
        <p:grpSpPr>
          <a:xfrm>
            <a:off x="1217471" y="2920934"/>
            <a:ext cx="1304470" cy="2431269"/>
            <a:chOff x="1217471" y="1893408"/>
            <a:chExt cx="1304470" cy="2431269"/>
          </a:xfrm>
        </p:grpSpPr>
        <p:grpSp>
          <p:nvGrpSpPr>
            <p:cNvPr id="17" name="Shape 448">
              <a:extLst>
                <a:ext uri="{FF2B5EF4-FFF2-40B4-BE49-F238E27FC236}">
                  <a16:creationId xmlns:a16="http://schemas.microsoft.com/office/drawing/2014/main" id="{D57C75A4-99B1-4A60-A578-0817DA8862EA}"/>
                </a:ext>
              </a:extLst>
            </p:cNvPr>
            <p:cNvGrpSpPr/>
            <p:nvPr/>
          </p:nvGrpSpPr>
          <p:grpSpPr>
            <a:xfrm>
              <a:off x="1217471" y="2766893"/>
              <a:ext cx="1304470" cy="1557784"/>
              <a:chOff x="1217471" y="2766893"/>
              <a:chExt cx="1304470" cy="1557784"/>
            </a:xfrm>
          </p:grpSpPr>
          <p:grpSp>
            <p:nvGrpSpPr>
              <p:cNvPr id="22" name="Shape 449">
                <a:extLst>
                  <a:ext uri="{FF2B5EF4-FFF2-40B4-BE49-F238E27FC236}">
                    <a16:creationId xmlns:a16="http://schemas.microsoft.com/office/drawing/2014/main" id="{6476D60F-04E7-4959-839A-D566BAC6FE28}"/>
                  </a:ext>
                </a:extLst>
              </p:cNvPr>
              <p:cNvGrpSpPr/>
              <p:nvPr/>
            </p:nvGrpSpPr>
            <p:grpSpPr>
              <a:xfrm>
                <a:off x="1217471" y="2766893"/>
                <a:ext cx="1304470" cy="1557784"/>
                <a:chOff x="1199541" y="3267114"/>
                <a:chExt cx="1304470" cy="1557784"/>
              </a:xfrm>
            </p:grpSpPr>
            <p:sp>
              <p:nvSpPr>
                <p:cNvPr id="24" name="Shape 450">
                  <a:extLst>
                    <a:ext uri="{FF2B5EF4-FFF2-40B4-BE49-F238E27FC236}">
                      <a16:creationId xmlns:a16="http://schemas.microsoft.com/office/drawing/2014/main" id="{ABE6ADD7-0E16-4D3E-B8FE-55D9D6B5A429}"/>
                    </a:ext>
                  </a:extLst>
                </p:cNvPr>
                <p:cNvSpPr/>
                <p:nvPr/>
              </p:nvSpPr>
              <p:spPr>
                <a:xfrm rot="10800000" flipH="1">
                  <a:off x="1199541" y="3267114"/>
                  <a:ext cx="1304470" cy="1020141"/>
                </a:xfrm>
                <a:prstGeom prst="triangle">
                  <a:avLst>
                    <a:gd name="adj" fmla="val 50000"/>
                  </a:avLst>
                </a:prstGeom>
                <a:gradFill>
                  <a:gsLst>
                    <a:gs pos="0">
                      <a:schemeClr val="accent1"/>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 name="Shape 451">
                  <a:extLst>
                    <a:ext uri="{FF2B5EF4-FFF2-40B4-BE49-F238E27FC236}">
                      <a16:creationId xmlns:a16="http://schemas.microsoft.com/office/drawing/2014/main" id="{967C3D7A-0C05-4B93-A574-D54DA1463854}"/>
                    </a:ext>
                  </a:extLst>
                </p:cNvPr>
                <p:cNvSpPr/>
                <p:nvPr/>
              </p:nvSpPr>
              <p:spPr>
                <a:xfrm>
                  <a:off x="1540736"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3" name="Shape 452">
                <a:extLst>
                  <a:ext uri="{FF2B5EF4-FFF2-40B4-BE49-F238E27FC236}">
                    <a16:creationId xmlns:a16="http://schemas.microsoft.com/office/drawing/2014/main" id="{FD56A451-10DE-4E6C-A3A4-019DFCDFB665}"/>
                  </a:ext>
                </a:extLst>
              </p:cNvPr>
              <p:cNvSpPr/>
              <p:nvPr/>
            </p:nvSpPr>
            <p:spPr>
              <a:xfrm>
                <a:off x="1718423" y="3882698"/>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18" name="Shape 453">
              <a:extLst>
                <a:ext uri="{FF2B5EF4-FFF2-40B4-BE49-F238E27FC236}">
                  <a16:creationId xmlns:a16="http://schemas.microsoft.com/office/drawing/2014/main" id="{944ECBFB-14F5-4E6F-9CD3-C1A5BA972593}"/>
                </a:ext>
              </a:extLst>
            </p:cNvPr>
            <p:cNvGrpSpPr/>
            <p:nvPr/>
          </p:nvGrpSpPr>
          <p:grpSpPr>
            <a:xfrm>
              <a:off x="1289951" y="1893408"/>
              <a:ext cx="1136272" cy="1246506"/>
              <a:chOff x="627304" y="1987183"/>
              <a:chExt cx="1594616" cy="1749317"/>
            </a:xfrm>
          </p:grpSpPr>
          <p:sp>
            <p:nvSpPr>
              <p:cNvPr id="19" name="Shape 454">
                <a:extLst>
                  <a:ext uri="{FF2B5EF4-FFF2-40B4-BE49-F238E27FC236}">
                    <a16:creationId xmlns:a16="http://schemas.microsoft.com/office/drawing/2014/main" id="{2D18D259-9187-440A-8D09-F4AAD8ECCF4C}"/>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0" name="Shape 455">
                <a:extLst>
                  <a:ext uri="{FF2B5EF4-FFF2-40B4-BE49-F238E27FC236}">
                    <a16:creationId xmlns:a16="http://schemas.microsoft.com/office/drawing/2014/main" id="{A1E5E5C1-B874-49A4-879C-F8716240B380}"/>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1" name="Shape 456">
                <a:extLst>
                  <a:ext uri="{FF2B5EF4-FFF2-40B4-BE49-F238E27FC236}">
                    <a16:creationId xmlns:a16="http://schemas.microsoft.com/office/drawing/2014/main" id="{206CCF5C-C710-419B-BFF5-FB4297673CD3}"/>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grpSp>
        <p:nvGrpSpPr>
          <p:cNvPr id="26" name="Shape 457">
            <a:extLst>
              <a:ext uri="{FF2B5EF4-FFF2-40B4-BE49-F238E27FC236}">
                <a16:creationId xmlns:a16="http://schemas.microsoft.com/office/drawing/2014/main" id="{D5C411AE-DC64-466D-BDAC-8DB05F9205C0}"/>
              </a:ext>
            </a:extLst>
          </p:cNvPr>
          <p:cNvGrpSpPr/>
          <p:nvPr userDrawn="1"/>
        </p:nvGrpSpPr>
        <p:grpSpPr>
          <a:xfrm>
            <a:off x="3286748" y="2920934"/>
            <a:ext cx="1304470" cy="2483739"/>
            <a:chOff x="3326504" y="1893408"/>
            <a:chExt cx="1304470" cy="2483739"/>
          </a:xfrm>
        </p:grpSpPr>
        <p:grpSp>
          <p:nvGrpSpPr>
            <p:cNvPr id="27" name="Shape 458">
              <a:extLst>
                <a:ext uri="{FF2B5EF4-FFF2-40B4-BE49-F238E27FC236}">
                  <a16:creationId xmlns:a16="http://schemas.microsoft.com/office/drawing/2014/main" id="{8B312BEF-2CFF-43D7-B08F-A736C6CC8EBE}"/>
                </a:ext>
              </a:extLst>
            </p:cNvPr>
            <p:cNvGrpSpPr/>
            <p:nvPr/>
          </p:nvGrpSpPr>
          <p:grpSpPr>
            <a:xfrm>
              <a:off x="3326504" y="2772528"/>
              <a:ext cx="1304470" cy="1604619"/>
              <a:chOff x="3326504" y="2772528"/>
              <a:chExt cx="1304470" cy="1604619"/>
            </a:xfrm>
          </p:grpSpPr>
          <p:grpSp>
            <p:nvGrpSpPr>
              <p:cNvPr id="32" name="Shape 459">
                <a:extLst>
                  <a:ext uri="{FF2B5EF4-FFF2-40B4-BE49-F238E27FC236}">
                    <a16:creationId xmlns:a16="http://schemas.microsoft.com/office/drawing/2014/main" id="{219FB92E-5EAF-424B-9B83-FD646C0076B2}"/>
                  </a:ext>
                </a:extLst>
              </p:cNvPr>
              <p:cNvGrpSpPr/>
              <p:nvPr/>
            </p:nvGrpSpPr>
            <p:grpSpPr>
              <a:xfrm>
                <a:off x="3326504" y="2772528"/>
                <a:ext cx="1304470" cy="1604619"/>
                <a:chOff x="3269602" y="3277053"/>
                <a:chExt cx="1304470" cy="1593145"/>
              </a:xfrm>
            </p:grpSpPr>
            <p:sp>
              <p:nvSpPr>
                <p:cNvPr id="34" name="Shape 460">
                  <a:extLst>
                    <a:ext uri="{FF2B5EF4-FFF2-40B4-BE49-F238E27FC236}">
                      <a16:creationId xmlns:a16="http://schemas.microsoft.com/office/drawing/2014/main" id="{B218C614-3BC3-48BC-92AB-3E78E40E5EE8}"/>
                    </a:ext>
                  </a:extLst>
                </p:cNvPr>
                <p:cNvSpPr/>
                <p:nvPr/>
              </p:nvSpPr>
              <p:spPr>
                <a:xfrm rot="10800000" flipH="1">
                  <a:off x="3269602" y="3277053"/>
                  <a:ext cx="1304470" cy="1020141"/>
                </a:xfrm>
                <a:prstGeom prst="triangle">
                  <a:avLst>
                    <a:gd name="adj" fmla="val 50000"/>
                  </a:avLst>
                </a:prstGeom>
                <a:gradFill>
                  <a:gsLst>
                    <a:gs pos="0">
                      <a:schemeClr val="accent2"/>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 name="Shape 461">
                  <a:extLst>
                    <a:ext uri="{FF2B5EF4-FFF2-40B4-BE49-F238E27FC236}">
                      <a16:creationId xmlns:a16="http://schemas.microsoft.com/office/drawing/2014/main" id="{A9E76E57-5B8F-4C02-BC88-BD448B68136A}"/>
                    </a:ext>
                  </a:extLst>
                </p:cNvPr>
                <p:cNvSpPr/>
                <p:nvPr/>
              </p:nvSpPr>
              <p:spPr>
                <a:xfrm>
                  <a:off x="3621767" y="42843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33" name="Shape 462">
                <a:extLst>
                  <a:ext uri="{FF2B5EF4-FFF2-40B4-BE49-F238E27FC236}">
                    <a16:creationId xmlns:a16="http://schemas.microsoft.com/office/drawing/2014/main" id="{27FD5014-646D-416B-B7E6-590867CD1C6B}"/>
                  </a:ext>
                </a:extLst>
              </p:cNvPr>
              <p:cNvSpPr/>
              <p:nvPr/>
            </p:nvSpPr>
            <p:spPr>
              <a:xfrm>
                <a:off x="3839076" y="3922923"/>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28" name="Shape 463">
              <a:extLst>
                <a:ext uri="{FF2B5EF4-FFF2-40B4-BE49-F238E27FC236}">
                  <a16:creationId xmlns:a16="http://schemas.microsoft.com/office/drawing/2014/main" id="{0CFC4DA9-5201-4460-A65C-DF1259107B76}"/>
                </a:ext>
              </a:extLst>
            </p:cNvPr>
            <p:cNvGrpSpPr/>
            <p:nvPr/>
          </p:nvGrpSpPr>
          <p:grpSpPr>
            <a:xfrm>
              <a:off x="3410604" y="1893408"/>
              <a:ext cx="1136272" cy="1246506"/>
              <a:chOff x="627304" y="1987183"/>
              <a:chExt cx="1594616" cy="1749317"/>
            </a:xfrm>
          </p:grpSpPr>
          <p:sp>
            <p:nvSpPr>
              <p:cNvPr id="29" name="Shape 464">
                <a:extLst>
                  <a:ext uri="{FF2B5EF4-FFF2-40B4-BE49-F238E27FC236}">
                    <a16:creationId xmlns:a16="http://schemas.microsoft.com/office/drawing/2014/main" id="{EED83CED-C348-4860-B717-3051B4931096}"/>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0" name="Shape 465">
                <a:extLst>
                  <a:ext uri="{FF2B5EF4-FFF2-40B4-BE49-F238E27FC236}">
                    <a16:creationId xmlns:a16="http://schemas.microsoft.com/office/drawing/2014/main" id="{EAF04ECD-FF1A-428F-8190-C9E23A80973D}"/>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1" name="Shape 466">
                <a:extLst>
                  <a:ext uri="{FF2B5EF4-FFF2-40B4-BE49-F238E27FC236}">
                    <a16:creationId xmlns:a16="http://schemas.microsoft.com/office/drawing/2014/main" id="{0EA48C78-4AF8-4576-9A52-3E3BEBD72F5D}"/>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grpSp>
        <p:nvGrpSpPr>
          <p:cNvPr id="36" name="Shape 467">
            <a:extLst>
              <a:ext uri="{FF2B5EF4-FFF2-40B4-BE49-F238E27FC236}">
                <a16:creationId xmlns:a16="http://schemas.microsoft.com/office/drawing/2014/main" id="{0D7161DF-0AAD-4596-A994-DDA0ACA22488}"/>
              </a:ext>
            </a:extLst>
          </p:cNvPr>
          <p:cNvGrpSpPr/>
          <p:nvPr userDrawn="1"/>
        </p:nvGrpSpPr>
        <p:grpSpPr>
          <a:xfrm>
            <a:off x="5362701" y="2917613"/>
            <a:ext cx="1304470" cy="2426375"/>
            <a:chOff x="5452152" y="1890087"/>
            <a:chExt cx="1304470" cy="2426375"/>
          </a:xfrm>
        </p:grpSpPr>
        <p:grpSp>
          <p:nvGrpSpPr>
            <p:cNvPr id="37" name="Shape 468">
              <a:extLst>
                <a:ext uri="{FF2B5EF4-FFF2-40B4-BE49-F238E27FC236}">
                  <a16:creationId xmlns:a16="http://schemas.microsoft.com/office/drawing/2014/main" id="{F973CDE4-E42F-42C5-B4FC-11591B7D5F2D}"/>
                </a:ext>
              </a:extLst>
            </p:cNvPr>
            <p:cNvGrpSpPr/>
            <p:nvPr/>
          </p:nvGrpSpPr>
          <p:grpSpPr>
            <a:xfrm>
              <a:off x="5452152" y="2763572"/>
              <a:ext cx="1304470" cy="1552890"/>
              <a:chOff x="5452152" y="2763572"/>
              <a:chExt cx="1304470" cy="1552890"/>
            </a:xfrm>
          </p:grpSpPr>
          <p:grpSp>
            <p:nvGrpSpPr>
              <p:cNvPr id="42" name="Shape 469">
                <a:extLst>
                  <a:ext uri="{FF2B5EF4-FFF2-40B4-BE49-F238E27FC236}">
                    <a16:creationId xmlns:a16="http://schemas.microsoft.com/office/drawing/2014/main" id="{CB67B603-EAF7-4478-AC18-47787E5517E3}"/>
                  </a:ext>
                </a:extLst>
              </p:cNvPr>
              <p:cNvGrpSpPr/>
              <p:nvPr/>
            </p:nvGrpSpPr>
            <p:grpSpPr>
              <a:xfrm>
                <a:off x="5452152" y="2763572"/>
                <a:ext cx="1304470" cy="1552890"/>
                <a:chOff x="5960996" y="3267114"/>
                <a:chExt cx="1304470" cy="1559509"/>
              </a:xfrm>
            </p:grpSpPr>
            <p:sp>
              <p:nvSpPr>
                <p:cNvPr id="44" name="Shape 470">
                  <a:extLst>
                    <a:ext uri="{FF2B5EF4-FFF2-40B4-BE49-F238E27FC236}">
                      <a16:creationId xmlns:a16="http://schemas.microsoft.com/office/drawing/2014/main" id="{4D128BA8-DDE1-4615-BEA5-5440FADBFE99}"/>
                    </a:ext>
                  </a:extLst>
                </p:cNvPr>
                <p:cNvSpPr/>
                <p:nvPr/>
              </p:nvSpPr>
              <p:spPr>
                <a:xfrm rot="10800000" flipH="1">
                  <a:off x="5960996" y="3267114"/>
                  <a:ext cx="1304470" cy="1020141"/>
                </a:xfrm>
                <a:prstGeom prst="triangle">
                  <a:avLst>
                    <a:gd name="adj" fmla="val 50000"/>
                  </a:avLst>
                </a:prstGeom>
                <a:gradFill>
                  <a:gsLst>
                    <a:gs pos="0">
                      <a:schemeClr val="accent3"/>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5" name="Shape 471">
                  <a:extLst>
                    <a:ext uri="{FF2B5EF4-FFF2-40B4-BE49-F238E27FC236}">
                      <a16:creationId xmlns:a16="http://schemas.microsoft.com/office/drawing/2014/main" id="{EE7DBB3D-4ECE-45D9-8938-F3D044F67A0C}"/>
                    </a:ext>
                  </a:extLst>
                </p:cNvPr>
                <p:cNvSpPr/>
                <p:nvPr/>
              </p:nvSpPr>
              <p:spPr>
                <a:xfrm>
                  <a:off x="6312532" y="4240732"/>
                  <a:ext cx="585891" cy="585891"/>
                </a:xfrm>
                <a:prstGeom prst="roundRect">
                  <a:avLst>
                    <a:gd name="adj" fmla="val 16667"/>
                  </a:avLst>
                </a:prstGeom>
                <a:gradFill>
                  <a:gsLst>
                    <a:gs pos="0">
                      <a:srgbClr val="6A798A"/>
                    </a:gs>
                    <a:gs pos="50000">
                      <a:srgbClr val="54677D"/>
                    </a:gs>
                    <a:gs pos="100000">
                      <a:srgbClr val="485A6F"/>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43" name="Shape 472">
                <a:extLst>
                  <a:ext uri="{FF2B5EF4-FFF2-40B4-BE49-F238E27FC236}">
                    <a16:creationId xmlns:a16="http://schemas.microsoft.com/office/drawing/2014/main" id="{DB20D791-9F46-4246-9EF4-F13FDC2ACB82}"/>
                  </a:ext>
                </a:extLst>
              </p:cNvPr>
              <p:cNvSpPr/>
              <p:nvPr/>
            </p:nvSpPr>
            <p:spPr>
              <a:xfrm>
                <a:off x="5981437" y="387921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38" name="Shape 473">
              <a:extLst>
                <a:ext uri="{FF2B5EF4-FFF2-40B4-BE49-F238E27FC236}">
                  <a16:creationId xmlns:a16="http://schemas.microsoft.com/office/drawing/2014/main" id="{D1BB0BF4-7853-4995-BF08-A53684FEA298}"/>
                </a:ext>
              </a:extLst>
            </p:cNvPr>
            <p:cNvGrpSpPr/>
            <p:nvPr/>
          </p:nvGrpSpPr>
          <p:grpSpPr>
            <a:xfrm>
              <a:off x="5556109" y="1890087"/>
              <a:ext cx="1136272" cy="1246506"/>
              <a:chOff x="627304" y="1987183"/>
              <a:chExt cx="1594616" cy="1749317"/>
            </a:xfrm>
          </p:grpSpPr>
          <p:sp>
            <p:nvSpPr>
              <p:cNvPr id="39" name="Shape 474">
                <a:extLst>
                  <a:ext uri="{FF2B5EF4-FFF2-40B4-BE49-F238E27FC236}">
                    <a16:creationId xmlns:a16="http://schemas.microsoft.com/office/drawing/2014/main" id="{80F64E9E-C3B8-4FE9-9237-8D7C278CF1B3}"/>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404E5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0" name="Shape 475">
                <a:extLst>
                  <a:ext uri="{FF2B5EF4-FFF2-40B4-BE49-F238E27FC236}">
                    <a16:creationId xmlns:a16="http://schemas.microsoft.com/office/drawing/2014/main" id="{E12C83FD-F85C-4DC4-B2E2-A1274CFFB417}"/>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93A3B5"/>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1" name="Shape 476">
                <a:extLst>
                  <a:ext uri="{FF2B5EF4-FFF2-40B4-BE49-F238E27FC236}">
                    <a16:creationId xmlns:a16="http://schemas.microsoft.com/office/drawing/2014/main" id="{BF3ED55B-7F3A-489B-A4D1-CE9FCB23B39B}"/>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grpSp>
        <p:nvGrpSpPr>
          <p:cNvPr id="46" name="Shape 477">
            <a:extLst>
              <a:ext uri="{FF2B5EF4-FFF2-40B4-BE49-F238E27FC236}">
                <a16:creationId xmlns:a16="http://schemas.microsoft.com/office/drawing/2014/main" id="{D261EBB7-D683-4AFF-8EA7-5B0902E38C3F}"/>
              </a:ext>
            </a:extLst>
          </p:cNvPr>
          <p:cNvGrpSpPr/>
          <p:nvPr userDrawn="1"/>
        </p:nvGrpSpPr>
        <p:grpSpPr>
          <a:xfrm>
            <a:off x="7695802" y="2917613"/>
            <a:ext cx="1304470" cy="2434590"/>
            <a:chOff x="7521759" y="1890087"/>
            <a:chExt cx="1304470" cy="2434590"/>
          </a:xfrm>
        </p:grpSpPr>
        <p:grpSp>
          <p:nvGrpSpPr>
            <p:cNvPr id="47" name="Shape 478">
              <a:extLst>
                <a:ext uri="{FF2B5EF4-FFF2-40B4-BE49-F238E27FC236}">
                  <a16:creationId xmlns:a16="http://schemas.microsoft.com/office/drawing/2014/main" id="{159EA3C3-06CD-4411-92E9-0226AD07C562}"/>
                </a:ext>
              </a:extLst>
            </p:cNvPr>
            <p:cNvGrpSpPr/>
            <p:nvPr/>
          </p:nvGrpSpPr>
          <p:grpSpPr>
            <a:xfrm>
              <a:off x="7521759" y="2766893"/>
              <a:ext cx="1304470" cy="1557784"/>
              <a:chOff x="7521759" y="2766893"/>
              <a:chExt cx="1304470" cy="1557784"/>
            </a:xfrm>
          </p:grpSpPr>
          <p:grpSp>
            <p:nvGrpSpPr>
              <p:cNvPr id="52" name="Shape 479">
                <a:extLst>
                  <a:ext uri="{FF2B5EF4-FFF2-40B4-BE49-F238E27FC236}">
                    <a16:creationId xmlns:a16="http://schemas.microsoft.com/office/drawing/2014/main" id="{AE71D7B4-6342-4D83-9A5F-C848830CD505}"/>
                  </a:ext>
                </a:extLst>
              </p:cNvPr>
              <p:cNvGrpSpPr/>
              <p:nvPr/>
            </p:nvGrpSpPr>
            <p:grpSpPr>
              <a:xfrm>
                <a:off x="7521759" y="2766893"/>
                <a:ext cx="1304470" cy="1557784"/>
                <a:chOff x="7980910" y="3267114"/>
                <a:chExt cx="1304470" cy="1557784"/>
              </a:xfrm>
            </p:grpSpPr>
            <p:sp>
              <p:nvSpPr>
                <p:cNvPr id="54" name="Shape 480">
                  <a:extLst>
                    <a:ext uri="{FF2B5EF4-FFF2-40B4-BE49-F238E27FC236}">
                      <a16:creationId xmlns:a16="http://schemas.microsoft.com/office/drawing/2014/main" id="{F81E36A1-4E11-4122-967B-0D6E75E85D35}"/>
                    </a:ext>
                  </a:extLst>
                </p:cNvPr>
                <p:cNvSpPr/>
                <p:nvPr/>
              </p:nvSpPr>
              <p:spPr>
                <a:xfrm rot="10800000" flipH="1">
                  <a:off x="7980910" y="3267114"/>
                  <a:ext cx="1304470" cy="1020141"/>
                </a:xfrm>
                <a:prstGeom prst="triangle">
                  <a:avLst>
                    <a:gd name="adj" fmla="val 50000"/>
                  </a:avLst>
                </a:prstGeom>
                <a:gradFill>
                  <a:gsLst>
                    <a:gs pos="0">
                      <a:schemeClr val="accent4"/>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5" name="Shape 481">
                  <a:extLst>
                    <a:ext uri="{FF2B5EF4-FFF2-40B4-BE49-F238E27FC236}">
                      <a16:creationId xmlns:a16="http://schemas.microsoft.com/office/drawing/2014/main" id="{608D6647-47EB-423C-9064-AE19AE656C68}"/>
                    </a:ext>
                  </a:extLst>
                </p:cNvPr>
                <p:cNvSpPr/>
                <p:nvPr/>
              </p:nvSpPr>
              <p:spPr>
                <a:xfrm>
                  <a:off x="8347954" y="4239007"/>
                  <a:ext cx="585891" cy="585891"/>
                </a:xfrm>
                <a:prstGeom prst="roundRect">
                  <a:avLst>
                    <a:gd name="adj" fmla="val 16667"/>
                  </a:avLst>
                </a:prstGeom>
                <a:gradFill>
                  <a:gsLst>
                    <a:gs pos="0">
                      <a:srgbClr val="5E697B"/>
                    </a:gs>
                    <a:gs pos="50000">
                      <a:srgbClr val="42536A"/>
                    </a:gs>
                    <a:gs pos="100000">
                      <a:srgbClr val="38495F"/>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53" name="Shape 482">
                <a:extLst>
                  <a:ext uri="{FF2B5EF4-FFF2-40B4-BE49-F238E27FC236}">
                    <a16:creationId xmlns:a16="http://schemas.microsoft.com/office/drawing/2014/main" id="{56836853-A908-4FEA-A2C7-8DBADB9BB699}"/>
                  </a:ext>
                </a:extLst>
              </p:cNvPr>
              <p:cNvSpPr/>
              <p:nvPr/>
            </p:nvSpPr>
            <p:spPr>
              <a:xfrm>
                <a:off x="8050613" y="3892069"/>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48" name="Shape 483">
              <a:extLst>
                <a:ext uri="{FF2B5EF4-FFF2-40B4-BE49-F238E27FC236}">
                  <a16:creationId xmlns:a16="http://schemas.microsoft.com/office/drawing/2014/main" id="{55BE059F-DA9F-46BF-AF97-0633D3C6C37D}"/>
                </a:ext>
              </a:extLst>
            </p:cNvPr>
            <p:cNvGrpSpPr/>
            <p:nvPr/>
          </p:nvGrpSpPr>
          <p:grpSpPr>
            <a:xfrm>
              <a:off x="7622141" y="1890087"/>
              <a:ext cx="1136272" cy="1246506"/>
              <a:chOff x="627304" y="1987183"/>
              <a:chExt cx="1594616" cy="1749317"/>
            </a:xfrm>
          </p:grpSpPr>
          <p:sp>
            <p:nvSpPr>
              <p:cNvPr id="49" name="Shape 484">
                <a:extLst>
                  <a:ext uri="{FF2B5EF4-FFF2-40B4-BE49-F238E27FC236}">
                    <a16:creationId xmlns:a16="http://schemas.microsoft.com/office/drawing/2014/main" id="{09A3F3CC-4A8C-473D-826C-CD8F7210E8CA}"/>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323F4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0" name="Shape 485">
                <a:extLst>
                  <a:ext uri="{FF2B5EF4-FFF2-40B4-BE49-F238E27FC236}">
                    <a16:creationId xmlns:a16="http://schemas.microsoft.com/office/drawing/2014/main" id="{90EE764B-5A68-40F7-B423-97A925DB0430}"/>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8296B0"/>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1" name="Shape 486">
                <a:extLst>
                  <a:ext uri="{FF2B5EF4-FFF2-40B4-BE49-F238E27FC236}">
                    <a16:creationId xmlns:a16="http://schemas.microsoft.com/office/drawing/2014/main" id="{2BD1A69E-843D-4911-9639-72254DE5EC09}"/>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grpSp>
        <p:nvGrpSpPr>
          <p:cNvPr id="56" name="Shape 487">
            <a:extLst>
              <a:ext uri="{FF2B5EF4-FFF2-40B4-BE49-F238E27FC236}">
                <a16:creationId xmlns:a16="http://schemas.microsoft.com/office/drawing/2014/main" id="{0080E6C3-C699-4B27-84AB-D0ACE300B973}"/>
              </a:ext>
            </a:extLst>
          </p:cNvPr>
          <p:cNvGrpSpPr/>
          <p:nvPr userDrawn="1"/>
        </p:nvGrpSpPr>
        <p:grpSpPr>
          <a:xfrm>
            <a:off x="10039725" y="2881865"/>
            <a:ext cx="1304470" cy="2435707"/>
            <a:chOff x="9646841" y="1888970"/>
            <a:chExt cx="1304470" cy="2435707"/>
          </a:xfrm>
        </p:grpSpPr>
        <p:grpSp>
          <p:nvGrpSpPr>
            <p:cNvPr id="57" name="Shape 488">
              <a:extLst>
                <a:ext uri="{FF2B5EF4-FFF2-40B4-BE49-F238E27FC236}">
                  <a16:creationId xmlns:a16="http://schemas.microsoft.com/office/drawing/2014/main" id="{3FE98C58-3F26-4FB1-B3B9-00635E30E151}"/>
                </a:ext>
              </a:extLst>
            </p:cNvPr>
            <p:cNvGrpSpPr/>
            <p:nvPr/>
          </p:nvGrpSpPr>
          <p:grpSpPr>
            <a:xfrm>
              <a:off x="9646841" y="2766893"/>
              <a:ext cx="1304470" cy="1557784"/>
              <a:chOff x="9646841" y="2766893"/>
              <a:chExt cx="1304470" cy="1557784"/>
            </a:xfrm>
          </p:grpSpPr>
          <p:grpSp>
            <p:nvGrpSpPr>
              <p:cNvPr id="62" name="Shape 489">
                <a:extLst>
                  <a:ext uri="{FF2B5EF4-FFF2-40B4-BE49-F238E27FC236}">
                    <a16:creationId xmlns:a16="http://schemas.microsoft.com/office/drawing/2014/main" id="{FE7B0911-C4B5-4B68-98F1-3392C7659BF6}"/>
                  </a:ext>
                </a:extLst>
              </p:cNvPr>
              <p:cNvGrpSpPr/>
              <p:nvPr/>
            </p:nvGrpSpPr>
            <p:grpSpPr>
              <a:xfrm>
                <a:off x="9646841" y="2766893"/>
                <a:ext cx="1304470" cy="1557784"/>
                <a:chOff x="9539460" y="3267114"/>
                <a:chExt cx="1304470" cy="1557784"/>
              </a:xfrm>
            </p:grpSpPr>
            <p:sp>
              <p:nvSpPr>
                <p:cNvPr id="64" name="Shape 490">
                  <a:extLst>
                    <a:ext uri="{FF2B5EF4-FFF2-40B4-BE49-F238E27FC236}">
                      <a16:creationId xmlns:a16="http://schemas.microsoft.com/office/drawing/2014/main" id="{E81BAEB5-FB53-4146-8050-8D1B39E81D35}"/>
                    </a:ext>
                  </a:extLst>
                </p:cNvPr>
                <p:cNvSpPr/>
                <p:nvPr/>
              </p:nvSpPr>
              <p:spPr>
                <a:xfrm rot="10800000" flipH="1">
                  <a:off x="9539460" y="3267114"/>
                  <a:ext cx="1304470" cy="1020141"/>
                </a:xfrm>
                <a:prstGeom prst="triangle">
                  <a:avLst>
                    <a:gd name="adj" fmla="val 50000"/>
                  </a:avLst>
                </a:prstGeom>
                <a:gradFill>
                  <a:gsLst>
                    <a:gs pos="0">
                      <a:schemeClr val="accent5"/>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5" name="Shape 491">
                  <a:extLst>
                    <a:ext uri="{FF2B5EF4-FFF2-40B4-BE49-F238E27FC236}">
                      <a16:creationId xmlns:a16="http://schemas.microsoft.com/office/drawing/2014/main" id="{83266BA3-B945-4258-A517-51947AE63675}"/>
                    </a:ext>
                  </a:extLst>
                </p:cNvPr>
                <p:cNvSpPr/>
                <p:nvPr/>
              </p:nvSpPr>
              <p:spPr>
                <a:xfrm>
                  <a:off x="9904781"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63" name="Shape 492">
                <a:extLst>
                  <a:ext uri="{FF2B5EF4-FFF2-40B4-BE49-F238E27FC236}">
                    <a16:creationId xmlns:a16="http://schemas.microsoft.com/office/drawing/2014/main" id="{4DCE00BB-E6DA-434D-9544-EEEE4D91CE6E}"/>
                  </a:ext>
                </a:extLst>
              </p:cNvPr>
              <p:cNvSpPr/>
              <p:nvPr/>
            </p:nvSpPr>
            <p:spPr>
              <a:xfrm>
                <a:off x="10159411" y="38792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58" name="Shape 493">
              <a:extLst>
                <a:ext uri="{FF2B5EF4-FFF2-40B4-BE49-F238E27FC236}">
                  <a16:creationId xmlns:a16="http://schemas.microsoft.com/office/drawing/2014/main" id="{17B666D2-632B-4DC8-BE74-FE475AEDA604}"/>
                </a:ext>
              </a:extLst>
            </p:cNvPr>
            <p:cNvGrpSpPr/>
            <p:nvPr/>
          </p:nvGrpSpPr>
          <p:grpSpPr>
            <a:xfrm>
              <a:off x="9755990" y="1888970"/>
              <a:ext cx="1136272" cy="1246506"/>
              <a:chOff x="627304" y="1987183"/>
              <a:chExt cx="1594616" cy="1749317"/>
            </a:xfrm>
          </p:grpSpPr>
          <p:sp>
            <p:nvSpPr>
              <p:cNvPr id="59" name="Shape 494">
                <a:extLst>
                  <a:ext uri="{FF2B5EF4-FFF2-40B4-BE49-F238E27FC236}">
                    <a16:creationId xmlns:a16="http://schemas.microsoft.com/office/drawing/2014/main" id="{24D4D573-D659-43F5-B4B1-84228989D122}"/>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0" name="Shape 495">
                <a:extLst>
                  <a:ext uri="{FF2B5EF4-FFF2-40B4-BE49-F238E27FC236}">
                    <a16:creationId xmlns:a16="http://schemas.microsoft.com/office/drawing/2014/main" id="{B5E970E8-9AFA-47AB-BF58-8B932E1A2166}"/>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1" name="Shape 496">
                <a:extLst>
                  <a:ext uri="{FF2B5EF4-FFF2-40B4-BE49-F238E27FC236}">
                    <a16:creationId xmlns:a16="http://schemas.microsoft.com/office/drawing/2014/main" id="{CFC66BF3-FE1E-4C00-8539-787108A441C3}"/>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sp>
        <p:nvSpPr>
          <p:cNvPr id="67" name="Text Placeholder 62">
            <a:extLst>
              <a:ext uri="{FF2B5EF4-FFF2-40B4-BE49-F238E27FC236}">
                <a16:creationId xmlns:a16="http://schemas.microsoft.com/office/drawing/2014/main" id="{A8536DC1-A46F-465B-9A37-0990CBE87D62}"/>
              </a:ext>
            </a:extLst>
          </p:cNvPr>
          <p:cNvSpPr>
            <a:spLocks noGrp="1"/>
          </p:cNvSpPr>
          <p:nvPr>
            <p:ph type="body" sz="quarter" idx="34" hasCustomPrompt="1"/>
          </p:nvPr>
        </p:nvSpPr>
        <p:spPr>
          <a:xfrm>
            <a:off x="868842" y="5707711"/>
            <a:ext cx="1733047" cy="362766"/>
          </a:xfrm>
          <a:prstGeom prst="rect">
            <a:avLst/>
          </a:prstGeom>
        </p:spPr>
        <p:txBody>
          <a:bodyPr/>
          <a:lstStyle>
            <a:lvl1pPr algn="ctr">
              <a:defRPr b="1"/>
            </a:lvl1pPr>
          </a:lstStyle>
          <a:p>
            <a:pPr lvl="0"/>
            <a:r>
              <a:rPr lang="en-US" dirty="0"/>
              <a:t>Heading 1</a:t>
            </a:r>
          </a:p>
        </p:txBody>
      </p:sp>
      <p:sp>
        <p:nvSpPr>
          <p:cNvPr id="69" name="Text Placeholder 62">
            <a:extLst>
              <a:ext uri="{FF2B5EF4-FFF2-40B4-BE49-F238E27FC236}">
                <a16:creationId xmlns:a16="http://schemas.microsoft.com/office/drawing/2014/main" id="{7EBE6AAA-37A5-42B6-8B8B-A44DFF247B23}"/>
              </a:ext>
            </a:extLst>
          </p:cNvPr>
          <p:cNvSpPr>
            <a:spLocks noGrp="1"/>
          </p:cNvSpPr>
          <p:nvPr>
            <p:ph type="body" sz="quarter" idx="36" hasCustomPrompt="1"/>
          </p:nvPr>
        </p:nvSpPr>
        <p:spPr>
          <a:xfrm>
            <a:off x="3081061" y="5721632"/>
            <a:ext cx="1733047" cy="362766"/>
          </a:xfrm>
          <a:prstGeom prst="rect">
            <a:avLst/>
          </a:prstGeom>
        </p:spPr>
        <p:txBody>
          <a:bodyPr/>
          <a:lstStyle>
            <a:lvl1pPr algn="ctr">
              <a:defRPr b="1"/>
            </a:lvl1pPr>
          </a:lstStyle>
          <a:p>
            <a:pPr lvl="0"/>
            <a:r>
              <a:rPr lang="en-US" dirty="0"/>
              <a:t>Heading 2</a:t>
            </a:r>
          </a:p>
        </p:txBody>
      </p:sp>
      <p:sp>
        <p:nvSpPr>
          <p:cNvPr id="71" name="Text Placeholder 62">
            <a:extLst>
              <a:ext uri="{FF2B5EF4-FFF2-40B4-BE49-F238E27FC236}">
                <a16:creationId xmlns:a16="http://schemas.microsoft.com/office/drawing/2014/main" id="{53D9D129-E2ED-4FA0-8906-E7C25CB5EF54}"/>
              </a:ext>
            </a:extLst>
          </p:cNvPr>
          <p:cNvSpPr>
            <a:spLocks noGrp="1"/>
          </p:cNvSpPr>
          <p:nvPr>
            <p:ph type="body" sz="quarter" idx="38" hasCustomPrompt="1"/>
          </p:nvPr>
        </p:nvSpPr>
        <p:spPr>
          <a:xfrm>
            <a:off x="5293281" y="5707711"/>
            <a:ext cx="1733047" cy="362766"/>
          </a:xfrm>
          <a:prstGeom prst="rect">
            <a:avLst/>
          </a:prstGeom>
        </p:spPr>
        <p:txBody>
          <a:bodyPr/>
          <a:lstStyle>
            <a:lvl1pPr algn="ctr">
              <a:defRPr b="1"/>
            </a:lvl1pPr>
          </a:lstStyle>
          <a:p>
            <a:pPr lvl="0"/>
            <a:r>
              <a:rPr lang="en-US" dirty="0"/>
              <a:t>Heading 3</a:t>
            </a:r>
          </a:p>
        </p:txBody>
      </p:sp>
      <p:sp>
        <p:nvSpPr>
          <p:cNvPr id="73" name="Text Placeholder 62">
            <a:extLst>
              <a:ext uri="{FF2B5EF4-FFF2-40B4-BE49-F238E27FC236}">
                <a16:creationId xmlns:a16="http://schemas.microsoft.com/office/drawing/2014/main" id="{D76665DF-2B18-4340-AD73-D5AFA208B0B7}"/>
              </a:ext>
            </a:extLst>
          </p:cNvPr>
          <p:cNvSpPr>
            <a:spLocks noGrp="1"/>
          </p:cNvSpPr>
          <p:nvPr>
            <p:ph type="body" sz="quarter" idx="40" hasCustomPrompt="1"/>
          </p:nvPr>
        </p:nvSpPr>
        <p:spPr>
          <a:xfrm>
            <a:off x="7412699" y="5707711"/>
            <a:ext cx="1733047" cy="362766"/>
          </a:xfrm>
          <a:prstGeom prst="rect">
            <a:avLst/>
          </a:prstGeom>
        </p:spPr>
        <p:txBody>
          <a:bodyPr/>
          <a:lstStyle>
            <a:lvl1pPr algn="ctr">
              <a:defRPr b="1"/>
            </a:lvl1pPr>
          </a:lstStyle>
          <a:p>
            <a:pPr lvl="0"/>
            <a:r>
              <a:rPr lang="en-US" dirty="0"/>
              <a:t>Heading 4</a:t>
            </a:r>
          </a:p>
        </p:txBody>
      </p:sp>
      <p:sp>
        <p:nvSpPr>
          <p:cNvPr id="75" name="Text Placeholder 62">
            <a:extLst>
              <a:ext uri="{FF2B5EF4-FFF2-40B4-BE49-F238E27FC236}">
                <a16:creationId xmlns:a16="http://schemas.microsoft.com/office/drawing/2014/main" id="{0854FF77-1078-43A2-B302-E29B4C6D8DAE}"/>
              </a:ext>
            </a:extLst>
          </p:cNvPr>
          <p:cNvSpPr>
            <a:spLocks noGrp="1"/>
          </p:cNvSpPr>
          <p:nvPr>
            <p:ph type="body" sz="quarter" idx="42" hasCustomPrompt="1"/>
          </p:nvPr>
        </p:nvSpPr>
        <p:spPr>
          <a:xfrm>
            <a:off x="9532117" y="5707711"/>
            <a:ext cx="1899629" cy="362766"/>
          </a:xfrm>
          <a:prstGeom prst="rect">
            <a:avLst/>
          </a:prstGeom>
        </p:spPr>
        <p:txBody>
          <a:bodyPr/>
          <a:lstStyle>
            <a:lvl1pPr algn="ctr">
              <a:defRPr b="1"/>
            </a:lvl1pPr>
          </a:lstStyle>
          <a:p>
            <a:pPr lvl="0"/>
            <a:r>
              <a:rPr lang="en-US" dirty="0"/>
              <a:t>Heading 5</a:t>
            </a:r>
          </a:p>
        </p:txBody>
      </p:sp>
      <p:sp>
        <p:nvSpPr>
          <p:cNvPr id="76" name="Text Placeholder 5">
            <a:extLst>
              <a:ext uri="{FF2B5EF4-FFF2-40B4-BE49-F238E27FC236}">
                <a16:creationId xmlns:a16="http://schemas.microsoft.com/office/drawing/2014/main" id="{0216F30E-09FF-4325-8E4B-DC1987DFD33C}"/>
              </a:ext>
            </a:extLst>
          </p:cNvPr>
          <p:cNvSpPr>
            <a:spLocks noGrp="1"/>
          </p:cNvSpPr>
          <p:nvPr>
            <p:ph type="body" sz="quarter" idx="24" hasCustomPrompt="1"/>
          </p:nvPr>
        </p:nvSpPr>
        <p:spPr>
          <a:xfrm>
            <a:off x="514350" y="1304995"/>
            <a:ext cx="10273812" cy="1453287"/>
          </a:xfrm>
          <a:prstGeom prst="rect">
            <a:avLst/>
          </a:prstGeom>
        </p:spPr>
        <p:txBody>
          <a:bodyPr/>
          <a:lstStyle>
            <a:lvl1pPr marL="0" indent="0">
              <a:spcBef>
                <a:spcPts val="0"/>
              </a:spcBef>
              <a:spcAft>
                <a:spcPts val="838"/>
              </a:spcAft>
              <a:buNone/>
              <a:defRPr sz="1800" b="0" baseline="0">
                <a:latin typeface="Arial" panose="020B0604020202020204" pitchFamily="34" charset="0"/>
                <a:cs typeface="Arial" panose="020B0604020202020204" pitchFamily="34" charset="0"/>
              </a:defRPr>
            </a:lvl1pPr>
            <a:lvl2pPr marL="285750" indent="-285750">
              <a:spcBef>
                <a:spcPts val="0"/>
              </a:spcBef>
              <a:spcAft>
                <a:spcPts val="838"/>
              </a:spcAft>
              <a:buFont typeface="Wingdings 3" panose="05040102010807070707" pitchFamily="18" charset="2"/>
              <a:buChar char="*"/>
              <a:defRPr sz="1800" baseline="0">
                <a:latin typeface="Arial" panose="020B0604020202020204" pitchFamily="34" charset="0"/>
                <a:cs typeface="Arial" panose="020B0604020202020204" pitchFamily="34" charset="0"/>
              </a:defRPr>
            </a:lvl2pPr>
            <a:lvl3pPr marL="617538" indent="-341313">
              <a:spcBef>
                <a:spcPts val="0"/>
              </a:spcBef>
              <a:spcAft>
                <a:spcPts val="838"/>
              </a:spcAft>
              <a:buFont typeface="Wingdings 3" pitchFamily="18" charset="2"/>
              <a:buChar char="9"/>
              <a:defRPr sz="1600">
                <a:latin typeface="Arial" panose="020B0604020202020204" pitchFamily="34" charset="0"/>
                <a:cs typeface="Arial" panose="020B0604020202020204" pitchFamily="34" charset="0"/>
              </a:defRPr>
            </a:lvl3pPr>
            <a:lvl4pPr marL="998538" indent="-361950">
              <a:spcBef>
                <a:spcPts val="0"/>
              </a:spcBef>
              <a:spcAft>
                <a:spcPts val="838"/>
              </a:spcAft>
              <a:buFont typeface="Wingdings 3" pitchFamily="18" charset="2"/>
              <a:buChar char="&quot;"/>
              <a:defRPr sz="1500">
                <a:latin typeface="Arial" panose="020B0604020202020204" pitchFamily="34" charset="0"/>
                <a:cs typeface="Arial" panose="020B0604020202020204" pitchFamily="34" charset="0"/>
              </a:defRPr>
            </a:lvl4pPr>
            <a:lvl5pPr marL="1440000" indent="-342000">
              <a:spcBef>
                <a:spcPts val="0"/>
              </a:spcBef>
              <a:spcAft>
                <a:spcPts val="838"/>
              </a:spcAft>
              <a:buFont typeface="Wingdings 3" pitchFamily="18" charset="2"/>
              <a:buChar char=""/>
              <a:defRPr sz="1100"/>
            </a:lvl5pPr>
          </a:lstStyle>
          <a:p>
            <a:pPr lvl="0">
              <a:spcBef>
                <a:spcPct val="0"/>
              </a:spcBef>
            </a:pPr>
            <a:r>
              <a:rPr lang="en-US" dirty="0"/>
              <a:t>All corresponding content can be placed here. The contents font sizes, bullets, sub bullets styling are predefined.</a:t>
            </a:r>
          </a:p>
          <a:p>
            <a:pPr lvl="1">
              <a:spcBef>
                <a:spcPct val="0"/>
              </a:spcBef>
            </a:pPr>
            <a:r>
              <a:rPr lang="en-US" dirty="0"/>
              <a:t>First</a:t>
            </a:r>
          </a:p>
          <a:p>
            <a:pPr lvl="2">
              <a:spcBef>
                <a:spcPct val="0"/>
              </a:spcBef>
            </a:pPr>
            <a:r>
              <a:rPr lang="en-US" dirty="0"/>
              <a:t>Second</a:t>
            </a:r>
          </a:p>
          <a:p>
            <a:pPr lvl="3">
              <a:spcBef>
                <a:spcPct val="0"/>
              </a:spcBef>
            </a:pPr>
            <a:r>
              <a:rPr lang="en-US" dirty="0"/>
              <a:t>Third</a:t>
            </a:r>
          </a:p>
        </p:txBody>
      </p:sp>
    </p:spTree>
    <p:custDataLst>
      <p:tags r:id="rId1"/>
    </p:custDataLst>
    <p:extLst>
      <p:ext uri="{BB962C8B-B14F-4D97-AF65-F5344CB8AC3E}">
        <p14:creationId xmlns:p14="http://schemas.microsoft.com/office/powerpoint/2010/main" val="10139148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quared-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a16="http://schemas.microsoft.com/office/drawing/2014/main"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grpSp>
        <p:nvGrpSpPr>
          <p:cNvPr id="4" name="Shape 435">
            <a:extLst>
              <a:ext uri="{FF2B5EF4-FFF2-40B4-BE49-F238E27FC236}">
                <a16:creationId xmlns:a16="http://schemas.microsoft.com/office/drawing/2014/main" id="{5E0A69AD-1907-438E-9B37-02CD6AD57E63}"/>
              </a:ext>
            </a:extLst>
          </p:cNvPr>
          <p:cNvGrpSpPr/>
          <p:nvPr userDrawn="1"/>
        </p:nvGrpSpPr>
        <p:grpSpPr>
          <a:xfrm>
            <a:off x="0" y="3998260"/>
            <a:ext cx="12192000" cy="126791"/>
            <a:chOff x="1751419" y="4036682"/>
            <a:chExt cx="9944456" cy="50961"/>
          </a:xfrm>
        </p:grpSpPr>
        <p:sp>
          <p:nvSpPr>
            <p:cNvPr id="5" name="Shape 436">
              <a:extLst>
                <a:ext uri="{FF2B5EF4-FFF2-40B4-BE49-F238E27FC236}">
                  <a16:creationId xmlns:a16="http://schemas.microsoft.com/office/drawing/2014/main" id="{E6E87D3E-1AA0-4FF5-BE58-2E0A0458A2AB}"/>
                </a:ext>
              </a:extLst>
            </p:cNvPr>
            <p:cNvSpPr/>
            <p:nvPr/>
          </p:nvSpPr>
          <p:spPr>
            <a:xfrm>
              <a:off x="3040807" y="4036682"/>
              <a:ext cx="1683494" cy="50961"/>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Roboto"/>
                <a:ea typeface="Roboto"/>
                <a:cs typeface="Roboto"/>
                <a:sym typeface="Roboto"/>
              </a:endParaRPr>
            </a:p>
          </p:txBody>
        </p:sp>
        <p:sp>
          <p:nvSpPr>
            <p:cNvPr id="6" name="Shape 437">
              <a:extLst>
                <a:ext uri="{FF2B5EF4-FFF2-40B4-BE49-F238E27FC236}">
                  <a16:creationId xmlns:a16="http://schemas.microsoft.com/office/drawing/2014/main" id="{49422034-2726-4B31-B851-64DE97BFE9D7}"/>
                </a:ext>
              </a:extLst>
            </p:cNvPr>
            <p:cNvSpPr/>
            <p:nvPr/>
          </p:nvSpPr>
          <p:spPr>
            <a:xfrm>
              <a:off x="4724303" y="4036682"/>
              <a:ext cx="1715155" cy="50961"/>
            </a:xfrm>
            <a:prstGeom prst="rect">
              <a:avLst/>
            </a:prstGeom>
            <a:solidFill>
              <a:schemeClr val="accent3"/>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Roboto"/>
                <a:ea typeface="Roboto"/>
                <a:cs typeface="Roboto"/>
                <a:sym typeface="Roboto"/>
              </a:endParaRPr>
            </a:p>
          </p:txBody>
        </p:sp>
        <p:sp>
          <p:nvSpPr>
            <p:cNvPr id="7" name="Shape 438">
              <a:extLst>
                <a:ext uri="{FF2B5EF4-FFF2-40B4-BE49-F238E27FC236}">
                  <a16:creationId xmlns:a16="http://schemas.microsoft.com/office/drawing/2014/main" id="{2624578F-9C0A-4BDF-9E6A-545586E024BC}"/>
                </a:ext>
              </a:extLst>
            </p:cNvPr>
            <p:cNvSpPr/>
            <p:nvPr/>
          </p:nvSpPr>
          <p:spPr>
            <a:xfrm>
              <a:off x="6435557" y="4036682"/>
              <a:ext cx="1661571" cy="50961"/>
            </a:xfrm>
            <a:prstGeom prst="rect">
              <a:avLst/>
            </a:prstGeom>
            <a:solidFill>
              <a:schemeClr val="accent4"/>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Roboto"/>
                <a:ea typeface="Roboto"/>
                <a:cs typeface="Roboto"/>
                <a:sym typeface="Roboto"/>
              </a:endParaRPr>
            </a:p>
          </p:txBody>
        </p:sp>
        <p:sp>
          <p:nvSpPr>
            <p:cNvPr id="8" name="Shape 439">
              <a:extLst>
                <a:ext uri="{FF2B5EF4-FFF2-40B4-BE49-F238E27FC236}">
                  <a16:creationId xmlns:a16="http://schemas.microsoft.com/office/drawing/2014/main" id="{9D66A61E-5F6B-4552-9A4A-99FF4EB369AE}"/>
                </a:ext>
              </a:extLst>
            </p:cNvPr>
            <p:cNvSpPr/>
            <p:nvPr/>
          </p:nvSpPr>
          <p:spPr>
            <a:xfrm>
              <a:off x="8087642" y="4036682"/>
              <a:ext cx="1720740" cy="50961"/>
            </a:xfrm>
            <a:prstGeom prst="rect">
              <a:avLst/>
            </a:prstGeom>
            <a:solidFill>
              <a:schemeClr val="accent5"/>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Roboto"/>
                <a:ea typeface="Roboto"/>
                <a:cs typeface="Roboto"/>
                <a:sym typeface="Roboto"/>
              </a:endParaRPr>
            </a:p>
          </p:txBody>
        </p:sp>
        <p:sp>
          <p:nvSpPr>
            <p:cNvPr id="9" name="Shape 440">
              <a:extLst>
                <a:ext uri="{FF2B5EF4-FFF2-40B4-BE49-F238E27FC236}">
                  <a16:creationId xmlns:a16="http://schemas.microsoft.com/office/drawing/2014/main" id="{AD87DCDF-751E-48B4-86F4-825A02472E64}"/>
                </a:ext>
              </a:extLst>
            </p:cNvPr>
            <p:cNvSpPr/>
            <p:nvPr/>
          </p:nvSpPr>
          <p:spPr>
            <a:xfrm>
              <a:off x="1751419" y="4036682"/>
              <a:ext cx="1289385" cy="50961"/>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Roboto"/>
                <a:ea typeface="Roboto"/>
                <a:cs typeface="Roboto"/>
                <a:sym typeface="Roboto"/>
              </a:endParaRPr>
            </a:p>
          </p:txBody>
        </p:sp>
        <p:sp>
          <p:nvSpPr>
            <p:cNvPr id="10" name="Shape 441">
              <a:extLst>
                <a:ext uri="{FF2B5EF4-FFF2-40B4-BE49-F238E27FC236}">
                  <a16:creationId xmlns:a16="http://schemas.microsoft.com/office/drawing/2014/main" id="{0832F15E-F165-47E2-BD96-B8587225ECAA}"/>
                </a:ext>
              </a:extLst>
            </p:cNvPr>
            <p:cNvSpPr/>
            <p:nvPr/>
          </p:nvSpPr>
          <p:spPr>
            <a:xfrm>
              <a:off x="9808382" y="4036682"/>
              <a:ext cx="1887494" cy="50961"/>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Roboto"/>
                <a:ea typeface="Roboto"/>
                <a:cs typeface="Roboto"/>
                <a:sym typeface="Roboto"/>
              </a:endParaRPr>
            </a:p>
          </p:txBody>
        </p:sp>
      </p:grpSp>
      <p:grpSp>
        <p:nvGrpSpPr>
          <p:cNvPr id="16" name="Shape 447">
            <a:extLst>
              <a:ext uri="{FF2B5EF4-FFF2-40B4-BE49-F238E27FC236}">
                <a16:creationId xmlns:a16="http://schemas.microsoft.com/office/drawing/2014/main" id="{982CD0AA-0428-49EA-B371-50442EC9E6B1}"/>
              </a:ext>
            </a:extLst>
          </p:cNvPr>
          <p:cNvGrpSpPr/>
          <p:nvPr userDrawn="1"/>
        </p:nvGrpSpPr>
        <p:grpSpPr>
          <a:xfrm>
            <a:off x="1217471" y="1893408"/>
            <a:ext cx="1304470" cy="2431269"/>
            <a:chOff x="1217471" y="1893408"/>
            <a:chExt cx="1304470" cy="2431269"/>
          </a:xfrm>
        </p:grpSpPr>
        <p:grpSp>
          <p:nvGrpSpPr>
            <p:cNvPr id="17" name="Shape 448">
              <a:extLst>
                <a:ext uri="{FF2B5EF4-FFF2-40B4-BE49-F238E27FC236}">
                  <a16:creationId xmlns:a16="http://schemas.microsoft.com/office/drawing/2014/main" id="{D57C75A4-99B1-4A60-A578-0817DA8862EA}"/>
                </a:ext>
              </a:extLst>
            </p:cNvPr>
            <p:cNvGrpSpPr/>
            <p:nvPr/>
          </p:nvGrpSpPr>
          <p:grpSpPr>
            <a:xfrm>
              <a:off x="1217471" y="2766893"/>
              <a:ext cx="1304470" cy="1557784"/>
              <a:chOff x="1217471" y="2766893"/>
              <a:chExt cx="1304470" cy="1557784"/>
            </a:xfrm>
          </p:grpSpPr>
          <p:grpSp>
            <p:nvGrpSpPr>
              <p:cNvPr id="22" name="Shape 449">
                <a:extLst>
                  <a:ext uri="{FF2B5EF4-FFF2-40B4-BE49-F238E27FC236}">
                    <a16:creationId xmlns:a16="http://schemas.microsoft.com/office/drawing/2014/main" id="{6476D60F-04E7-4959-839A-D566BAC6FE28}"/>
                  </a:ext>
                </a:extLst>
              </p:cNvPr>
              <p:cNvGrpSpPr/>
              <p:nvPr/>
            </p:nvGrpSpPr>
            <p:grpSpPr>
              <a:xfrm>
                <a:off x="1217471" y="2766893"/>
                <a:ext cx="1304470" cy="1557784"/>
                <a:chOff x="1199541" y="3267114"/>
                <a:chExt cx="1304470" cy="1557784"/>
              </a:xfrm>
            </p:grpSpPr>
            <p:sp>
              <p:nvSpPr>
                <p:cNvPr id="24" name="Shape 450">
                  <a:extLst>
                    <a:ext uri="{FF2B5EF4-FFF2-40B4-BE49-F238E27FC236}">
                      <a16:creationId xmlns:a16="http://schemas.microsoft.com/office/drawing/2014/main" id="{ABE6ADD7-0E16-4D3E-B8FE-55D9D6B5A429}"/>
                    </a:ext>
                  </a:extLst>
                </p:cNvPr>
                <p:cNvSpPr/>
                <p:nvPr/>
              </p:nvSpPr>
              <p:spPr>
                <a:xfrm rot="10800000" flipH="1">
                  <a:off x="1199541" y="3267114"/>
                  <a:ext cx="1304470" cy="1020141"/>
                </a:xfrm>
                <a:prstGeom prst="triangle">
                  <a:avLst>
                    <a:gd name="adj" fmla="val 50000"/>
                  </a:avLst>
                </a:prstGeom>
                <a:gradFill>
                  <a:gsLst>
                    <a:gs pos="0">
                      <a:schemeClr val="accent1"/>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 name="Shape 451">
                  <a:extLst>
                    <a:ext uri="{FF2B5EF4-FFF2-40B4-BE49-F238E27FC236}">
                      <a16:creationId xmlns:a16="http://schemas.microsoft.com/office/drawing/2014/main" id="{967C3D7A-0C05-4B93-A574-D54DA1463854}"/>
                    </a:ext>
                  </a:extLst>
                </p:cNvPr>
                <p:cNvSpPr/>
                <p:nvPr/>
              </p:nvSpPr>
              <p:spPr>
                <a:xfrm>
                  <a:off x="1540736"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3" name="Shape 452">
                <a:extLst>
                  <a:ext uri="{FF2B5EF4-FFF2-40B4-BE49-F238E27FC236}">
                    <a16:creationId xmlns:a16="http://schemas.microsoft.com/office/drawing/2014/main" id="{FD56A451-10DE-4E6C-A3A4-019DFCDFB665}"/>
                  </a:ext>
                </a:extLst>
              </p:cNvPr>
              <p:cNvSpPr/>
              <p:nvPr/>
            </p:nvSpPr>
            <p:spPr>
              <a:xfrm>
                <a:off x="1718423" y="3882698"/>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18" name="Shape 453">
              <a:extLst>
                <a:ext uri="{FF2B5EF4-FFF2-40B4-BE49-F238E27FC236}">
                  <a16:creationId xmlns:a16="http://schemas.microsoft.com/office/drawing/2014/main" id="{944ECBFB-14F5-4E6F-9CD3-C1A5BA972593}"/>
                </a:ext>
              </a:extLst>
            </p:cNvPr>
            <p:cNvGrpSpPr/>
            <p:nvPr/>
          </p:nvGrpSpPr>
          <p:grpSpPr>
            <a:xfrm>
              <a:off x="1289951" y="1893408"/>
              <a:ext cx="1136272" cy="1246506"/>
              <a:chOff x="627304" y="1987183"/>
              <a:chExt cx="1594616" cy="1749317"/>
            </a:xfrm>
          </p:grpSpPr>
          <p:sp>
            <p:nvSpPr>
              <p:cNvPr id="19" name="Shape 454">
                <a:extLst>
                  <a:ext uri="{FF2B5EF4-FFF2-40B4-BE49-F238E27FC236}">
                    <a16:creationId xmlns:a16="http://schemas.microsoft.com/office/drawing/2014/main" id="{2D18D259-9187-440A-8D09-F4AAD8ECCF4C}"/>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0" name="Shape 455">
                <a:extLst>
                  <a:ext uri="{FF2B5EF4-FFF2-40B4-BE49-F238E27FC236}">
                    <a16:creationId xmlns:a16="http://schemas.microsoft.com/office/drawing/2014/main" id="{A1E5E5C1-B874-49A4-879C-F8716240B380}"/>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1" name="Shape 456">
                <a:extLst>
                  <a:ext uri="{FF2B5EF4-FFF2-40B4-BE49-F238E27FC236}">
                    <a16:creationId xmlns:a16="http://schemas.microsoft.com/office/drawing/2014/main" id="{206CCF5C-C710-419B-BFF5-FB4297673CD3}"/>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grpSp>
        <p:nvGrpSpPr>
          <p:cNvPr id="26" name="Shape 457">
            <a:extLst>
              <a:ext uri="{FF2B5EF4-FFF2-40B4-BE49-F238E27FC236}">
                <a16:creationId xmlns:a16="http://schemas.microsoft.com/office/drawing/2014/main" id="{D5C411AE-DC64-466D-BDAC-8DB05F9205C0}"/>
              </a:ext>
            </a:extLst>
          </p:cNvPr>
          <p:cNvGrpSpPr/>
          <p:nvPr userDrawn="1"/>
        </p:nvGrpSpPr>
        <p:grpSpPr>
          <a:xfrm>
            <a:off x="3286748" y="1893408"/>
            <a:ext cx="1304470" cy="2483739"/>
            <a:chOff x="3326504" y="1893408"/>
            <a:chExt cx="1304470" cy="2483739"/>
          </a:xfrm>
        </p:grpSpPr>
        <p:grpSp>
          <p:nvGrpSpPr>
            <p:cNvPr id="27" name="Shape 458">
              <a:extLst>
                <a:ext uri="{FF2B5EF4-FFF2-40B4-BE49-F238E27FC236}">
                  <a16:creationId xmlns:a16="http://schemas.microsoft.com/office/drawing/2014/main" id="{8B312BEF-2CFF-43D7-B08F-A736C6CC8EBE}"/>
                </a:ext>
              </a:extLst>
            </p:cNvPr>
            <p:cNvGrpSpPr/>
            <p:nvPr/>
          </p:nvGrpSpPr>
          <p:grpSpPr>
            <a:xfrm>
              <a:off x="3326504" y="2772528"/>
              <a:ext cx="1304470" cy="1604619"/>
              <a:chOff x="3326504" y="2772528"/>
              <a:chExt cx="1304470" cy="1604619"/>
            </a:xfrm>
          </p:grpSpPr>
          <p:grpSp>
            <p:nvGrpSpPr>
              <p:cNvPr id="32" name="Shape 459">
                <a:extLst>
                  <a:ext uri="{FF2B5EF4-FFF2-40B4-BE49-F238E27FC236}">
                    <a16:creationId xmlns:a16="http://schemas.microsoft.com/office/drawing/2014/main" id="{219FB92E-5EAF-424B-9B83-FD646C0076B2}"/>
                  </a:ext>
                </a:extLst>
              </p:cNvPr>
              <p:cNvGrpSpPr/>
              <p:nvPr/>
            </p:nvGrpSpPr>
            <p:grpSpPr>
              <a:xfrm>
                <a:off x="3326504" y="2772528"/>
                <a:ext cx="1304470" cy="1604619"/>
                <a:chOff x="3269602" y="3277053"/>
                <a:chExt cx="1304470" cy="1593145"/>
              </a:xfrm>
            </p:grpSpPr>
            <p:sp>
              <p:nvSpPr>
                <p:cNvPr id="34" name="Shape 460">
                  <a:extLst>
                    <a:ext uri="{FF2B5EF4-FFF2-40B4-BE49-F238E27FC236}">
                      <a16:creationId xmlns:a16="http://schemas.microsoft.com/office/drawing/2014/main" id="{B218C614-3BC3-48BC-92AB-3E78E40E5EE8}"/>
                    </a:ext>
                  </a:extLst>
                </p:cNvPr>
                <p:cNvSpPr/>
                <p:nvPr/>
              </p:nvSpPr>
              <p:spPr>
                <a:xfrm rot="10800000" flipH="1">
                  <a:off x="3269602" y="3277053"/>
                  <a:ext cx="1304470" cy="1020141"/>
                </a:xfrm>
                <a:prstGeom prst="triangle">
                  <a:avLst>
                    <a:gd name="adj" fmla="val 50000"/>
                  </a:avLst>
                </a:prstGeom>
                <a:gradFill>
                  <a:gsLst>
                    <a:gs pos="0">
                      <a:schemeClr val="accent2"/>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 name="Shape 461">
                  <a:extLst>
                    <a:ext uri="{FF2B5EF4-FFF2-40B4-BE49-F238E27FC236}">
                      <a16:creationId xmlns:a16="http://schemas.microsoft.com/office/drawing/2014/main" id="{A9E76E57-5B8F-4C02-BC88-BD448B68136A}"/>
                    </a:ext>
                  </a:extLst>
                </p:cNvPr>
                <p:cNvSpPr/>
                <p:nvPr/>
              </p:nvSpPr>
              <p:spPr>
                <a:xfrm>
                  <a:off x="3621767" y="42843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33" name="Shape 462">
                <a:extLst>
                  <a:ext uri="{FF2B5EF4-FFF2-40B4-BE49-F238E27FC236}">
                    <a16:creationId xmlns:a16="http://schemas.microsoft.com/office/drawing/2014/main" id="{27FD5014-646D-416B-B7E6-590867CD1C6B}"/>
                  </a:ext>
                </a:extLst>
              </p:cNvPr>
              <p:cNvSpPr/>
              <p:nvPr/>
            </p:nvSpPr>
            <p:spPr>
              <a:xfrm>
                <a:off x="3839076" y="3922923"/>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28" name="Shape 463">
              <a:extLst>
                <a:ext uri="{FF2B5EF4-FFF2-40B4-BE49-F238E27FC236}">
                  <a16:creationId xmlns:a16="http://schemas.microsoft.com/office/drawing/2014/main" id="{0CFC4DA9-5201-4460-A65C-DF1259107B76}"/>
                </a:ext>
              </a:extLst>
            </p:cNvPr>
            <p:cNvGrpSpPr/>
            <p:nvPr/>
          </p:nvGrpSpPr>
          <p:grpSpPr>
            <a:xfrm>
              <a:off x="3410604" y="1893408"/>
              <a:ext cx="1136272" cy="1246506"/>
              <a:chOff x="627304" y="1987183"/>
              <a:chExt cx="1594616" cy="1749317"/>
            </a:xfrm>
          </p:grpSpPr>
          <p:sp>
            <p:nvSpPr>
              <p:cNvPr id="29" name="Shape 464">
                <a:extLst>
                  <a:ext uri="{FF2B5EF4-FFF2-40B4-BE49-F238E27FC236}">
                    <a16:creationId xmlns:a16="http://schemas.microsoft.com/office/drawing/2014/main" id="{EED83CED-C348-4860-B717-3051B4931096}"/>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0" name="Shape 465">
                <a:extLst>
                  <a:ext uri="{FF2B5EF4-FFF2-40B4-BE49-F238E27FC236}">
                    <a16:creationId xmlns:a16="http://schemas.microsoft.com/office/drawing/2014/main" id="{EAF04ECD-FF1A-428F-8190-C9E23A80973D}"/>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1" name="Shape 466">
                <a:extLst>
                  <a:ext uri="{FF2B5EF4-FFF2-40B4-BE49-F238E27FC236}">
                    <a16:creationId xmlns:a16="http://schemas.microsoft.com/office/drawing/2014/main" id="{0EA48C78-4AF8-4576-9A52-3E3BEBD72F5D}"/>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grpSp>
        <p:nvGrpSpPr>
          <p:cNvPr id="36" name="Shape 467">
            <a:extLst>
              <a:ext uri="{FF2B5EF4-FFF2-40B4-BE49-F238E27FC236}">
                <a16:creationId xmlns:a16="http://schemas.microsoft.com/office/drawing/2014/main" id="{0D7161DF-0AAD-4596-A994-DDA0ACA22488}"/>
              </a:ext>
            </a:extLst>
          </p:cNvPr>
          <p:cNvGrpSpPr/>
          <p:nvPr userDrawn="1"/>
        </p:nvGrpSpPr>
        <p:grpSpPr>
          <a:xfrm>
            <a:off x="5362701" y="1890087"/>
            <a:ext cx="1304470" cy="2426375"/>
            <a:chOff x="5452152" y="1890087"/>
            <a:chExt cx="1304470" cy="2426375"/>
          </a:xfrm>
        </p:grpSpPr>
        <p:grpSp>
          <p:nvGrpSpPr>
            <p:cNvPr id="37" name="Shape 468">
              <a:extLst>
                <a:ext uri="{FF2B5EF4-FFF2-40B4-BE49-F238E27FC236}">
                  <a16:creationId xmlns:a16="http://schemas.microsoft.com/office/drawing/2014/main" id="{F973CDE4-E42F-42C5-B4FC-11591B7D5F2D}"/>
                </a:ext>
              </a:extLst>
            </p:cNvPr>
            <p:cNvGrpSpPr/>
            <p:nvPr/>
          </p:nvGrpSpPr>
          <p:grpSpPr>
            <a:xfrm>
              <a:off x="5452152" y="2763572"/>
              <a:ext cx="1304470" cy="1552890"/>
              <a:chOff x="5452152" y="2763572"/>
              <a:chExt cx="1304470" cy="1552890"/>
            </a:xfrm>
          </p:grpSpPr>
          <p:grpSp>
            <p:nvGrpSpPr>
              <p:cNvPr id="42" name="Shape 469">
                <a:extLst>
                  <a:ext uri="{FF2B5EF4-FFF2-40B4-BE49-F238E27FC236}">
                    <a16:creationId xmlns:a16="http://schemas.microsoft.com/office/drawing/2014/main" id="{CB67B603-EAF7-4478-AC18-47787E5517E3}"/>
                  </a:ext>
                </a:extLst>
              </p:cNvPr>
              <p:cNvGrpSpPr/>
              <p:nvPr/>
            </p:nvGrpSpPr>
            <p:grpSpPr>
              <a:xfrm>
                <a:off x="5452152" y="2763572"/>
                <a:ext cx="1304470" cy="1552890"/>
                <a:chOff x="5960996" y="3267114"/>
                <a:chExt cx="1304470" cy="1559509"/>
              </a:xfrm>
            </p:grpSpPr>
            <p:sp>
              <p:nvSpPr>
                <p:cNvPr id="44" name="Shape 470">
                  <a:extLst>
                    <a:ext uri="{FF2B5EF4-FFF2-40B4-BE49-F238E27FC236}">
                      <a16:creationId xmlns:a16="http://schemas.microsoft.com/office/drawing/2014/main" id="{4D128BA8-DDE1-4615-BEA5-5440FADBFE99}"/>
                    </a:ext>
                  </a:extLst>
                </p:cNvPr>
                <p:cNvSpPr/>
                <p:nvPr/>
              </p:nvSpPr>
              <p:spPr>
                <a:xfrm rot="10800000" flipH="1">
                  <a:off x="5960996" y="3267114"/>
                  <a:ext cx="1304470" cy="1020141"/>
                </a:xfrm>
                <a:prstGeom prst="triangle">
                  <a:avLst>
                    <a:gd name="adj" fmla="val 50000"/>
                  </a:avLst>
                </a:prstGeom>
                <a:gradFill>
                  <a:gsLst>
                    <a:gs pos="0">
                      <a:schemeClr val="accent3"/>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5" name="Shape 471">
                  <a:extLst>
                    <a:ext uri="{FF2B5EF4-FFF2-40B4-BE49-F238E27FC236}">
                      <a16:creationId xmlns:a16="http://schemas.microsoft.com/office/drawing/2014/main" id="{EE7DBB3D-4ECE-45D9-8938-F3D044F67A0C}"/>
                    </a:ext>
                  </a:extLst>
                </p:cNvPr>
                <p:cNvSpPr/>
                <p:nvPr/>
              </p:nvSpPr>
              <p:spPr>
                <a:xfrm>
                  <a:off x="6312532" y="4240732"/>
                  <a:ext cx="585891" cy="585891"/>
                </a:xfrm>
                <a:prstGeom prst="roundRect">
                  <a:avLst>
                    <a:gd name="adj" fmla="val 16667"/>
                  </a:avLst>
                </a:prstGeom>
                <a:gradFill>
                  <a:gsLst>
                    <a:gs pos="0">
                      <a:srgbClr val="6A798A"/>
                    </a:gs>
                    <a:gs pos="50000">
                      <a:srgbClr val="54677D"/>
                    </a:gs>
                    <a:gs pos="100000">
                      <a:srgbClr val="485A6F"/>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43" name="Shape 472">
                <a:extLst>
                  <a:ext uri="{FF2B5EF4-FFF2-40B4-BE49-F238E27FC236}">
                    <a16:creationId xmlns:a16="http://schemas.microsoft.com/office/drawing/2014/main" id="{DB20D791-9F46-4246-9EF4-F13FDC2ACB82}"/>
                  </a:ext>
                </a:extLst>
              </p:cNvPr>
              <p:cNvSpPr/>
              <p:nvPr/>
            </p:nvSpPr>
            <p:spPr>
              <a:xfrm>
                <a:off x="5981437" y="387921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38" name="Shape 473">
              <a:extLst>
                <a:ext uri="{FF2B5EF4-FFF2-40B4-BE49-F238E27FC236}">
                  <a16:creationId xmlns:a16="http://schemas.microsoft.com/office/drawing/2014/main" id="{D1BB0BF4-7853-4995-BF08-A53684FEA298}"/>
                </a:ext>
              </a:extLst>
            </p:cNvPr>
            <p:cNvGrpSpPr/>
            <p:nvPr/>
          </p:nvGrpSpPr>
          <p:grpSpPr>
            <a:xfrm>
              <a:off x="5556109" y="1890087"/>
              <a:ext cx="1136272" cy="1246506"/>
              <a:chOff x="627304" y="1987183"/>
              <a:chExt cx="1594616" cy="1749317"/>
            </a:xfrm>
          </p:grpSpPr>
          <p:sp>
            <p:nvSpPr>
              <p:cNvPr id="39" name="Shape 474">
                <a:extLst>
                  <a:ext uri="{FF2B5EF4-FFF2-40B4-BE49-F238E27FC236}">
                    <a16:creationId xmlns:a16="http://schemas.microsoft.com/office/drawing/2014/main" id="{80F64E9E-C3B8-4FE9-9237-8D7C278CF1B3}"/>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404E5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0" name="Shape 475">
                <a:extLst>
                  <a:ext uri="{FF2B5EF4-FFF2-40B4-BE49-F238E27FC236}">
                    <a16:creationId xmlns:a16="http://schemas.microsoft.com/office/drawing/2014/main" id="{E12C83FD-F85C-4DC4-B2E2-A1274CFFB417}"/>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93A3B5"/>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1" name="Shape 476">
                <a:extLst>
                  <a:ext uri="{FF2B5EF4-FFF2-40B4-BE49-F238E27FC236}">
                    <a16:creationId xmlns:a16="http://schemas.microsoft.com/office/drawing/2014/main" id="{BF3ED55B-7F3A-489B-A4D1-CE9FCB23B39B}"/>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grpSp>
        <p:nvGrpSpPr>
          <p:cNvPr id="46" name="Shape 477">
            <a:extLst>
              <a:ext uri="{FF2B5EF4-FFF2-40B4-BE49-F238E27FC236}">
                <a16:creationId xmlns:a16="http://schemas.microsoft.com/office/drawing/2014/main" id="{D261EBB7-D683-4AFF-8EA7-5B0902E38C3F}"/>
              </a:ext>
            </a:extLst>
          </p:cNvPr>
          <p:cNvGrpSpPr/>
          <p:nvPr userDrawn="1"/>
        </p:nvGrpSpPr>
        <p:grpSpPr>
          <a:xfrm>
            <a:off x="7392552" y="1890087"/>
            <a:ext cx="1304470" cy="2434590"/>
            <a:chOff x="7521759" y="1890087"/>
            <a:chExt cx="1304470" cy="2434590"/>
          </a:xfrm>
        </p:grpSpPr>
        <p:grpSp>
          <p:nvGrpSpPr>
            <p:cNvPr id="47" name="Shape 478">
              <a:extLst>
                <a:ext uri="{FF2B5EF4-FFF2-40B4-BE49-F238E27FC236}">
                  <a16:creationId xmlns:a16="http://schemas.microsoft.com/office/drawing/2014/main" id="{159EA3C3-06CD-4411-92E9-0226AD07C562}"/>
                </a:ext>
              </a:extLst>
            </p:cNvPr>
            <p:cNvGrpSpPr/>
            <p:nvPr/>
          </p:nvGrpSpPr>
          <p:grpSpPr>
            <a:xfrm>
              <a:off x="7521759" y="2766893"/>
              <a:ext cx="1304470" cy="1557784"/>
              <a:chOff x="7521759" y="2766893"/>
              <a:chExt cx="1304470" cy="1557784"/>
            </a:xfrm>
          </p:grpSpPr>
          <p:grpSp>
            <p:nvGrpSpPr>
              <p:cNvPr id="52" name="Shape 479">
                <a:extLst>
                  <a:ext uri="{FF2B5EF4-FFF2-40B4-BE49-F238E27FC236}">
                    <a16:creationId xmlns:a16="http://schemas.microsoft.com/office/drawing/2014/main" id="{AE71D7B4-6342-4D83-9A5F-C848830CD505}"/>
                  </a:ext>
                </a:extLst>
              </p:cNvPr>
              <p:cNvGrpSpPr/>
              <p:nvPr/>
            </p:nvGrpSpPr>
            <p:grpSpPr>
              <a:xfrm>
                <a:off x="7521759" y="2766893"/>
                <a:ext cx="1304470" cy="1557784"/>
                <a:chOff x="7980910" y="3267114"/>
                <a:chExt cx="1304470" cy="1557784"/>
              </a:xfrm>
            </p:grpSpPr>
            <p:sp>
              <p:nvSpPr>
                <p:cNvPr id="54" name="Shape 480">
                  <a:extLst>
                    <a:ext uri="{FF2B5EF4-FFF2-40B4-BE49-F238E27FC236}">
                      <a16:creationId xmlns:a16="http://schemas.microsoft.com/office/drawing/2014/main" id="{F81E36A1-4E11-4122-967B-0D6E75E85D35}"/>
                    </a:ext>
                  </a:extLst>
                </p:cNvPr>
                <p:cNvSpPr/>
                <p:nvPr/>
              </p:nvSpPr>
              <p:spPr>
                <a:xfrm rot="10800000" flipH="1">
                  <a:off x="7980910" y="3267114"/>
                  <a:ext cx="1304470" cy="1020141"/>
                </a:xfrm>
                <a:prstGeom prst="triangle">
                  <a:avLst>
                    <a:gd name="adj" fmla="val 50000"/>
                  </a:avLst>
                </a:prstGeom>
                <a:gradFill>
                  <a:gsLst>
                    <a:gs pos="0">
                      <a:schemeClr val="accent4"/>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5" name="Shape 481">
                  <a:extLst>
                    <a:ext uri="{FF2B5EF4-FFF2-40B4-BE49-F238E27FC236}">
                      <a16:creationId xmlns:a16="http://schemas.microsoft.com/office/drawing/2014/main" id="{608D6647-47EB-423C-9064-AE19AE656C68}"/>
                    </a:ext>
                  </a:extLst>
                </p:cNvPr>
                <p:cNvSpPr/>
                <p:nvPr/>
              </p:nvSpPr>
              <p:spPr>
                <a:xfrm>
                  <a:off x="8347954" y="4239007"/>
                  <a:ext cx="585891" cy="585891"/>
                </a:xfrm>
                <a:prstGeom prst="roundRect">
                  <a:avLst>
                    <a:gd name="adj" fmla="val 16667"/>
                  </a:avLst>
                </a:prstGeom>
                <a:gradFill>
                  <a:gsLst>
                    <a:gs pos="0">
                      <a:srgbClr val="5E697B"/>
                    </a:gs>
                    <a:gs pos="50000">
                      <a:srgbClr val="42536A"/>
                    </a:gs>
                    <a:gs pos="100000">
                      <a:srgbClr val="38495F"/>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53" name="Shape 482">
                <a:extLst>
                  <a:ext uri="{FF2B5EF4-FFF2-40B4-BE49-F238E27FC236}">
                    <a16:creationId xmlns:a16="http://schemas.microsoft.com/office/drawing/2014/main" id="{56836853-A908-4FEA-A2C7-8DBADB9BB699}"/>
                  </a:ext>
                </a:extLst>
              </p:cNvPr>
              <p:cNvSpPr/>
              <p:nvPr/>
            </p:nvSpPr>
            <p:spPr>
              <a:xfrm>
                <a:off x="8050613" y="3892069"/>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48" name="Shape 483">
              <a:extLst>
                <a:ext uri="{FF2B5EF4-FFF2-40B4-BE49-F238E27FC236}">
                  <a16:creationId xmlns:a16="http://schemas.microsoft.com/office/drawing/2014/main" id="{55BE059F-DA9F-46BF-AF97-0633D3C6C37D}"/>
                </a:ext>
              </a:extLst>
            </p:cNvPr>
            <p:cNvGrpSpPr/>
            <p:nvPr/>
          </p:nvGrpSpPr>
          <p:grpSpPr>
            <a:xfrm>
              <a:off x="7622141" y="1890087"/>
              <a:ext cx="1136272" cy="1246506"/>
              <a:chOff x="627304" y="1987183"/>
              <a:chExt cx="1594616" cy="1749317"/>
            </a:xfrm>
          </p:grpSpPr>
          <p:sp>
            <p:nvSpPr>
              <p:cNvPr id="49" name="Shape 484">
                <a:extLst>
                  <a:ext uri="{FF2B5EF4-FFF2-40B4-BE49-F238E27FC236}">
                    <a16:creationId xmlns:a16="http://schemas.microsoft.com/office/drawing/2014/main" id="{09A3F3CC-4A8C-473D-826C-CD8F7210E8CA}"/>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323F4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0" name="Shape 485">
                <a:extLst>
                  <a:ext uri="{FF2B5EF4-FFF2-40B4-BE49-F238E27FC236}">
                    <a16:creationId xmlns:a16="http://schemas.microsoft.com/office/drawing/2014/main" id="{90EE764B-5A68-40F7-B423-97A925DB0430}"/>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8296B0"/>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1" name="Shape 486">
                <a:extLst>
                  <a:ext uri="{FF2B5EF4-FFF2-40B4-BE49-F238E27FC236}">
                    <a16:creationId xmlns:a16="http://schemas.microsoft.com/office/drawing/2014/main" id="{2BD1A69E-843D-4911-9639-72254DE5EC09}"/>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grpSp>
        <p:nvGrpSpPr>
          <p:cNvPr id="56" name="Shape 487">
            <a:extLst>
              <a:ext uri="{FF2B5EF4-FFF2-40B4-BE49-F238E27FC236}">
                <a16:creationId xmlns:a16="http://schemas.microsoft.com/office/drawing/2014/main" id="{0080E6C3-C699-4B27-84AB-D0ACE300B973}"/>
              </a:ext>
            </a:extLst>
          </p:cNvPr>
          <p:cNvGrpSpPr/>
          <p:nvPr userDrawn="1"/>
        </p:nvGrpSpPr>
        <p:grpSpPr>
          <a:xfrm>
            <a:off x="9507695" y="1888970"/>
            <a:ext cx="1304470" cy="2435707"/>
            <a:chOff x="9646841" y="1888970"/>
            <a:chExt cx="1304470" cy="2435707"/>
          </a:xfrm>
        </p:grpSpPr>
        <p:grpSp>
          <p:nvGrpSpPr>
            <p:cNvPr id="57" name="Shape 488">
              <a:extLst>
                <a:ext uri="{FF2B5EF4-FFF2-40B4-BE49-F238E27FC236}">
                  <a16:creationId xmlns:a16="http://schemas.microsoft.com/office/drawing/2014/main" id="{3FE98C58-3F26-4FB1-B3B9-00635E30E151}"/>
                </a:ext>
              </a:extLst>
            </p:cNvPr>
            <p:cNvGrpSpPr/>
            <p:nvPr/>
          </p:nvGrpSpPr>
          <p:grpSpPr>
            <a:xfrm>
              <a:off x="9646841" y="2766893"/>
              <a:ext cx="1304470" cy="1557784"/>
              <a:chOff x="9646841" y="2766893"/>
              <a:chExt cx="1304470" cy="1557784"/>
            </a:xfrm>
          </p:grpSpPr>
          <p:grpSp>
            <p:nvGrpSpPr>
              <p:cNvPr id="62" name="Shape 489">
                <a:extLst>
                  <a:ext uri="{FF2B5EF4-FFF2-40B4-BE49-F238E27FC236}">
                    <a16:creationId xmlns:a16="http://schemas.microsoft.com/office/drawing/2014/main" id="{FE7B0911-C4B5-4B68-98F1-3392C7659BF6}"/>
                  </a:ext>
                </a:extLst>
              </p:cNvPr>
              <p:cNvGrpSpPr/>
              <p:nvPr/>
            </p:nvGrpSpPr>
            <p:grpSpPr>
              <a:xfrm>
                <a:off x="9646841" y="2766893"/>
                <a:ext cx="1304470" cy="1557784"/>
                <a:chOff x="9539460" y="3267114"/>
                <a:chExt cx="1304470" cy="1557784"/>
              </a:xfrm>
            </p:grpSpPr>
            <p:sp>
              <p:nvSpPr>
                <p:cNvPr id="64" name="Shape 490">
                  <a:extLst>
                    <a:ext uri="{FF2B5EF4-FFF2-40B4-BE49-F238E27FC236}">
                      <a16:creationId xmlns:a16="http://schemas.microsoft.com/office/drawing/2014/main" id="{E81BAEB5-FB53-4146-8050-8D1B39E81D35}"/>
                    </a:ext>
                  </a:extLst>
                </p:cNvPr>
                <p:cNvSpPr/>
                <p:nvPr/>
              </p:nvSpPr>
              <p:spPr>
                <a:xfrm rot="10800000" flipH="1">
                  <a:off x="9539460" y="3267114"/>
                  <a:ext cx="1304470" cy="1020141"/>
                </a:xfrm>
                <a:prstGeom prst="triangle">
                  <a:avLst>
                    <a:gd name="adj" fmla="val 50000"/>
                  </a:avLst>
                </a:prstGeom>
                <a:gradFill>
                  <a:gsLst>
                    <a:gs pos="0">
                      <a:schemeClr val="accent5"/>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5" name="Shape 491">
                  <a:extLst>
                    <a:ext uri="{FF2B5EF4-FFF2-40B4-BE49-F238E27FC236}">
                      <a16:creationId xmlns:a16="http://schemas.microsoft.com/office/drawing/2014/main" id="{83266BA3-B945-4258-A517-51947AE63675}"/>
                    </a:ext>
                  </a:extLst>
                </p:cNvPr>
                <p:cNvSpPr/>
                <p:nvPr/>
              </p:nvSpPr>
              <p:spPr>
                <a:xfrm>
                  <a:off x="9904781"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63" name="Shape 492">
                <a:extLst>
                  <a:ext uri="{FF2B5EF4-FFF2-40B4-BE49-F238E27FC236}">
                    <a16:creationId xmlns:a16="http://schemas.microsoft.com/office/drawing/2014/main" id="{4DCE00BB-E6DA-434D-9544-EEEE4D91CE6E}"/>
                  </a:ext>
                </a:extLst>
              </p:cNvPr>
              <p:cNvSpPr/>
              <p:nvPr/>
            </p:nvSpPr>
            <p:spPr>
              <a:xfrm>
                <a:off x="10159411" y="38792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58" name="Shape 493">
              <a:extLst>
                <a:ext uri="{FF2B5EF4-FFF2-40B4-BE49-F238E27FC236}">
                  <a16:creationId xmlns:a16="http://schemas.microsoft.com/office/drawing/2014/main" id="{17B666D2-632B-4DC8-BE74-FE475AEDA604}"/>
                </a:ext>
              </a:extLst>
            </p:cNvPr>
            <p:cNvGrpSpPr/>
            <p:nvPr/>
          </p:nvGrpSpPr>
          <p:grpSpPr>
            <a:xfrm>
              <a:off x="9755990" y="1888970"/>
              <a:ext cx="1136272" cy="1246506"/>
              <a:chOff x="627304" y="1987183"/>
              <a:chExt cx="1594616" cy="1749317"/>
            </a:xfrm>
          </p:grpSpPr>
          <p:sp>
            <p:nvSpPr>
              <p:cNvPr id="59" name="Shape 494">
                <a:extLst>
                  <a:ext uri="{FF2B5EF4-FFF2-40B4-BE49-F238E27FC236}">
                    <a16:creationId xmlns:a16="http://schemas.microsoft.com/office/drawing/2014/main" id="{24D4D573-D659-43F5-B4B1-84228989D122}"/>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0" name="Shape 495">
                <a:extLst>
                  <a:ext uri="{FF2B5EF4-FFF2-40B4-BE49-F238E27FC236}">
                    <a16:creationId xmlns:a16="http://schemas.microsoft.com/office/drawing/2014/main" id="{B5E970E8-9AFA-47AB-BF58-8B932E1A2166}"/>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1" name="Shape 496">
                <a:extLst>
                  <a:ext uri="{FF2B5EF4-FFF2-40B4-BE49-F238E27FC236}">
                    <a16:creationId xmlns:a16="http://schemas.microsoft.com/office/drawing/2014/main" id="{CFC66BF3-FE1E-4C00-8539-787108A441C3}"/>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sp>
        <p:nvSpPr>
          <p:cNvPr id="66" name="Text Placeholder 5">
            <a:extLst>
              <a:ext uri="{FF2B5EF4-FFF2-40B4-BE49-F238E27FC236}">
                <a16:creationId xmlns:a16="http://schemas.microsoft.com/office/drawing/2014/main" id="{7C13DF08-9E5B-4341-A570-37D30A3A7021}"/>
              </a:ext>
            </a:extLst>
          </p:cNvPr>
          <p:cNvSpPr>
            <a:spLocks noGrp="1"/>
          </p:cNvSpPr>
          <p:nvPr>
            <p:ph type="body" sz="quarter" idx="24" hasCustomPrompt="1"/>
          </p:nvPr>
        </p:nvSpPr>
        <p:spPr>
          <a:xfrm>
            <a:off x="858786" y="5139521"/>
            <a:ext cx="1733046" cy="108543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7" name="Text Placeholder 62">
            <a:extLst>
              <a:ext uri="{FF2B5EF4-FFF2-40B4-BE49-F238E27FC236}">
                <a16:creationId xmlns:a16="http://schemas.microsoft.com/office/drawing/2014/main" id="{A8536DC1-A46F-465B-9A37-0990CBE87D62}"/>
              </a:ext>
            </a:extLst>
          </p:cNvPr>
          <p:cNvSpPr>
            <a:spLocks noGrp="1"/>
          </p:cNvSpPr>
          <p:nvPr>
            <p:ph type="body" sz="quarter" idx="34" hasCustomPrompt="1"/>
          </p:nvPr>
        </p:nvSpPr>
        <p:spPr>
          <a:xfrm>
            <a:off x="868842" y="4680185"/>
            <a:ext cx="1733047" cy="362766"/>
          </a:xfrm>
          <a:prstGeom prst="rect">
            <a:avLst/>
          </a:prstGeom>
        </p:spPr>
        <p:txBody>
          <a:bodyPr/>
          <a:lstStyle>
            <a:lvl1pPr algn="ctr">
              <a:defRPr b="1"/>
            </a:lvl1pPr>
          </a:lstStyle>
          <a:p>
            <a:pPr lvl="0"/>
            <a:r>
              <a:rPr lang="en-US" dirty="0"/>
              <a:t>Heading 1</a:t>
            </a:r>
          </a:p>
        </p:txBody>
      </p:sp>
      <p:sp>
        <p:nvSpPr>
          <p:cNvPr id="68" name="Text Placeholder 5">
            <a:extLst>
              <a:ext uri="{FF2B5EF4-FFF2-40B4-BE49-F238E27FC236}">
                <a16:creationId xmlns:a16="http://schemas.microsoft.com/office/drawing/2014/main" id="{E25435FA-F64D-4594-A4C0-038B1B93E09B}"/>
              </a:ext>
            </a:extLst>
          </p:cNvPr>
          <p:cNvSpPr>
            <a:spLocks noGrp="1"/>
          </p:cNvSpPr>
          <p:nvPr>
            <p:ph type="body" sz="quarter" idx="35" hasCustomPrompt="1"/>
          </p:nvPr>
        </p:nvSpPr>
        <p:spPr>
          <a:xfrm>
            <a:off x="3213620" y="5139521"/>
            <a:ext cx="1733046" cy="108543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9" name="Text Placeholder 62">
            <a:extLst>
              <a:ext uri="{FF2B5EF4-FFF2-40B4-BE49-F238E27FC236}">
                <a16:creationId xmlns:a16="http://schemas.microsoft.com/office/drawing/2014/main" id="{7EBE6AAA-37A5-42B6-8B8B-A44DFF247B23}"/>
              </a:ext>
            </a:extLst>
          </p:cNvPr>
          <p:cNvSpPr>
            <a:spLocks noGrp="1"/>
          </p:cNvSpPr>
          <p:nvPr>
            <p:ph type="body" sz="quarter" idx="36" hasCustomPrompt="1"/>
          </p:nvPr>
        </p:nvSpPr>
        <p:spPr>
          <a:xfrm>
            <a:off x="3223676" y="4680185"/>
            <a:ext cx="1733047" cy="362766"/>
          </a:xfrm>
          <a:prstGeom prst="rect">
            <a:avLst/>
          </a:prstGeom>
        </p:spPr>
        <p:txBody>
          <a:bodyPr/>
          <a:lstStyle>
            <a:lvl1pPr algn="ctr">
              <a:defRPr b="1"/>
            </a:lvl1pPr>
          </a:lstStyle>
          <a:p>
            <a:pPr lvl="0"/>
            <a:r>
              <a:rPr lang="en-US" dirty="0"/>
              <a:t>Heading 2</a:t>
            </a:r>
          </a:p>
        </p:txBody>
      </p:sp>
      <p:sp>
        <p:nvSpPr>
          <p:cNvPr id="70" name="Text Placeholder 5">
            <a:extLst>
              <a:ext uri="{FF2B5EF4-FFF2-40B4-BE49-F238E27FC236}">
                <a16:creationId xmlns:a16="http://schemas.microsoft.com/office/drawing/2014/main" id="{6DEB27EA-DCA3-4256-96B1-F0DF02C9ACA3}"/>
              </a:ext>
            </a:extLst>
          </p:cNvPr>
          <p:cNvSpPr>
            <a:spLocks noGrp="1"/>
          </p:cNvSpPr>
          <p:nvPr>
            <p:ph type="body" sz="quarter" idx="37" hasCustomPrompt="1"/>
          </p:nvPr>
        </p:nvSpPr>
        <p:spPr>
          <a:xfrm>
            <a:off x="5283225" y="5139521"/>
            <a:ext cx="1733046" cy="108543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1" name="Text Placeholder 62">
            <a:extLst>
              <a:ext uri="{FF2B5EF4-FFF2-40B4-BE49-F238E27FC236}">
                <a16:creationId xmlns:a16="http://schemas.microsoft.com/office/drawing/2014/main" id="{53D9D129-E2ED-4FA0-8906-E7C25CB5EF54}"/>
              </a:ext>
            </a:extLst>
          </p:cNvPr>
          <p:cNvSpPr>
            <a:spLocks noGrp="1"/>
          </p:cNvSpPr>
          <p:nvPr>
            <p:ph type="body" sz="quarter" idx="38" hasCustomPrompt="1"/>
          </p:nvPr>
        </p:nvSpPr>
        <p:spPr>
          <a:xfrm>
            <a:off x="5293281" y="4680185"/>
            <a:ext cx="1733047" cy="362766"/>
          </a:xfrm>
          <a:prstGeom prst="rect">
            <a:avLst/>
          </a:prstGeom>
        </p:spPr>
        <p:txBody>
          <a:bodyPr/>
          <a:lstStyle>
            <a:lvl1pPr algn="ctr">
              <a:defRPr b="1"/>
            </a:lvl1pPr>
          </a:lstStyle>
          <a:p>
            <a:pPr lvl="0"/>
            <a:r>
              <a:rPr lang="en-US" dirty="0"/>
              <a:t>Heading 3</a:t>
            </a:r>
          </a:p>
        </p:txBody>
      </p:sp>
      <p:sp>
        <p:nvSpPr>
          <p:cNvPr id="72" name="Text Placeholder 5">
            <a:extLst>
              <a:ext uri="{FF2B5EF4-FFF2-40B4-BE49-F238E27FC236}">
                <a16:creationId xmlns:a16="http://schemas.microsoft.com/office/drawing/2014/main" id="{CA81A2FC-8FEB-4E1C-8AB7-4B5F944A4161}"/>
              </a:ext>
            </a:extLst>
          </p:cNvPr>
          <p:cNvSpPr>
            <a:spLocks noGrp="1"/>
          </p:cNvSpPr>
          <p:nvPr>
            <p:ph type="body" sz="quarter" idx="39" hasCustomPrompt="1"/>
          </p:nvPr>
        </p:nvSpPr>
        <p:spPr>
          <a:xfrm>
            <a:off x="7402643" y="5139521"/>
            <a:ext cx="1733046" cy="108543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3" name="Text Placeholder 62">
            <a:extLst>
              <a:ext uri="{FF2B5EF4-FFF2-40B4-BE49-F238E27FC236}">
                <a16:creationId xmlns:a16="http://schemas.microsoft.com/office/drawing/2014/main" id="{D76665DF-2B18-4340-AD73-D5AFA208B0B7}"/>
              </a:ext>
            </a:extLst>
          </p:cNvPr>
          <p:cNvSpPr>
            <a:spLocks noGrp="1"/>
          </p:cNvSpPr>
          <p:nvPr>
            <p:ph type="body" sz="quarter" idx="40" hasCustomPrompt="1"/>
          </p:nvPr>
        </p:nvSpPr>
        <p:spPr>
          <a:xfrm>
            <a:off x="7412699" y="4680185"/>
            <a:ext cx="1733047" cy="362766"/>
          </a:xfrm>
          <a:prstGeom prst="rect">
            <a:avLst/>
          </a:prstGeom>
        </p:spPr>
        <p:txBody>
          <a:bodyPr/>
          <a:lstStyle>
            <a:lvl1pPr algn="ctr">
              <a:defRPr b="1"/>
            </a:lvl1pPr>
          </a:lstStyle>
          <a:p>
            <a:pPr lvl="0"/>
            <a:r>
              <a:rPr lang="en-US" dirty="0"/>
              <a:t>Heading 4</a:t>
            </a:r>
          </a:p>
        </p:txBody>
      </p:sp>
      <p:sp>
        <p:nvSpPr>
          <p:cNvPr id="74" name="Text Placeholder 5">
            <a:extLst>
              <a:ext uri="{FF2B5EF4-FFF2-40B4-BE49-F238E27FC236}">
                <a16:creationId xmlns:a16="http://schemas.microsoft.com/office/drawing/2014/main" id="{C4A743C1-1C1E-4FBE-A344-F3AD7F93A441}"/>
              </a:ext>
            </a:extLst>
          </p:cNvPr>
          <p:cNvSpPr>
            <a:spLocks noGrp="1"/>
          </p:cNvSpPr>
          <p:nvPr>
            <p:ph type="body" sz="quarter" idx="41" hasCustomPrompt="1"/>
          </p:nvPr>
        </p:nvSpPr>
        <p:spPr>
          <a:xfrm>
            <a:off x="9688643" y="5139521"/>
            <a:ext cx="1733046" cy="108543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5" name="Text Placeholder 62">
            <a:extLst>
              <a:ext uri="{FF2B5EF4-FFF2-40B4-BE49-F238E27FC236}">
                <a16:creationId xmlns:a16="http://schemas.microsoft.com/office/drawing/2014/main" id="{0854FF77-1078-43A2-B302-E29B4C6D8DAE}"/>
              </a:ext>
            </a:extLst>
          </p:cNvPr>
          <p:cNvSpPr>
            <a:spLocks noGrp="1"/>
          </p:cNvSpPr>
          <p:nvPr>
            <p:ph type="body" sz="quarter" idx="42" hasCustomPrompt="1"/>
          </p:nvPr>
        </p:nvSpPr>
        <p:spPr>
          <a:xfrm>
            <a:off x="9698699" y="4680185"/>
            <a:ext cx="1733047" cy="362766"/>
          </a:xfrm>
          <a:prstGeom prst="rect">
            <a:avLst/>
          </a:prstGeom>
        </p:spPr>
        <p:txBody>
          <a:bodyPr/>
          <a:lstStyle>
            <a:lvl1pPr algn="ctr">
              <a:defRPr b="1"/>
            </a:lvl1pPr>
          </a:lstStyle>
          <a:p>
            <a:pPr lvl="0"/>
            <a:r>
              <a:rPr lang="en-US" dirty="0"/>
              <a:t>Heading 5</a:t>
            </a:r>
          </a:p>
        </p:txBody>
      </p:sp>
    </p:spTree>
    <p:custDataLst>
      <p:tags r:id="rId1"/>
    </p:custDataLst>
    <p:extLst>
      <p:ext uri="{BB962C8B-B14F-4D97-AF65-F5344CB8AC3E}">
        <p14:creationId xmlns:p14="http://schemas.microsoft.com/office/powerpoint/2010/main" val="41488941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rocess-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a16="http://schemas.microsoft.com/office/drawing/2014/main"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sp>
        <p:nvSpPr>
          <p:cNvPr id="4" name="Shape 504">
            <a:extLst>
              <a:ext uri="{FF2B5EF4-FFF2-40B4-BE49-F238E27FC236}">
                <a16:creationId xmlns:a16="http://schemas.microsoft.com/office/drawing/2014/main" id="{8EE05E3C-4654-4110-9093-E6E09042D0A6}"/>
              </a:ext>
            </a:extLst>
          </p:cNvPr>
          <p:cNvSpPr/>
          <p:nvPr userDrawn="1"/>
        </p:nvSpPr>
        <p:spPr>
          <a:xfrm>
            <a:off x="635766"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705"/>
            </a:srgb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 name="Shape 505">
            <a:extLst>
              <a:ext uri="{FF2B5EF4-FFF2-40B4-BE49-F238E27FC236}">
                <a16:creationId xmlns:a16="http://schemas.microsoft.com/office/drawing/2014/main" id="{5C0A20B6-2B44-47B6-9349-03F4794552E6}"/>
              </a:ext>
            </a:extLst>
          </p:cNvPr>
          <p:cNvSpPr/>
          <p:nvPr userDrawn="1"/>
        </p:nvSpPr>
        <p:spPr>
          <a:xfrm>
            <a:off x="4880760"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705"/>
            </a:srgb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6" name="Shape 506">
            <a:extLst>
              <a:ext uri="{FF2B5EF4-FFF2-40B4-BE49-F238E27FC236}">
                <a16:creationId xmlns:a16="http://schemas.microsoft.com/office/drawing/2014/main" id="{57A0FEF5-824D-49BE-8E59-1DE5C094573A}"/>
              </a:ext>
            </a:extLst>
          </p:cNvPr>
          <p:cNvSpPr/>
          <p:nvPr userDrawn="1"/>
        </p:nvSpPr>
        <p:spPr>
          <a:xfrm rot="10800000" flipH="1">
            <a:off x="2754593"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705"/>
            </a:srgb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7" name="Shape 507">
            <a:extLst>
              <a:ext uri="{FF2B5EF4-FFF2-40B4-BE49-F238E27FC236}">
                <a16:creationId xmlns:a16="http://schemas.microsoft.com/office/drawing/2014/main" id="{3D8E97F6-DC32-4C0E-8C7A-528AA2C65974}"/>
              </a:ext>
            </a:extLst>
          </p:cNvPr>
          <p:cNvSpPr/>
          <p:nvPr userDrawn="1"/>
        </p:nvSpPr>
        <p:spPr>
          <a:xfrm>
            <a:off x="9133090"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705"/>
            </a:srgb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8" name="Shape 508">
            <a:extLst>
              <a:ext uri="{FF2B5EF4-FFF2-40B4-BE49-F238E27FC236}">
                <a16:creationId xmlns:a16="http://schemas.microsoft.com/office/drawing/2014/main" id="{E41AB909-76E6-4862-BCC5-C4737584BE83}"/>
              </a:ext>
            </a:extLst>
          </p:cNvPr>
          <p:cNvSpPr/>
          <p:nvPr userDrawn="1"/>
        </p:nvSpPr>
        <p:spPr>
          <a:xfrm rot="10800000" flipH="1">
            <a:off x="7006925"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705"/>
            </a:srgb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9" name="Shape 509">
            <a:extLst>
              <a:ext uri="{FF2B5EF4-FFF2-40B4-BE49-F238E27FC236}">
                <a16:creationId xmlns:a16="http://schemas.microsoft.com/office/drawing/2014/main" id="{776A1405-5F86-43DB-B04E-436D3091499C}"/>
              </a:ext>
            </a:extLst>
          </p:cNvPr>
          <p:cNvSpPr/>
          <p:nvPr userDrawn="1"/>
        </p:nvSpPr>
        <p:spPr>
          <a:xfrm>
            <a:off x="2754593"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0" name="Shape 510">
            <a:extLst>
              <a:ext uri="{FF2B5EF4-FFF2-40B4-BE49-F238E27FC236}">
                <a16:creationId xmlns:a16="http://schemas.microsoft.com/office/drawing/2014/main" id="{1CCAE1D5-9D2F-466D-9314-851FA75AF91A}"/>
              </a:ext>
            </a:extLst>
          </p:cNvPr>
          <p:cNvSpPr/>
          <p:nvPr userDrawn="1"/>
        </p:nvSpPr>
        <p:spPr>
          <a:xfrm rot="10800000" flipH="1">
            <a:off x="628427"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1" name="Shape 511">
            <a:extLst>
              <a:ext uri="{FF2B5EF4-FFF2-40B4-BE49-F238E27FC236}">
                <a16:creationId xmlns:a16="http://schemas.microsoft.com/office/drawing/2014/main" id="{18312130-E231-431C-BA1E-6BCDFC3F7DA1}"/>
              </a:ext>
            </a:extLst>
          </p:cNvPr>
          <p:cNvSpPr/>
          <p:nvPr userDrawn="1"/>
        </p:nvSpPr>
        <p:spPr>
          <a:xfrm>
            <a:off x="7006925"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2" name="Shape 512">
            <a:extLst>
              <a:ext uri="{FF2B5EF4-FFF2-40B4-BE49-F238E27FC236}">
                <a16:creationId xmlns:a16="http://schemas.microsoft.com/office/drawing/2014/main" id="{1C2383B8-88E7-4247-8837-FD669DB5F57B}"/>
              </a:ext>
            </a:extLst>
          </p:cNvPr>
          <p:cNvSpPr/>
          <p:nvPr userDrawn="1"/>
        </p:nvSpPr>
        <p:spPr>
          <a:xfrm rot="10800000" flipH="1">
            <a:off x="4880760"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3" name="Shape 513">
            <a:extLst>
              <a:ext uri="{FF2B5EF4-FFF2-40B4-BE49-F238E27FC236}">
                <a16:creationId xmlns:a16="http://schemas.microsoft.com/office/drawing/2014/main" id="{4996DBD2-AC34-441E-AD29-DC93DE619547}"/>
              </a:ext>
            </a:extLst>
          </p:cNvPr>
          <p:cNvSpPr/>
          <p:nvPr userDrawn="1"/>
        </p:nvSpPr>
        <p:spPr>
          <a:xfrm rot="10800000" flipH="1">
            <a:off x="9133090"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6"/>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0" name="Shape 530">
            <a:extLst>
              <a:ext uri="{FF2B5EF4-FFF2-40B4-BE49-F238E27FC236}">
                <a16:creationId xmlns:a16="http://schemas.microsoft.com/office/drawing/2014/main" id="{33C2BFBB-61CA-470C-A395-2E68262C71B8}"/>
              </a:ext>
            </a:extLst>
          </p:cNvPr>
          <p:cNvSpPr/>
          <p:nvPr/>
        </p:nvSpPr>
        <p:spPr>
          <a:xfrm>
            <a:off x="662131" y="4762328"/>
            <a:ext cx="179999" cy="179999"/>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Calibri"/>
              <a:ea typeface="Calibri"/>
              <a:cs typeface="Calibri"/>
              <a:sym typeface="Calibri"/>
            </a:endParaRPr>
          </a:p>
        </p:txBody>
      </p:sp>
      <p:sp>
        <p:nvSpPr>
          <p:cNvPr id="34" name="Shape 534">
            <a:extLst>
              <a:ext uri="{FF2B5EF4-FFF2-40B4-BE49-F238E27FC236}">
                <a16:creationId xmlns:a16="http://schemas.microsoft.com/office/drawing/2014/main" id="{44FBF887-DD6B-4E51-86AA-6A03E1F43EDB}"/>
              </a:ext>
            </a:extLst>
          </p:cNvPr>
          <p:cNvSpPr/>
          <p:nvPr/>
        </p:nvSpPr>
        <p:spPr>
          <a:xfrm>
            <a:off x="2947441" y="4756135"/>
            <a:ext cx="179999" cy="179999"/>
          </a:xfrm>
          <a:prstGeom prst="ellipse">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Calibri"/>
              <a:ea typeface="Calibri"/>
              <a:cs typeface="Calibri"/>
              <a:sym typeface="Calibri"/>
            </a:endParaRPr>
          </a:p>
        </p:txBody>
      </p:sp>
      <p:sp>
        <p:nvSpPr>
          <p:cNvPr id="38" name="Shape 538">
            <a:extLst>
              <a:ext uri="{FF2B5EF4-FFF2-40B4-BE49-F238E27FC236}">
                <a16:creationId xmlns:a16="http://schemas.microsoft.com/office/drawing/2014/main" id="{F1D787DA-B9BA-4139-86EA-DB8819107147}"/>
              </a:ext>
            </a:extLst>
          </p:cNvPr>
          <p:cNvSpPr/>
          <p:nvPr/>
        </p:nvSpPr>
        <p:spPr>
          <a:xfrm>
            <a:off x="7158061" y="4749373"/>
            <a:ext cx="179999" cy="179999"/>
          </a:xfrm>
          <a:prstGeom prst="ellipse">
            <a:avLst/>
          </a:pr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Calibri"/>
              <a:ea typeface="Calibri"/>
              <a:cs typeface="Calibri"/>
              <a:sym typeface="Calibri"/>
            </a:endParaRPr>
          </a:p>
        </p:txBody>
      </p:sp>
      <p:sp>
        <p:nvSpPr>
          <p:cNvPr id="42" name="Shape 542">
            <a:extLst>
              <a:ext uri="{FF2B5EF4-FFF2-40B4-BE49-F238E27FC236}">
                <a16:creationId xmlns:a16="http://schemas.microsoft.com/office/drawing/2014/main" id="{3BDF665C-1AE7-4A85-851C-C92FAC6D3597}"/>
              </a:ext>
            </a:extLst>
          </p:cNvPr>
          <p:cNvSpPr/>
          <p:nvPr/>
        </p:nvSpPr>
        <p:spPr>
          <a:xfrm>
            <a:off x="9436042" y="4749944"/>
            <a:ext cx="179999" cy="179999"/>
          </a:xfrm>
          <a:prstGeom prst="ellipse">
            <a:avLst/>
          </a:prstGeom>
          <a:solidFill>
            <a:schemeClr val="accent6"/>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Calibri"/>
              <a:ea typeface="Calibri"/>
              <a:cs typeface="Calibri"/>
              <a:sym typeface="Calibri"/>
            </a:endParaRPr>
          </a:p>
        </p:txBody>
      </p:sp>
      <p:sp>
        <p:nvSpPr>
          <p:cNvPr id="46" name="Shape 546">
            <a:extLst>
              <a:ext uri="{FF2B5EF4-FFF2-40B4-BE49-F238E27FC236}">
                <a16:creationId xmlns:a16="http://schemas.microsoft.com/office/drawing/2014/main" id="{17981FCC-7E80-4EAA-9A08-17FC85D73E96}"/>
              </a:ext>
            </a:extLst>
          </p:cNvPr>
          <p:cNvSpPr/>
          <p:nvPr/>
        </p:nvSpPr>
        <p:spPr>
          <a:xfrm>
            <a:off x="5052751" y="4749944"/>
            <a:ext cx="179999" cy="179999"/>
          </a:xfrm>
          <a:prstGeom prst="ellipse">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Calibri"/>
              <a:ea typeface="Calibri"/>
              <a:cs typeface="Calibri"/>
              <a:sym typeface="Calibri"/>
            </a:endParaRPr>
          </a:p>
        </p:txBody>
      </p:sp>
      <p:sp>
        <p:nvSpPr>
          <p:cNvPr id="49" name="Text Placeholder 5">
            <a:extLst>
              <a:ext uri="{FF2B5EF4-FFF2-40B4-BE49-F238E27FC236}">
                <a16:creationId xmlns:a16="http://schemas.microsoft.com/office/drawing/2014/main" id="{A9F7C66A-BC03-4016-8D39-4190E04F7A02}"/>
              </a:ext>
            </a:extLst>
          </p:cNvPr>
          <p:cNvSpPr>
            <a:spLocks noGrp="1"/>
          </p:cNvSpPr>
          <p:nvPr>
            <p:ph type="body" sz="quarter" idx="24" hasCustomPrompt="1"/>
          </p:nvPr>
        </p:nvSpPr>
        <p:spPr>
          <a:xfrm>
            <a:off x="858786" y="5139521"/>
            <a:ext cx="1733046" cy="1085432"/>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0" name="Text Placeholder 62">
            <a:extLst>
              <a:ext uri="{FF2B5EF4-FFF2-40B4-BE49-F238E27FC236}">
                <a16:creationId xmlns:a16="http://schemas.microsoft.com/office/drawing/2014/main" id="{F670C073-FED8-468D-A35C-D947408AD55A}"/>
              </a:ext>
            </a:extLst>
          </p:cNvPr>
          <p:cNvSpPr>
            <a:spLocks noGrp="1"/>
          </p:cNvSpPr>
          <p:nvPr>
            <p:ph type="body" sz="quarter" idx="29" hasCustomPrompt="1"/>
          </p:nvPr>
        </p:nvSpPr>
        <p:spPr>
          <a:xfrm>
            <a:off x="989700" y="2873670"/>
            <a:ext cx="1733047" cy="496064"/>
          </a:xfrm>
          <a:prstGeom prst="rect">
            <a:avLst/>
          </a:prstGeom>
        </p:spPr>
        <p:txBody>
          <a:bodyPr/>
          <a:lstStyle>
            <a:lvl1pPr algn="ctr">
              <a:defRPr b="1"/>
            </a:lvl1pPr>
          </a:lstStyle>
          <a:p>
            <a:pPr lvl="0"/>
            <a:r>
              <a:rPr lang="en-US" dirty="0"/>
              <a:t>Process 1</a:t>
            </a:r>
          </a:p>
        </p:txBody>
      </p:sp>
      <p:sp>
        <p:nvSpPr>
          <p:cNvPr id="51" name="Text Placeholder 62">
            <a:extLst>
              <a:ext uri="{FF2B5EF4-FFF2-40B4-BE49-F238E27FC236}">
                <a16:creationId xmlns:a16="http://schemas.microsoft.com/office/drawing/2014/main" id="{E4F1942D-2EED-4056-AFA3-5E627EDB967F}"/>
              </a:ext>
            </a:extLst>
          </p:cNvPr>
          <p:cNvSpPr>
            <a:spLocks noGrp="1"/>
          </p:cNvSpPr>
          <p:nvPr>
            <p:ph type="body" sz="quarter" idx="30" hasCustomPrompt="1"/>
          </p:nvPr>
        </p:nvSpPr>
        <p:spPr>
          <a:xfrm>
            <a:off x="3080692" y="2873670"/>
            <a:ext cx="1733047" cy="496064"/>
          </a:xfrm>
          <a:prstGeom prst="rect">
            <a:avLst/>
          </a:prstGeom>
        </p:spPr>
        <p:txBody>
          <a:bodyPr/>
          <a:lstStyle>
            <a:lvl1pPr algn="ctr">
              <a:defRPr b="1"/>
            </a:lvl1pPr>
          </a:lstStyle>
          <a:p>
            <a:pPr lvl="0"/>
            <a:r>
              <a:rPr lang="en-US" dirty="0"/>
              <a:t>Process 2</a:t>
            </a:r>
          </a:p>
        </p:txBody>
      </p:sp>
      <p:sp>
        <p:nvSpPr>
          <p:cNvPr id="52" name="Text Placeholder 62">
            <a:extLst>
              <a:ext uri="{FF2B5EF4-FFF2-40B4-BE49-F238E27FC236}">
                <a16:creationId xmlns:a16="http://schemas.microsoft.com/office/drawing/2014/main" id="{AEFCED38-CF0C-4A44-941E-355DE751699F}"/>
              </a:ext>
            </a:extLst>
          </p:cNvPr>
          <p:cNvSpPr>
            <a:spLocks noGrp="1"/>
          </p:cNvSpPr>
          <p:nvPr>
            <p:ph type="body" sz="quarter" idx="31" hasCustomPrompt="1"/>
          </p:nvPr>
        </p:nvSpPr>
        <p:spPr>
          <a:xfrm>
            <a:off x="5220008" y="2873670"/>
            <a:ext cx="1733047" cy="496064"/>
          </a:xfrm>
          <a:prstGeom prst="rect">
            <a:avLst/>
          </a:prstGeom>
        </p:spPr>
        <p:txBody>
          <a:bodyPr/>
          <a:lstStyle>
            <a:lvl1pPr algn="ctr">
              <a:defRPr b="1"/>
            </a:lvl1pPr>
          </a:lstStyle>
          <a:p>
            <a:pPr lvl="0"/>
            <a:r>
              <a:rPr lang="en-US" dirty="0"/>
              <a:t>Process 3</a:t>
            </a:r>
          </a:p>
        </p:txBody>
      </p:sp>
      <p:sp>
        <p:nvSpPr>
          <p:cNvPr id="53" name="Text Placeholder 62">
            <a:extLst>
              <a:ext uri="{FF2B5EF4-FFF2-40B4-BE49-F238E27FC236}">
                <a16:creationId xmlns:a16="http://schemas.microsoft.com/office/drawing/2014/main" id="{0860E510-A640-48C2-BA0A-62FD823CC5C8}"/>
              </a:ext>
            </a:extLst>
          </p:cNvPr>
          <p:cNvSpPr>
            <a:spLocks noGrp="1"/>
          </p:cNvSpPr>
          <p:nvPr>
            <p:ph type="body" sz="quarter" idx="32" hasCustomPrompt="1"/>
          </p:nvPr>
        </p:nvSpPr>
        <p:spPr>
          <a:xfrm>
            <a:off x="7366812" y="2873670"/>
            <a:ext cx="1733047" cy="496064"/>
          </a:xfrm>
          <a:prstGeom prst="rect">
            <a:avLst/>
          </a:prstGeom>
        </p:spPr>
        <p:txBody>
          <a:bodyPr/>
          <a:lstStyle>
            <a:lvl1pPr algn="ctr">
              <a:defRPr b="1"/>
            </a:lvl1pPr>
          </a:lstStyle>
          <a:p>
            <a:pPr lvl="0"/>
            <a:r>
              <a:rPr lang="en-US" dirty="0"/>
              <a:t>Process 4</a:t>
            </a:r>
          </a:p>
        </p:txBody>
      </p:sp>
      <p:sp>
        <p:nvSpPr>
          <p:cNvPr id="54" name="Text Placeholder 62">
            <a:extLst>
              <a:ext uri="{FF2B5EF4-FFF2-40B4-BE49-F238E27FC236}">
                <a16:creationId xmlns:a16="http://schemas.microsoft.com/office/drawing/2014/main" id="{F8D03D24-614D-4489-BED0-83AA480BF824}"/>
              </a:ext>
            </a:extLst>
          </p:cNvPr>
          <p:cNvSpPr>
            <a:spLocks noGrp="1"/>
          </p:cNvSpPr>
          <p:nvPr>
            <p:ph type="body" sz="quarter" idx="33" hasCustomPrompt="1"/>
          </p:nvPr>
        </p:nvSpPr>
        <p:spPr>
          <a:xfrm>
            <a:off x="9485359" y="2873670"/>
            <a:ext cx="1733047" cy="496064"/>
          </a:xfrm>
          <a:prstGeom prst="rect">
            <a:avLst/>
          </a:prstGeom>
        </p:spPr>
        <p:txBody>
          <a:bodyPr/>
          <a:lstStyle>
            <a:lvl1pPr algn="ctr">
              <a:defRPr b="1"/>
            </a:lvl1pPr>
          </a:lstStyle>
          <a:p>
            <a:pPr lvl="0"/>
            <a:r>
              <a:rPr lang="en-US" dirty="0"/>
              <a:t>Process 5</a:t>
            </a:r>
          </a:p>
        </p:txBody>
      </p:sp>
      <p:sp>
        <p:nvSpPr>
          <p:cNvPr id="55" name="Text Placeholder 62">
            <a:extLst>
              <a:ext uri="{FF2B5EF4-FFF2-40B4-BE49-F238E27FC236}">
                <a16:creationId xmlns:a16="http://schemas.microsoft.com/office/drawing/2014/main" id="{A1A9321B-BD81-4CB7-BA09-524B6295C261}"/>
              </a:ext>
            </a:extLst>
          </p:cNvPr>
          <p:cNvSpPr>
            <a:spLocks noGrp="1"/>
          </p:cNvSpPr>
          <p:nvPr>
            <p:ph type="body" sz="quarter" idx="34" hasCustomPrompt="1"/>
          </p:nvPr>
        </p:nvSpPr>
        <p:spPr>
          <a:xfrm>
            <a:off x="868842" y="4680185"/>
            <a:ext cx="1733047" cy="362766"/>
          </a:xfrm>
          <a:prstGeom prst="rect">
            <a:avLst/>
          </a:prstGeom>
        </p:spPr>
        <p:txBody>
          <a:bodyPr/>
          <a:lstStyle>
            <a:lvl1pPr algn="l">
              <a:defRPr b="1"/>
            </a:lvl1pPr>
          </a:lstStyle>
          <a:p>
            <a:pPr lvl="0"/>
            <a:r>
              <a:rPr lang="en-US" dirty="0"/>
              <a:t>Heading 1</a:t>
            </a:r>
          </a:p>
        </p:txBody>
      </p:sp>
      <p:sp>
        <p:nvSpPr>
          <p:cNvPr id="56" name="Text Placeholder 5">
            <a:extLst>
              <a:ext uri="{FF2B5EF4-FFF2-40B4-BE49-F238E27FC236}">
                <a16:creationId xmlns:a16="http://schemas.microsoft.com/office/drawing/2014/main" id="{606D1564-09A3-40F1-A218-B64957DB80A1}"/>
              </a:ext>
            </a:extLst>
          </p:cNvPr>
          <p:cNvSpPr>
            <a:spLocks noGrp="1"/>
          </p:cNvSpPr>
          <p:nvPr>
            <p:ph type="body" sz="quarter" idx="35" hasCustomPrompt="1"/>
          </p:nvPr>
        </p:nvSpPr>
        <p:spPr>
          <a:xfrm>
            <a:off x="3213620" y="5139521"/>
            <a:ext cx="1733046" cy="1085432"/>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7" name="Text Placeholder 62">
            <a:extLst>
              <a:ext uri="{FF2B5EF4-FFF2-40B4-BE49-F238E27FC236}">
                <a16:creationId xmlns:a16="http://schemas.microsoft.com/office/drawing/2014/main" id="{480F2D2B-12A5-42CB-BB74-3FACA237763F}"/>
              </a:ext>
            </a:extLst>
          </p:cNvPr>
          <p:cNvSpPr>
            <a:spLocks noGrp="1"/>
          </p:cNvSpPr>
          <p:nvPr>
            <p:ph type="body" sz="quarter" idx="36" hasCustomPrompt="1"/>
          </p:nvPr>
        </p:nvSpPr>
        <p:spPr>
          <a:xfrm>
            <a:off x="3223676" y="4680185"/>
            <a:ext cx="1733047" cy="362766"/>
          </a:xfrm>
          <a:prstGeom prst="rect">
            <a:avLst/>
          </a:prstGeom>
        </p:spPr>
        <p:txBody>
          <a:bodyPr/>
          <a:lstStyle>
            <a:lvl1pPr algn="l">
              <a:defRPr b="1"/>
            </a:lvl1pPr>
          </a:lstStyle>
          <a:p>
            <a:pPr lvl="0"/>
            <a:r>
              <a:rPr lang="en-US" dirty="0"/>
              <a:t>Heading 2</a:t>
            </a:r>
          </a:p>
        </p:txBody>
      </p:sp>
      <p:sp>
        <p:nvSpPr>
          <p:cNvPr id="58" name="Text Placeholder 5">
            <a:extLst>
              <a:ext uri="{FF2B5EF4-FFF2-40B4-BE49-F238E27FC236}">
                <a16:creationId xmlns:a16="http://schemas.microsoft.com/office/drawing/2014/main" id="{2CD874F2-D8B2-4DBA-8688-1F23224A87A4}"/>
              </a:ext>
            </a:extLst>
          </p:cNvPr>
          <p:cNvSpPr>
            <a:spLocks noGrp="1"/>
          </p:cNvSpPr>
          <p:nvPr>
            <p:ph type="body" sz="quarter" idx="37" hasCustomPrompt="1"/>
          </p:nvPr>
        </p:nvSpPr>
        <p:spPr>
          <a:xfrm>
            <a:off x="5283225" y="5139521"/>
            <a:ext cx="1733046" cy="1085432"/>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9" name="Text Placeholder 62">
            <a:extLst>
              <a:ext uri="{FF2B5EF4-FFF2-40B4-BE49-F238E27FC236}">
                <a16:creationId xmlns:a16="http://schemas.microsoft.com/office/drawing/2014/main" id="{96B5E294-3B81-461C-BB23-BAC5DBC61AD0}"/>
              </a:ext>
            </a:extLst>
          </p:cNvPr>
          <p:cNvSpPr>
            <a:spLocks noGrp="1"/>
          </p:cNvSpPr>
          <p:nvPr>
            <p:ph type="body" sz="quarter" idx="38" hasCustomPrompt="1"/>
          </p:nvPr>
        </p:nvSpPr>
        <p:spPr>
          <a:xfrm>
            <a:off x="5293281" y="4680185"/>
            <a:ext cx="1733047" cy="362766"/>
          </a:xfrm>
          <a:prstGeom prst="rect">
            <a:avLst/>
          </a:prstGeom>
        </p:spPr>
        <p:txBody>
          <a:bodyPr/>
          <a:lstStyle>
            <a:lvl1pPr algn="l">
              <a:defRPr b="1"/>
            </a:lvl1pPr>
          </a:lstStyle>
          <a:p>
            <a:pPr lvl="0"/>
            <a:r>
              <a:rPr lang="en-US" dirty="0"/>
              <a:t>Heading 3</a:t>
            </a:r>
          </a:p>
        </p:txBody>
      </p:sp>
      <p:sp>
        <p:nvSpPr>
          <p:cNvPr id="60" name="Text Placeholder 5">
            <a:extLst>
              <a:ext uri="{FF2B5EF4-FFF2-40B4-BE49-F238E27FC236}">
                <a16:creationId xmlns:a16="http://schemas.microsoft.com/office/drawing/2014/main" id="{8FA705CC-0E60-422B-92BB-4C0D8A520A86}"/>
              </a:ext>
            </a:extLst>
          </p:cNvPr>
          <p:cNvSpPr>
            <a:spLocks noGrp="1"/>
          </p:cNvSpPr>
          <p:nvPr>
            <p:ph type="body" sz="quarter" idx="39" hasCustomPrompt="1"/>
          </p:nvPr>
        </p:nvSpPr>
        <p:spPr>
          <a:xfrm>
            <a:off x="7402643" y="5139521"/>
            <a:ext cx="1733046" cy="1085432"/>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1" name="Text Placeholder 62">
            <a:extLst>
              <a:ext uri="{FF2B5EF4-FFF2-40B4-BE49-F238E27FC236}">
                <a16:creationId xmlns:a16="http://schemas.microsoft.com/office/drawing/2014/main" id="{16D25923-5A9B-4209-836B-4D0E6F2F60BC}"/>
              </a:ext>
            </a:extLst>
          </p:cNvPr>
          <p:cNvSpPr>
            <a:spLocks noGrp="1"/>
          </p:cNvSpPr>
          <p:nvPr>
            <p:ph type="body" sz="quarter" idx="40" hasCustomPrompt="1"/>
          </p:nvPr>
        </p:nvSpPr>
        <p:spPr>
          <a:xfrm>
            <a:off x="7412699" y="4680185"/>
            <a:ext cx="1733047" cy="362766"/>
          </a:xfrm>
          <a:prstGeom prst="rect">
            <a:avLst/>
          </a:prstGeom>
        </p:spPr>
        <p:txBody>
          <a:bodyPr/>
          <a:lstStyle>
            <a:lvl1pPr algn="l">
              <a:defRPr b="1"/>
            </a:lvl1pPr>
          </a:lstStyle>
          <a:p>
            <a:pPr lvl="0"/>
            <a:r>
              <a:rPr lang="en-US" dirty="0"/>
              <a:t>Heading 4</a:t>
            </a:r>
          </a:p>
        </p:txBody>
      </p:sp>
      <p:sp>
        <p:nvSpPr>
          <p:cNvPr id="62" name="Text Placeholder 5">
            <a:extLst>
              <a:ext uri="{FF2B5EF4-FFF2-40B4-BE49-F238E27FC236}">
                <a16:creationId xmlns:a16="http://schemas.microsoft.com/office/drawing/2014/main" id="{E198014D-09E7-49B1-874D-94E9EEE47B3F}"/>
              </a:ext>
            </a:extLst>
          </p:cNvPr>
          <p:cNvSpPr>
            <a:spLocks noGrp="1"/>
          </p:cNvSpPr>
          <p:nvPr>
            <p:ph type="body" sz="quarter" idx="41" hasCustomPrompt="1"/>
          </p:nvPr>
        </p:nvSpPr>
        <p:spPr>
          <a:xfrm>
            <a:off x="9688643" y="5139521"/>
            <a:ext cx="1733046" cy="1085432"/>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3" name="Text Placeholder 62">
            <a:extLst>
              <a:ext uri="{FF2B5EF4-FFF2-40B4-BE49-F238E27FC236}">
                <a16:creationId xmlns:a16="http://schemas.microsoft.com/office/drawing/2014/main" id="{EFEF511C-C1A6-4296-AF5F-F6141A719C75}"/>
              </a:ext>
            </a:extLst>
          </p:cNvPr>
          <p:cNvSpPr>
            <a:spLocks noGrp="1"/>
          </p:cNvSpPr>
          <p:nvPr>
            <p:ph type="body" sz="quarter" idx="42" hasCustomPrompt="1"/>
          </p:nvPr>
        </p:nvSpPr>
        <p:spPr>
          <a:xfrm>
            <a:off x="9698699" y="4680185"/>
            <a:ext cx="1733047" cy="362766"/>
          </a:xfrm>
          <a:prstGeom prst="rect">
            <a:avLst/>
          </a:prstGeom>
        </p:spPr>
        <p:txBody>
          <a:bodyPr/>
          <a:lstStyle>
            <a:lvl1pPr algn="l">
              <a:defRPr b="1"/>
            </a:lvl1pPr>
          </a:lstStyle>
          <a:p>
            <a:pPr lvl="0"/>
            <a:r>
              <a:rPr lang="en-US" dirty="0"/>
              <a:t>Heading 5</a:t>
            </a:r>
          </a:p>
        </p:txBody>
      </p:sp>
    </p:spTree>
    <p:custDataLst>
      <p:tags r:id="rId1"/>
    </p:custDataLst>
    <p:extLst>
      <p:ext uri="{BB962C8B-B14F-4D97-AF65-F5344CB8AC3E}">
        <p14:creationId xmlns:p14="http://schemas.microsoft.com/office/powerpoint/2010/main" val="1830190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linedArrows-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a16="http://schemas.microsoft.com/office/drawing/2014/main"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sp>
        <p:nvSpPr>
          <p:cNvPr id="4" name="Shape 553">
            <a:extLst>
              <a:ext uri="{FF2B5EF4-FFF2-40B4-BE49-F238E27FC236}">
                <a16:creationId xmlns:a16="http://schemas.microsoft.com/office/drawing/2014/main" id="{CA7AFB7A-C202-4F17-9224-AA113FC07B36}"/>
              </a:ext>
            </a:extLst>
          </p:cNvPr>
          <p:cNvSpPr/>
          <p:nvPr userDrawn="1"/>
        </p:nvSpPr>
        <p:spPr>
          <a:xfrm>
            <a:off x="9198865" y="1193285"/>
            <a:ext cx="85724" cy="392112"/>
          </a:xfrm>
          <a:custGeom>
            <a:avLst/>
            <a:gdLst/>
            <a:ahLst/>
            <a:cxnLst/>
            <a:rect l="0" t="0" r="0" b="0"/>
            <a:pathLst>
              <a:path w="120000" h="120000" extrusionOk="0">
                <a:moveTo>
                  <a:pt x="76800" y="98275"/>
                </a:moveTo>
                <a:cubicBezTo>
                  <a:pt x="57600" y="106551"/>
                  <a:pt x="33600" y="113793"/>
                  <a:pt x="0" y="120000"/>
                </a:cubicBezTo>
                <a:cubicBezTo>
                  <a:pt x="0" y="120000"/>
                  <a:pt x="0" y="120000"/>
                  <a:pt x="0" y="120000"/>
                </a:cubicBezTo>
                <a:cubicBezTo>
                  <a:pt x="33600" y="113793"/>
                  <a:pt x="57600" y="106551"/>
                  <a:pt x="76800" y="98275"/>
                </a:cubicBezTo>
                <a:moveTo>
                  <a:pt x="0" y="0"/>
                </a:moveTo>
                <a:cubicBezTo>
                  <a:pt x="0" y="0"/>
                  <a:pt x="0" y="0"/>
                  <a:pt x="0" y="0"/>
                </a:cubicBezTo>
                <a:cubicBezTo>
                  <a:pt x="52800" y="10344"/>
                  <a:pt x="91200" y="23793"/>
                  <a:pt x="110400" y="38275"/>
                </a:cubicBezTo>
                <a:cubicBezTo>
                  <a:pt x="110400" y="38275"/>
                  <a:pt x="110400" y="38275"/>
                  <a:pt x="110400" y="38275"/>
                </a:cubicBezTo>
                <a:cubicBezTo>
                  <a:pt x="110400" y="38275"/>
                  <a:pt x="110400" y="38275"/>
                  <a:pt x="110400" y="38275"/>
                </a:cubicBezTo>
                <a:cubicBezTo>
                  <a:pt x="110400" y="38275"/>
                  <a:pt x="110400" y="38275"/>
                  <a:pt x="110400" y="38275"/>
                </a:cubicBezTo>
                <a:cubicBezTo>
                  <a:pt x="110400" y="38275"/>
                  <a:pt x="110400" y="38275"/>
                  <a:pt x="110400" y="38275"/>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40344"/>
                  <a:pt x="110400" y="40344"/>
                  <a:pt x="110400" y="40344"/>
                </a:cubicBezTo>
                <a:cubicBezTo>
                  <a:pt x="110400" y="40344"/>
                  <a:pt x="110400" y="40344"/>
                  <a:pt x="110400" y="40344"/>
                </a:cubicBezTo>
                <a:cubicBezTo>
                  <a:pt x="115200" y="44482"/>
                  <a:pt x="120000" y="49655"/>
                  <a:pt x="120000" y="53793"/>
                </a:cubicBezTo>
                <a:cubicBezTo>
                  <a:pt x="120000" y="53793"/>
                  <a:pt x="120000" y="53793"/>
                  <a:pt x="120000" y="53793"/>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36206"/>
                  <a:pt x="76800" y="14482"/>
                  <a:pt x="0" y="0"/>
                </a:cubicBezTo>
              </a:path>
            </a:pathLst>
          </a:custGeom>
          <a:solidFill>
            <a:srgbClr val="D3D1D0"/>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 name="Shape 554">
            <a:extLst>
              <a:ext uri="{FF2B5EF4-FFF2-40B4-BE49-F238E27FC236}">
                <a16:creationId xmlns:a16="http://schemas.microsoft.com/office/drawing/2014/main" id="{74950B2E-9CD9-451F-927E-0057ADFB6F88}"/>
              </a:ext>
            </a:extLst>
          </p:cNvPr>
          <p:cNvSpPr/>
          <p:nvPr userDrawn="1"/>
        </p:nvSpPr>
        <p:spPr>
          <a:xfrm>
            <a:off x="9198865" y="1193285"/>
            <a:ext cx="85724" cy="392112"/>
          </a:xfrm>
          <a:custGeom>
            <a:avLst/>
            <a:gdLst/>
            <a:ahLst/>
            <a:cxnLst/>
            <a:rect l="0" t="0" r="0" b="0"/>
            <a:pathLst>
              <a:path w="120000" h="120000" extrusionOk="0">
                <a:moveTo>
                  <a:pt x="96000" y="88965"/>
                </a:moveTo>
                <a:cubicBezTo>
                  <a:pt x="76800" y="100344"/>
                  <a:pt x="43200" y="110689"/>
                  <a:pt x="4800" y="120000"/>
                </a:cubicBezTo>
                <a:cubicBezTo>
                  <a:pt x="0" y="120000"/>
                  <a:pt x="0" y="120000"/>
                  <a:pt x="0" y="120000"/>
                </a:cubicBezTo>
                <a:cubicBezTo>
                  <a:pt x="0" y="120000"/>
                  <a:pt x="0" y="120000"/>
                  <a:pt x="0" y="120000"/>
                </a:cubicBezTo>
                <a:cubicBezTo>
                  <a:pt x="33600" y="113793"/>
                  <a:pt x="57600" y="106551"/>
                  <a:pt x="76800" y="98275"/>
                </a:cubicBezTo>
                <a:cubicBezTo>
                  <a:pt x="86400" y="95172"/>
                  <a:pt x="91200" y="92068"/>
                  <a:pt x="96000" y="88965"/>
                </a:cubicBezTo>
                <a:moveTo>
                  <a:pt x="120000" y="60000"/>
                </a:moveTo>
                <a:cubicBezTo>
                  <a:pt x="120000" y="60000"/>
                  <a:pt x="120000" y="60000"/>
                  <a:pt x="120000" y="60000"/>
                </a:cubicBez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7931"/>
                </a:moveTo>
                <a:cubicBezTo>
                  <a:pt x="120000" y="58965"/>
                  <a:pt x="120000" y="58965"/>
                  <a:pt x="120000" y="58965"/>
                </a:cubicBezTo>
                <a:cubicBezTo>
                  <a:pt x="120000" y="58965"/>
                  <a:pt x="120000" y="58965"/>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6896"/>
                </a:moveTo>
                <a:cubicBezTo>
                  <a:pt x="120000" y="56896"/>
                  <a:pt x="120000" y="57931"/>
                  <a:pt x="120000" y="57931"/>
                </a:cubicBezTo>
                <a:cubicBezTo>
                  <a:pt x="120000" y="57931"/>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5862"/>
                </a:moveTo>
                <a:cubicBezTo>
                  <a:pt x="120000" y="55862"/>
                  <a:pt x="120000" y="55862"/>
                  <a:pt x="120000" y="56896"/>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3793"/>
                </a:moveTo>
                <a:cubicBezTo>
                  <a:pt x="120000" y="53793"/>
                  <a:pt x="120000" y="53793"/>
                  <a:pt x="120000" y="53793"/>
                </a:cubicBezTo>
                <a:cubicBezTo>
                  <a:pt x="120000" y="53793"/>
                  <a:pt x="120000" y="53793"/>
                  <a:pt x="120000" y="53793"/>
                </a:cubicBezTo>
                <a:moveTo>
                  <a:pt x="110400" y="40344"/>
                </a:moveTo>
                <a:cubicBezTo>
                  <a:pt x="110400" y="40344"/>
                  <a:pt x="110400" y="40344"/>
                  <a:pt x="110400" y="40344"/>
                </a:cubicBezTo>
                <a:cubicBezTo>
                  <a:pt x="110400" y="40344"/>
                  <a:pt x="110400" y="40344"/>
                  <a:pt x="110400" y="40344"/>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8275"/>
                </a:moveTo>
                <a:cubicBezTo>
                  <a:pt x="110400" y="38275"/>
                  <a:pt x="110400" y="38275"/>
                  <a:pt x="110400" y="38275"/>
                </a:cubicBezTo>
                <a:cubicBezTo>
                  <a:pt x="110400" y="38275"/>
                  <a:pt x="110400" y="38275"/>
                  <a:pt x="110400" y="38275"/>
                </a:cubicBezTo>
                <a:moveTo>
                  <a:pt x="110400" y="38275"/>
                </a:moveTo>
                <a:cubicBezTo>
                  <a:pt x="110400" y="38275"/>
                  <a:pt x="110400" y="38275"/>
                  <a:pt x="110400" y="38275"/>
                </a:cubicBezTo>
                <a:cubicBezTo>
                  <a:pt x="110400" y="38275"/>
                  <a:pt x="110400" y="38275"/>
                  <a:pt x="110400" y="38275"/>
                </a:cubicBezTo>
                <a:moveTo>
                  <a:pt x="0" y="0"/>
                </a:moveTo>
                <a:cubicBezTo>
                  <a:pt x="0" y="0"/>
                  <a:pt x="0" y="0"/>
                  <a:pt x="0" y="0"/>
                </a:cubicBezTo>
                <a:cubicBezTo>
                  <a:pt x="4800" y="0"/>
                  <a:pt x="4800" y="0"/>
                  <a:pt x="4800" y="0"/>
                </a:cubicBezTo>
                <a:cubicBezTo>
                  <a:pt x="52800" y="10344"/>
                  <a:pt x="91200" y="23793"/>
                  <a:pt x="110400" y="38275"/>
                </a:cubicBezTo>
                <a:cubicBezTo>
                  <a:pt x="91200" y="23793"/>
                  <a:pt x="52800" y="10344"/>
                  <a:pt x="0" y="0"/>
                </a:cubicBezTo>
              </a:path>
            </a:pathLst>
          </a:custGeom>
          <a:solidFill>
            <a:srgbClr val="CFA446"/>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 name="Shape 555">
            <a:extLst>
              <a:ext uri="{FF2B5EF4-FFF2-40B4-BE49-F238E27FC236}">
                <a16:creationId xmlns:a16="http://schemas.microsoft.com/office/drawing/2014/main" id="{A01731EC-D07B-4421-BC14-F2C50A42B765}"/>
              </a:ext>
            </a:extLst>
          </p:cNvPr>
          <p:cNvSpPr/>
          <p:nvPr userDrawn="1"/>
        </p:nvSpPr>
        <p:spPr>
          <a:xfrm>
            <a:off x="8370190" y="1123435"/>
            <a:ext cx="269874" cy="265113"/>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E4B54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 name="Shape 556">
            <a:extLst>
              <a:ext uri="{FF2B5EF4-FFF2-40B4-BE49-F238E27FC236}">
                <a16:creationId xmlns:a16="http://schemas.microsoft.com/office/drawing/2014/main" id="{4E31ADD1-31C1-484F-AB79-4CEBE594C087}"/>
              </a:ext>
            </a:extLst>
          </p:cNvPr>
          <p:cNvSpPr/>
          <p:nvPr userDrawn="1"/>
        </p:nvSpPr>
        <p:spPr>
          <a:xfrm>
            <a:off x="8370190" y="1123435"/>
            <a:ext cx="269874" cy="265113"/>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 name="Shape 557">
            <a:extLst>
              <a:ext uri="{FF2B5EF4-FFF2-40B4-BE49-F238E27FC236}">
                <a16:creationId xmlns:a16="http://schemas.microsoft.com/office/drawing/2014/main" id="{B2A749B1-E6DB-4C34-AC77-EE490A894F96}"/>
              </a:ext>
            </a:extLst>
          </p:cNvPr>
          <p:cNvSpPr/>
          <p:nvPr userDrawn="1"/>
        </p:nvSpPr>
        <p:spPr>
          <a:xfrm>
            <a:off x="8640065" y="1177410"/>
            <a:ext cx="212724" cy="211137"/>
          </a:xfrm>
          <a:custGeom>
            <a:avLst/>
            <a:gdLst/>
            <a:ahLst/>
            <a:cxnLst/>
            <a:rect l="0" t="0" r="0" b="0"/>
            <a:pathLst>
              <a:path w="120000" h="120000" extrusionOk="0">
                <a:moveTo>
                  <a:pt x="120000" y="0"/>
                </a:moveTo>
                <a:cubicBezTo>
                  <a:pt x="120000" y="1904"/>
                  <a:pt x="118095" y="1904"/>
                  <a:pt x="118095" y="3809"/>
                </a:cubicBezTo>
                <a:cubicBezTo>
                  <a:pt x="95238" y="24761"/>
                  <a:pt x="95238" y="24761"/>
                  <a:pt x="95238" y="24761"/>
                </a:cubicBezTo>
                <a:cubicBezTo>
                  <a:pt x="0" y="120000"/>
                  <a:pt x="0" y="120000"/>
                  <a:pt x="0" y="120000"/>
                </a:cubicBezTo>
                <a:cubicBezTo>
                  <a:pt x="0" y="120000"/>
                  <a:pt x="0" y="120000"/>
                  <a:pt x="0" y="120000"/>
                </a:cubicBezTo>
                <a:cubicBezTo>
                  <a:pt x="95238" y="24761"/>
                  <a:pt x="95238" y="24761"/>
                  <a:pt x="95238" y="24761"/>
                </a:cubicBezTo>
                <a:cubicBezTo>
                  <a:pt x="118095" y="1904"/>
                  <a:pt x="118095" y="1904"/>
                  <a:pt x="118095" y="1904"/>
                </a:cubicBezTo>
                <a:cubicBezTo>
                  <a:pt x="118095" y="1904"/>
                  <a:pt x="120000" y="1904"/>
                  <a:pt x="120000" y="0"/>
                </a:cubicBezTo>
              </a:path>
            </a:pathLst>
          </a:custGeom>
          <a:solidFill>
            <a:srgbClr val="BD964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9" name="Shape 558">
            <a:extLst>
              <a:ext uri="{FF2B5EF4-FFF2-40B4-BE49-F238E27FC236}">
                <a16:creationId xmlns:a16="http://schemas.microsoft.com/office/drawing/2014/main" id="{1A975469-4644-4C4E-A60B-8F3FFBAC8F6B}"/>
              </a:ext>
            </a:extLst>
          </p:cNvPr>
          <p:cNvSpPr/>
          <p:nvPr userDrawn="1"/>
        </p:nvSpPr>
        <p:spPr>
          <a:xfrm>
            <a:off x="8370190" y="1388548"/>
            <a:ext cx="269874" cy="266699"/>
          </a:xfrm>
          <a:custGeom>
            <a:avLst/>
            <a:gdLst/>
            <a:ahLst/>
            <a:cxnLst/>
            <a:rect l="0" t="0" r="0" b="0"/>
            <a:pathLst>
              <a:path w="120000" h="120000" extrusionOk="0">
                <a:moveTo>
                  <a:pt x="120000" y="0"/>
                </a:moveTo>
                <a:lnTo>
                  <a:pt x="120000" y="0"/>
                </a:lnTo>
                <a:lnTo>
                  <a:pt x="0" y="120000"/>
                </a:lnTo>
                <a:lnTo>
                  <a:pt x="0" y="120000"/>
                </a:lnTo>
                <a:lnTo>
                  <a:pt x="120000" y="0"/>
                </a:lnTo>
                <a:lnTo>
                  <a:pt x="120000" y="0"/>
                </a:lnTo>
                <a:close/>
              </a:path>
            </a:pathLst>
          </a:custGeom>
          <a:solidFill>
            <a:srgbClr val="E4B54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0" name="Shape 559">
            <a:extLst>
              <a:ext uri="{FF2B5EF4-FFF2-40B4-BE49-F238E27FC236}">
                <a16:creationId xmlns:a16="http://schemas.microsoft.com/office/drawing/2014/main" id="{FBAEF89E-CB83-4742-A6E0-E6C0CEB179B0}"/>
              </a:ext>
            </a:extLst>
          </p:cNvPr>
          <p:cNvSpPr/>
          <p:nvPr userDrawn="1"/>
        </p:nvSpPr>
        <p:spPr>
          <a:xfrm>
            <a:off x="8370190" y="1388548"/>
            <a:ext cx="269874" cy="266699"/>
          </a:xfrm>
          <a:custGeom>
            <a:avLst/>
            <a:gdLst/>
            <a:ahLst/>
            <a:cxnLst/>
            <a:rect l="0" t="0" r="0" b="0"/>
            <a:pathLst>
              <a:path w="120000" h="120000" extrusionOk="0">
                <a:moveTo>
                  <a:pt x="120000" y="0"/>
                </a:moveTo>
                <a:lnTo>
                  <a:pt x="120000" y="0"/>
                </a:lnTo>
                <a:lnTo>
                  <a:pt x="0" y="120000"/>
                </a:lnTo>
                <a:lnTo>
                  <a:pt x="0" y="120000"/>
                </a:lnTo>
                <a:lnTo>
                  <a:pt x="120000" y="0"/>
                </a:lnTo>
                <a:lnTo>
                  <a:pt x="12000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1" name="Shape 560">
            <a:extLst>
              <a:ext uri="{FF2B5EF4-FFF2-40B4-BE49-F238E27FC236}">
                <a16:creationId xmlns:a16="http://schemas.microsoft.com/office/drawing/2014/main" id="{506AAAE8-677B-457B-AAAD-D54768AE7D98}"/>
              </a:ext>
            </a:extLst>
          </p:cNvPr>
          <p:cNvSpPr/>
          <p:nvPr userDrawn="1"/>
        </p:nvSpPr>
        <p:spPr>
          <a:xfrm>
            <a:off x="8736902" y="1483798"/>
            <a:ext cx="280987" cy="171449"/>
          </a:xfrm>
          <a:custGeom>
            <a:avLst/>
            <a:gdLst/>
            <a:ahLst/>
            <a:cxnLst/>
            <a:rect l="0" t="0" r="0" b="0"/>
            <a:pathLst>
              <a:path w="120000" h="120000" extrusionOk="0">
                <a:moveTo>
                  <a:pt x="119999" y="120000"/>
                </a:moveTo>
                <a:cubicBezTo>
                  <a:pt x="119999" y="120000"/>
                  <a:pt x="119999" y="120000"/>
                  <a:pt x="119999" y="120000"/>
                </a:cubicBezTo>
                <a:cubicBezTo>
                  <a:pt x="119999" y="120000"/>
                  <a:pt x="119999" y="120000"/>
                  <a:pt x="119999" y="120000"/>
                </a:cubicBezTo>
                <a:moveTo>
                  <a:pt x="0" y="0"/>
                </a:moveTo>
                <a:cubicBezTo>
                  <a:pt x="30361" y="51764"/>
                  <a:pt x="30361" y="51764"/>
                  <a:pt x="30361" y="51764"/>
                </a:cubicBezTo>
                <a:cubicBezTo>
                  <a:pt x="47710" y="80000"/>
                  <a:pt x="47710" y="80000"/>
                  <a:pt x="47710" y="80000"/>
                </a:cubicBezTo>
                <a:cubicBezTo>
                  <a:pt x="52048" y="87058"/>
                  <a:pt x="57831" y="91764"/>
                  <a:pt x="63614" y="96470"/>
                </a:cubicBezTo>
                <a:cubicBezTo>
                  <a:pt x="57831" y="91764"/>
                  <a:pt x="52048" y="87058"/>
                  <a:pt x="47710" y="80000"/>
                </a:cubicBezTo>
                <a:cubicBezTo>
                  <a:pt x="30361" y="51764"/>
                  <a:pt x="30361" y="51764"/>
                  <a:pt x="30361" y="51764"/>
                </a:cubicBezTo>
                <a:cubicBezTo>
                  <a:pt x="0" y="0"/>
                  <a:pt x="0" y="0"/>
                  <a:pt x="0" y="0"/>
                </a:cubicBezTo>
              </a:path>
            </a:pathLst>
          </a:custGeom>
          <a:solidFill>
            <a:srgbClr val="BD964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2" name="Shape 561">
            <a:extLst>
              <a:ext uri="{FF2B5EF4-FFF2-40B4-BE49-F238E27FC236}">
                <a16:creationId xmlns:a16="http://schemas.microsoft.com/office/drawing/2014/main" id="{C301BC4A-42E3-479E-9EFC-824886BC04FB}"/>
              </a:ext>
            </a:extLst>
          </p:cNvPr>
          <p:cNvSpPr/>
          <p:nvPr userDrawn="1"/>
        </p:nvSpPr>
        <p:spPr>
          <a:xfrm>
            <a:off x="9198865" y="3193536"/>
            <a:ext cx="85724" cy="393700"/>
          </a:xfrm>
          <a:custGeom>
            <a:avLst/>
            <a:gdLst/>
            <a:ahLst/>
            <a:cxnLst/>
            <a:rect l="0" t="0" r="0" b="0"/>
            <a:pathLst>
              <a:path w="120000" h="120000" extrusionOk="0">
                <a:moveTo>
                  <a:pt x="81600" y="97435"/>
                </a:moveTo>
                <a:cubicBezTo>
                  <a:pt x="57600" y="105641"/>
                  <a:pt x="33600" y="112820"/>
                  <a:pt x="0" y="118974"/>
                </a:cubicBezTo>
                <a:cubicBezTo>
                  <a:pt x="0" y="120000"/>
                  <a:pt x="0" y="120000"/>
                  <a:pt x="0" y="120000"/>
                </a:cubicBezTo>
                <a:cubicBezTo>
                  <a:pt x="33600" y="112820"/>
                  <a:pt x="57600" y="105641"/>
                  <a:pt x="81600" y="97435"/>
                </a:cubicBezTo>
                <a:moveTo>
                  <a:pt x="81600" y="97435"/>
                </a:moveTo>
                <a:cubicBezTo>
                  <a:pt x="81600" y="97435"/>
                  <a:pt x="81600" y="97435"/>
                  <a:pt x="81600" y="97435"/>
                </a:cubicBezTo>
                <a:cubicBezTo>
                  <a:pt x="81600" y="97435"/>
                  <a:pt x="81600" y="97435"/>
                  <a:pt x="81600" y="97435"/>
                </a:cubicBezTo>
                <a:moveTo>
                  <a:pt x="0" y="0"/>
                </a:moveTo>
                <a:cubicBezTo>
                  <a:pt x="0" y="0"/>
                  <a:pt x="0" y="0"/>
                  <a:pt x="0" y="0"/>
                </a:cubicBezTo>
                <a:cubicBezTo>
                  <a:pt x="52800" y="10256"/>
                  <a:pt x="91200" y="23589"/>
                  <a:pt x="110400" y="37948"/>
                </a:cubicBezTo>
                <a:cubicBezTo>
                  <a:pt x="110400" y="37948"/>
                  <a:pt x="110400" y="37948"/>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5200" y="45128"/>
                  <a:pt x="120000" y="49230"/>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35897"/>
                  <a:pt x="76800" y="15384"/>
                  <a:pt x="0" y="0"/>
                </a:cubicBezTo>
              </a:path>
            </a:pathLst>
          </a:custGeom>
          <a:solidFill>
            <a:srgbClr val="D3D1D0"/>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3" name="Shape 562">
            <a:extLst>
              <a:ext uri="{FF2B5EF4-FFF2-40B4-BE49-F238E27FC236}">
                <a16:creationId xmlns:a16="http://schemas.microsoft.com/office/drawing/2014/main" id="{DF53544F-30A3-4E8F-848E-697FDD49BCC3}"/>
              </a:ext>
            </a:extLst>
          </p:cNvPr>
          <p:cNvSpPr/>
          <p:nvPr userDrawn="1"/>
        </p:nvSpPr>
        <p:spPr>
          <a:xfrm>
            <a:off x="9198865" y="3193536"/>
            <a:ext cx="85724" cy="390524"/>
          </a:xfrm>
          <a:custGeom>
            <a:avLst/>
            <a:gdLst/>
            <a:ahLst/>
            <a:cxnLst/>
            <a:rect l="0" t="0" r="0" b="0"/>
            <a:pathLst>
              <a:path w="120000" h="120000" extrusionOk="0">
                <a:moveTo>
                  <a:pt x="96000" y="88965"/>
                </a:moveTo>
                <a:cubicBezTo>
                  <a:pt x="76800" y="101379"/>
                  <a:pt x="43200" y="111724"/>
                  <a:pt x="4800" y="120000"/>
                </a:cubicBezTo>
                <a:cubicBezTo>
                  <a:pt x="0" y="120000"/>
                  <a:pt x="0" y="120000"/>
                  <a:pt x="0" y="120000"/>
                </a:cubicBezTo>
                <a:cubicBezTo>
                  <a:pt x="0" y="120000"/>
                  <a:pt x="0" y="120000"/>
                  <a:pt x="0" y="120000"/>
                </a:cubicBezTo>
                <a:cubicBezTo>
                  <a:pt x="33600" y="113793"/>
                  <a:pt x="57600" y="106551"/>
                  <a:pt x="81600" y="98275"/>
                </a:cubicBezTo>
                <a:cubicBezTo>
                  <a:pt x="81600" y="98275"/>
                  <a:pt x="81600" y="98275"/>
                  <a:pt x="81600" y="98275"/>
                </a:cubicBezTo>
                <a:cubicBezTo>
                  <a:pt x="81600" y="98275"/>
                  <a:pt x="81600" y="98275"/>
                  <a:pt x="81600" y="98275"/>
                </a:cubicBezTo>
                <a:cubicBezTo>
                  <a:pt x="86400" y="95172"/>
                  <a:pt x="91200" y="92068"/>
                  <a:pt x="96000" y="88965"/>
                </a:cubicBezTo>
                <a:moveTo>
                  <a:pt x="120000" y="60000"/>
                </a:moveTo>
                <a:cubicBezTo>
                  <a:pt x="120000" y="60000"/>
                  <a:pt x="120000" y="60000"/>
                  <a:pt x="120000" y="60000"/>
                </a:cubicBez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58965"/>
                </a:moveTo>
                <a:cubicBezTo>
                  <a:pt x="120000" y="58965"/>
                  <a:pt x="120000" y="58965"/>
                  <a:pt x="120000" y="60000"/>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10400" y="40344"/>
                </a:moveTo>
                <a:cubicBezTo>
                  <a:pt x="110400" y="40344"/>
                  <a:pt x="110400" y="40344"/>
                  <a:pt x="110400" y="40344"/>
                </a:cubicBezTo>
                <a:cubicBezTo>
                  <a:pt x="110400" y="40344"/>
                  <a:pt x="110400" y="40344"/>
                  <a:pt x="110400" y="40344"/>
                </a:cubicBezTo>
                <a:moveTo>
                  <a:pt x="110400" y="40344"/>
                </a:moveTo>
                <a:cubicBezTo>
                  <a:pt x="110400" y="40344"/>
                  <a:pt x="110400" y="40344"/>
                  <a:pt x="110400" y="40344"/>
                </a:cubicBezTo>
                <a:cubicBezTo>
                  <a:pt x="110400" y="40344"/>
                  <a:pt x="110400" y="40344"/>
                  <a:pt x="110400" y="40344"/>
                </a:cubicBezTo>
                <a:moveTo>
                  <a:pt x="110400" y="40344"/>
                </a:moveTo>
                <a:cubicBezTo>
                  <a:pt x="110400" y="40344"/>
                  <a:pt x="110400" y="40344"/>
                  <a:pt x="110400" y="40344"/>
                </a:cubicBezTo>
                <a:cubicBezTo>
                  <a:pt x="110400" y="40344"/>
                  <a:pt x="110400" y="40344"/>
                  <a:pt x="110400" y="40344"/>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0" y="0"/>
                </a:moveTo>
                <a:cubicBezTo>
                  <a:pt x="0" y="1034"/>
                  <a:pt x="0" y="1034"/>
                  <a:pt x="0" y="1034"/>
                </a:cubicBezTo>
                <a:cubicBezTo>
                  <a:pt x="4800" y="1034"/>
                  <a:pt x="4800" y="1034"/>
                  <a:pt x="4800" y="1034"/>
                </a:cubicBezTo>
                <a:cubicBezTo>
                  <a:pt x="52800" y="11379"/>
                  <a:pt x="91200" y="23793"/>
                  <a:pt x="110400" y="38275"/>
                </a:cubicBezTo>
                <a:cubicBezTo>
                  <a:pt x="91200" y="23793"/>
                  <a:pt x="52800" y="10344"/>
                  <a:pt x="0" y="0"/>
                </a:cubicBezTo>
              </a:path>
            </a:pathLst>
          </a:custGeom>
          <a:solidFill>
            <a:srgbClr val="4D968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4" name="Shape 563">
            <a:extLst>
              <a:ext uri="{FF2B5EF4-FFF2-40B4-BE49-F238E27FC236}">
                <a16:creationId xmlns:a16="http://schemas.microsoft.com/office/drawing/2014/main" id="{4FC14539-D82C-45F6-B26E-99C7DE8FEA2A}"/>
              </a:ext>
            </a:extLst>
          </p:cNvPr>
          <p:cNvSpPr/>
          <p:nvPr userDrawn="1"/>
        </p:nvSpPr>
        <p:spPr>
          <a:xfrm>
            <a:off x="8370190" y="3122097"/>
            <a:ext cx="269874" cy="266699"/>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53A58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5" name="Shape 564">
            <a:extLst>
              <a:ext uri="{FF2B5EF4-FFF2-40B4-BE49-F238E27FC236}">
                <a16:creationId xmlns:a16="http://schemas.microsoft.com/office/drawing/2014/main" id="{BB18166D-A540-4E1C-9BF6-D3411D39C4D0}"/>
              </a:ext>
            </a:extLst>
          </p:cNvPr>
          <p:cNvSpPr/>
          <p:nvPr userDrawn="1"/>
        </p:nvSpPr>
        <p:spPr>
          <a:xfrm>
            <a:off x="8370190" y="3122097"/>
            <a:ext cx="269874" cy="266699"/>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6" name="Shape 565">
            <a:extLst>
              <a:ext uri="{FF2B5EF4-FFF2-40B4-BE49-F238E27FC236}">
                <a16:creationId xmlns:a16="http://schemas.microsoft.com/office/drawing/2014/main" id="{AA37AD28-187C-4A04-9D32-A322A446C33E}"/>
              </a:ext>
            </a:extLst>
          </p:cNvPr>
          <p:cNvSpPr/>
          <p:nvPr userDrawn="1"/>
        </p:nvSpPr>
        <p:spPr>
          <a:xfrm>
            <a:off x="8640065" y="3179247"/>
            <a:ext cx="212724" cy="209549"/>
          </a:xfrm>
          <a:custGeom>
            <a:avLst/>
            <a:gdLst/>
            <a:ahLst/>
            <a:cxnLst/>
            <a:rect l="0" t="0" r="0" b="0"/>
            <a:pathLst>
              <a:path w="120000" h="120000" extrusionOk="0">
                <a:moveTo>
                  <a:pt x="120000" y="0"/>
                </a:moveTo>
                <a:cubicBezTo>
                  <a:pt x="120000" y="0"/>
                  <a:pt x="118095" y="0"/>
                  <a:pt x="118095" y="1935"/>
                </a:cubicBezTo>
                <a:cubicBezTo>
                  <a:pt x="95238" y="23225"/>
                  <a:pt x="95238" y="23225"/>
                  <a:pt x="95238" y="23225"/>
                </a:cubicBezTo>
                <a:cubicBezTo>
                  <a:pt x="0" y="120000"/>
                  <a:pt x="0" y="120000"/>
                  <a:pt x="0" y="120000"/>
                </a:cubicBezTo>
                <a:cubicBezTo>
                  <a:pt x="0" y="120000"/>
                  <a:pt x="0" y="120000"/>
                  <a:pt x="0" y="120000"/>
                </a:cubicBezTo>
                <a:cubicBezTo>
                  <a:pt x="95238" y="23225"/>
                  <a:pt x="95238" y="23225"/>
                  <a:pt x="95238" y="23225"/>
                </a:cubicBezTo>
                <a:cubicBezTo>
                  <a:pt x="118095" y="1935"/>
                  <a:pt x="118095" y="1935"/>
                  <a:pt x="118095" y="1935"/>
                </a:cubicBezTo>
                <a:cubicBezTo>
                  <a:pt x="118095" y="0"/>
                  <a:pt x="120000" y="0"/>
                  <a:pt x="120000" y="0"/>
                </a:cubicBezTo>
              </a:path>
            </a:pathLst>
          </a:custGeom>
          <a:solidFill>
            <a:srgbClr val="498977"/>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7" name="Shape 566">
            <a:extLst>
              <a:ext uri="{FF2B5EF4-FFF2-40B4-BE49-F238E27FC236}">
                <a16:creationId xmlns:a16="http://schemas.microsoft.com/office/drawing/2014/main" id="{B04D3749-F12A-40C4-B12B-786E4170EC3D}"/>
              </a:ext>
            </a:extLst>
          </p:cNvPr>
          <p:cNvSpPr/>
          <p:nvPr userDrawn="1"/>
        </p:nvSpPr>
        <p:spPr>
          <a:xfrm>
            <a:off x="8370190" y="3388797"/>
            <a:ext cx="269874" cy="269874"/>
          </a:xfrm>
          <a:custGeom>
            <a:avLst/>
            <a:gdLst/>
            <a:ahLst/>
            <a:cxnLst/>
            <a:rect l="0" t="0" r="0" b="0"/>
            <a:pathLst>
              <a:path w="120000" h="120000" extrusionOk="0">
                <a:moveTo>
                  <a:pt x="120000" y="0"/>
                </a:moveTo>
                <a:lnTo>
                  <a:pt x="120000" y="0"/>
                </a:lnTo>
                <a:lnTo>
                  <a:pt x="0" y="120000"/>
                </a:lnTo>
                <a:lnTo>
                  <a:pt x="0" y="120000"/>
                </a:lnTo>
                <a:lnTo>
                  <a:pt x="120000" y="0"/>
                </a:lnTo>
                <a:lnTo>
                  <a:pt x="120000" y="0"/>
                </a:lnTo>
                <a:close/>
              </a:path>
            </a:pathLst>
          </a:custGeom>
          <a:solidFill>
            <a:srgbClr val="53A58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8" name="Shape 567">
            <a:extLst>
              <a:ext uri="{FF2B5EF4-FFF2-40B4-BE49-F238E27FC236}">
                <a16:creationId xmlns:a16="http://schemas.microsoft.com/office/drawing/2014/main" id="{556D54DC-4A0B-471D-8959-CB88E31B297C}"/>
              </a:ext>
            </a:extLst>
          </p:cNvPr>
          <p:cNvSpPr/>
          <p:nvPr userDrawn="1"/>
        </p:nvSpPr>
        <p:spPr>
          <a:xfrm>
            <a:off x="8370190" y="3388797"/>
            <a:ext cx="269874" cy="269874"/>
          </a:xfrm>
          <a:custGeom>
            <a:avLst/>
            <a:gdLst/>
            <a:ahLst/>
            <a:cxnLst/>
            <a:rect l="0" t="0" r="0" b="0"/>
            <a:pathLst>
              <a:path w="120000" h="120000" extrusionOk="0">
                <a:moveTo>
                  <a:pt x="120000" y="0"/>
                </a:moveTo>
                <a:lnTo>
                  <a:pt x="120000" y="0"/>
                </a:lnTo>
                <a:lnTo>
                  <a:pt x="0" y="120000"/>
                </a:lnTo>
                <a:lnTo>
                  <a:pt x="0" y="120000"/>
                </a:lnTo>
                <a:lnTo>
                  <a:pt x="120000" y="0"/>
                </a:lnTo>
                <a:lnTo>
                  <a:pt x="12000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9" name="Shape 568">
            <a:extLst>
              <a:ext uri="{FF2B5EF4-FFF2-40B4-BE49-F238E27FC236}">
                <a16:creationId xmlns:a16="http://schemas.microsoft.com/office/drawing/2014/main" id="{39679C2C-97D6-4636-805E-8A476251B054}"/>
              </a:ext>
            </a:extLst>
          </p:cNvPr>
          <p:cNvSpPr/>
          <p:nvPr userDrawn="1"/>
        </p:nvSpPr>
        <p:spPr>
          <a:xfrm>
            <a:off x="8736902" y="3488811"/>
            <a:ext cx="280987" cy="169863"/>
          </a:xfrm>
          <a:custGeom>
            <a:avLst/>
            <a:gdLst/>
            <a:ahLst/>
            <a:cxnLst/>
            <a:rect l="0" t="0" r="0" b="0"/>
            <a:pathLst>
              <a:path w="120000" h="120000" extrusionOk="0">
                <a:moveTo>
                  <a:pt x="119999" y="120000"/>
                </a:moveTo>
                <a:cubicBezTo>
                  <a:pt x="119999" y="120000"/>
                  <a:pt x="119999" y="120000"/>
                  <a:pt x="119999" y="120000"/>
                </a:cubicBezTo>
                <a:cubicBezTo>
                  <a:pt x="119999" y="120000"/>
                  <a:pt x="119999" y="120000"/>
                  <a:pt x="119999" y="120000"/>
                </a:cubicBezTo>
                <a:moveTo>
                  <a:pt x="0" y="0"/>
                </a:moveTo>
                <a:cubicBezTo>
                  <a:pt x="30361" y="50400"/>
                  <a:pt x="30361" y="50400"/>
                  <a:pt x="30361" y="50400"/>
                </a:cubicBezTo>
                <a:cubicBezTo>
                  <a:pt x="47710" y="76800"/>
                  <a:pt x="47710" y="76800"/>
                  <a:pt x="47710" y="76800"/>
                </a:cubicBezTo>
                <a:cubicBezTo>
                  <a:pt x="52048" y="84000"/>
                  <a:pt x="57831" y="91200"/>
                  <a:pt x="63614" y="96000"/>
                </a:cubicBezTo>
                <a:cubicBezTo>
                  <a:pt x="57831" y="91200"/>
                  <a:pt x="52048" y="84000"/>
                  <a:pt x="47710" y="76800"/>
                </a:cubicBezTo>
                <a:cubicBezTo>
                  <a:pt x="30361" y="50400"/>
                  <a:pt x="30361" y="50400"/>
                  <a:pt x="30361" y="50400"/>
                </a:cubicBezTo>
                <a:cubicBezTo>
                  <a:pt x="0" y="0"/>
                  <a:pt x="0" y="0"/>
                  <a:pt x="0" y="0"/>
                </a:cubicBezTo>
              </a:path>
            </a:pathLst>
          </a:custGeom>
          <a:solidFill>
            <a:srgbClr val="498977"/>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0" name="Shape 569">
            <a:extLst>
              <a:ext uri="{FF2B5EF4-FFF2-40B4-BE49-F238E27FC236}">
                <a16:creationId xmlns:a16="http://schemas.microsoft.com/office/drawing/2014/main" id="{F967995E-5DE1-4193-955B-C1AAAF4B743F}"/>
              </a:ext>
            </a:extLst>
          </p:cNvPr>
          <p:cNvSpPr/>
          <p:nvPr userDrawn="1"/>
        </p:nvSpPr>
        <p:spPr>
          <a:xfrm>
            <a:off x="8979790" y="2194998"/>
            <a:ext cx="85724" cy="195263"/>
          </a:xfrm>
          <a:custGeom>
            <a:avLst/>
            <a:gdLst/>
            <a:ahLst/>
            <a:cxnLst/>
            <a:rect l="0" t="0" r="0" b="0"/>
            <a:pathLst>
              <a:path w="120000" h="120000" extrusionOk="0">
                <a:moveTo>
                  <a:pt x="120000" y="0"/>
                </a:moveTo>
                <a:cubicBezTo>
                  <a:pt x="43200" y="28965"/>
                  <a:pt x="0" y="72413"/>
                  <a:pt x="0" y="120000"/>
                </a:cubicBezTo>
                <a:cubicBezTo>
                  <a:pt x="0" y="120000"/>
                  <a:pt x="0" y="120000"/>
                  <a:pt x="0" y="120000"/>
                </a:cubicBezTo>
                <a:cubicBezTo>
                  <a:pt x="0" y="120000"/>
                  <a:pt x="0" y="120000"/>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7586"/>
                  <a:pt x="0" y="107586"/>
                </a:cubicBezTo>
                <a:cubicBezTo>
                  <a:pt x="0" y="107586"/>
                  <a:pt x="0" y="107586"/>
                  <a:pt x="0" y="107586"/>
                </a:cubicBezTo>
                <a:cubicBezTo>
                  <a:pt x="0" y="97241"/>
                  <a:pt x="4800" y="84827"/>
                  <a:pt x="14400" y="74482"/>
                </a:cubicBezTo>
                <a:cubicBezTo>
                  <a:pt x="14400" y="74482"/>
                  <a:pt x="14400" y="74482"/>
                  <a:pt x="14400" y="74482"/>
                </a:cubicBezTo>
                <a:cubicBezTo>
                  <a:pt x="14400" y="74482"/>
                  <a:pt x="14400" y="74482"/>
                  <a:pt x="14400" y="74482"/>
                </a:cubicBezTo>
                <a:cubicBezTo>
                  <a:pt x="14400" y="74482"/>
                  <a:pt x="14400" y="74482"/>
                  <a:pt x="14400" y="74482"/>
                </a:cubicBezTo>
                <a:cubicBezTo>
                  <a:pt x="14400" y="72413"/>
                  <a:pt x="14400" y="72413"/>
                  <a:pt x="14400" y="72413"/>
                </a:cubicBezTo>
                <a:cubicBezTo>
                  <a:pt x="14400" y="72413"/>
                  <a:pt x="14400" y="72413"/>
                  <a:pt x="14400" y="72413"/>
                </a:cubicBezTo>
                <a:cubicBezTo>
                  <a:pt x="14400" y="72413"/>
                  <a:pt x="14400" y="72413"/>
                  <a:pt x="14400" y="72413"/>
                </a:cubicBezTo>
                <a:cubicBezTo>
                  <a:pt x="14400" y="72413"/>
                  <a:pt x="14400" y="72413"/>
                  <a:pt x="14400" y="72413"/>
                </a:cubicBezTo>
                <a:cubicBezTo>
                  <a:pt x="14400" y="72413"/>
                  <a:pt x="14400" y="72413"/>
                  <a:pt x="14400" y="72413"/>
                </a:cubicBezTo>
                <a:cubicBezTo>
                  <a:pt x="33600" y="43448"/>
                  <a:pt x="72000" y="18620"/>
                  <a:pt x="120000" y="0"/>
                </a:cubicBezTo>
                <a:cubicBezTo>
                  <a:pt x="120000" y="0"/>
                  <a:pt x="120000" y="0"/>
                  <a:pt x="120000" y="0"/>
                </a:cubicBezTo>
              </a:path>
            </a:pathLst>
          </a:custGeom>
          <a:solidFill>
            <a:srgbClr val="D3D1D0"/>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1" name="Shape 570">
            <a:extLst>
              <a:ext uri="{FF2B5EF4-FFF2-40B4-BE49-F238E27FC236}">
                <a16:creationId xmlns:a16="http://schemas.microsoft.com/office/drawing/2014/main" id="{857C721E-E01D-4E55-B4DF-E39C2B4751B7}"/>
              </a:ext>
            </a:extLst>
          </p:cNvPr>
          <p:cNvSpPr/>
          <p:nvPr userDrawn="1"/>
        </p:nvSpPr>
        <p:spPr>
          <a:xfrm>
            <a:off x="8979790" y="2194998"/>
            <a:ext cx="85724" cy="195263"/>
          </a:xfrm>
          <a:custGeom>
            <a:avLst/>
            <a:gdLst/>
            <a:ahLst/>
            <a:cxnLst/>
            <a:rect l="0" t="0" r="0" b="0"/>
            <a:pathLst>
              <a:path w="120000" h="120000" extrusionOk="0">
                <a:moveTo>
                  <a:pt x="0" y="117931"/>
                </a:moveTo>
                <a:cubicBezTo>
                  <a:pt x="0" y="120000"/>
                  <a:pt x="0" y="120000"/>
                  <a:pt x="0" y="120000"/>
                </a:cubicBezTo>
                <a:cubicBezTo>
                  <a:pt x="0" y="120000"/>
                  <a:pt x="0" y="120000"/>
                  <a:pt x="0" y="120000"/>
                </a:cubicBezTo>
                <a:cubicBezTo>
                  <a:pt x="0" y="120000"/>
                  <a:pt x="0" y="120000"/>
                  <a:pt x="0" y="117931"/>
                </a:cubicBezTo>
                <a:moveTo>
                  <a:pt x="0" y="117931"/>
                </a:moveTo>
                <a:cubicBezTo>
                  <a:pt x="0" y="117931"/>
                  <a:pt x="0" y="117931"/>
                  <a:pt x="0" y="117931"/>
                </a:cubicBezTo>
                <a:cubicBezTo>
                  <a:pt x="0" y="117931"/>
                  <a:pt x="0" y="117931"/>
                  <a:pt x="0" y="117931"/>
                </a:cubicBezTo>
                <a:moveTo>
                  <a:pt x="0" y="117931"/>
                </a:moveTo>
                <a:cubicBezTo>
                  <a:pt x="0" y="117931"/>
                  <a:pt x="0" y="117931"/>
                  <a:pt x="0" y="117931"/>
                </a:cubicBezTo>
                <a:cubicBezTo>
                  <a:pt x="0" y="117931"/>
                  <a:pt x="0" y="117931"/>
                  <a:pt x="0" y="117931"/>
                </a:cubicBezTo>
                <a:moveTo>
                  <a:pt x="0" y="117931"/>
                </a:moveTo>
                <a:cubicBezTo>
                  <a:pt x="0" y="117931"/>
                  <a:pt x="0" y="117931"/>
                  <a:pt x="0" y="117931"/>
                </a:cubicBezTo>
                <a:cubicBezTo>
                  <a:pt x="0" y="117931"/>
                  <a:pt x="0" y="117931"/>
                  <a:pt x="0" y="117931"/>
                </a:cubicBezTo>
                <a:moveTo>
                  <a:pt x="0" y="115862"/>
                </a:moveTo>
                <a:cubicBezTo>
                  <a:pt x="0" y="115862"/>
                  <a:pt x="0" y="117931"/>
                  <a:pt x="0" y="117931"/>
                </a:cubicBezTo>
                <a:cubicBezTo>
                  <a:pt x="0" y="117931"/>
                  <a:pt x="0" y="115862"/>
                  <a:pt x="0" y="115862"/>
                </a:cubicBezTo>
                <a:moveTo>
                  <a:pt x="0" y="115862"/>
                </a:moveTo>
                <a:cubicBezTo>
                  <a:pt x="0" y="115862"/>
                  <a:pt x="0" y="115862"/>
                  <a:pt x="0" y="115862"/>
                </a:cubicBezTo>
                <a:cubicBezTo>
                  <a:pt x="0" y="115862"/>
                  <a:pt x="0" y="115862"/>
                  <a:pt x="0" y="115862"/>
                </a:cubicBezTo>
                <a:moveTo>
                  <a:pt x="0" y="115862"/>
                </a:moveTo>
                <a:cubicBezTo>
                  <a:pt x="0" y="115862"/>
                  <a:pt x="0" y="115862"/>
                  <a:pt x="0" y="115862"/>
                </a:cubicBezTo>
                <a:cubicBezTo>
                  <a:pt x="0" y="115862"/>
                  <a:pt x="0" y="115862"/>
                  <a:pt x="0" y="115862"/>
                </a:cubicBezTo>
                <a:moveTo>
                  <a:pt x="0" y="115862"/>
                </a:moveTo>
                <a:cubicBezTo>
                  <a:pt x="0" y="115862"/>
                  <a:pt x="0" y="115862"/>
                  <a:pt x="0" y="115862"/>
                </a:cubicBezTo>
                <a:cubicBezTo>
                  <a:pt x="0" y="115862"/>
                  <a:pt x="0" y="115862"/>
                  <a:pt x="0" y="115862"/>
                </a:cubicBezTo>
                <a:moveTo>
                  <a:pt x="0" y="113793"/>
                </a:moveTo>
                <a:cubicBezTo>
                  <a:pt x="0" y="113793"/>
                  <a:pt x="0" y="113793"/>
                  <a:pt x="0" y="115862"/>
                </a:cubicBezTo>
                <a:cubicBezTo>
                  <a:pt x="0" y="113793"/>
                  <a:pt x="0" y="113793"/>
                  <a:pt x="0" y="113793"/>
                </a:cubicBezTo>
                <a:moveTo>
                  <a:pt x="0" y="113793"/>
                </a:moveTo>
                <a:cubicBezTo>
                  <a:pt x="0" y="113793"/>
                  <a:pt x="0" y="113793"/>
                  <a:pt x="0" y="113793"/>
                </a:cubicBezTo>
                <a:cubicBezTo>
                  <a:pt x="0" y="113793"/>
                  <a:pt x="0" y="113793"/>
                  <a:pt x="0" y="113793"/>
                </a:cubicBezTo>
                <a:moveTo>
                  <a:pt x="0" y="113793"/>
                </a:moveTo>
                <a:cubicBezTo>
                  <a:pt x="0" y="113793"/>
                  <a:pt x="0" y="113793"/>
                  <a:pt x="0" y="113793"/>
                </a:cubicBezTo>
                <a:cubicBezTo>
                  <a:pt x="0" y="113793"/>
                  <a:pt x="0" y="113793"/>
                  <a:pt x="0" y="113793"/>
                </a:cubicBezTo>
                <a:moveTo>
                  <a:pt x="0" y="113793"/>
                </a:moveTo>
                <a:cubicBezTo>
                  <a:pt x="0" y="113793"/>
                  <a:pt x="0" y="113793"/>
                  <a:pt x="0" y="113793"/>
                </a:cubicBezTo>
                <a:cubicBezTo>
                  <a:pt x="0" y="113793"/>
                  <a:pt x="0" y="113793"/>
                  <a:pt x="0" y="113793"/>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7586"/>
                </a:moveTo>
                <a:cubicBezTo>
                  <a:pt x="0" y="107586"/>
                  <a:pt x="0" y="107586"/>
                  <a:pt x="0" y="107586"/>
                </a:cubicBezTo>
                <a:cubicBezTo>
                  <a:pt x="0" y="107586"/>
                  <a:pt x="0" y="107586"/>
                  <a:pt x="0" y="107586"/>
                </a:cubicBezTo>
                <a:moveTo>
                  <a:pt x="14400" y="74482"/>
                </a:moveTo>
                <a:cubicBezTo>
                  <a:pt x="14400" y="74482"/>
                  <a:pt x="14400" y="74482"/>
                  <a:pt x="14400" y="74482"/>
                </a:cubicBezTo>
                <a:cubicBezTo>
                  <a:pt x="14400" y="74482"/>
                  <a:pt x="14400" y="74482"/>
                  <a:pt x="14400" y="74482"/>
                </a:cubicBezTo>
                <a:moveTo>
                  <a:pt x="14400" y="74482"/>
                </a:moveTo>
                <a:cubicBezTo>
                  <a:pt x="14400" y="74482"/>
                  <a:pt x="14400" y="74482"/>
                  <a:pt x="14400" y="74482"/>
                </a:cubicBezTo>
                <a:cubicBezTo>
                  <a:pt x="14400" y="74482"/>
                  <a:pt x="14400" y="74482"/>
                  <a:pt x="14400" y="74482"/>
                </a:cubicBezTo>
                <a:moveTo>
                  <a:pt x="14400" y="72413"/>
                </a:moveTo>
                <a:cubicBezTo>
                  <a:pt x="14400" y="72413"/>
                  <a:pt x="14400" y="72413"/>
                  <a:pt x="14400" y="72413"/>
                </a:cubicBezTo>
                <a:cubicBezTo>
                  <a:pt x="14400" y="72413"/>
                  <a:pt x="14400" y="72413"/>
                  <a:pt x="14400" y="72413"/>
                </a:cubicBezTo>
                <a:moveTo>
                  <a:pt x="14400" y="72413"/>
                </a:moveTo>
                <a:cubicBezTo>
                  <a:pt x="14400" y="72413"/>
                  <a:pt x="14400" y="72413"/>
                  <a:pt x="14400" y="72413"/>
                </a:cubicBezTo>
                <a:cubicBezTo>
                  <a:pt x="14400" y="72413"/>
                  <a:pt x="14400" y="72413"/>
                  <a:pt x="14400" y="72413"/>
                </a:cubicBezTo>
                <a:moveTo>
                  <a:pt x="120000" y="0"/>
                </a:moveTo>
                <a:cubicBezTo>
                  <a:pt x="72000" y="18620"/>
                  <a:pt x="33600" y="43448"/>
                  <a:pt x="14400" y="72413"/>
                </a:cubicBezTo>
                <a:cubicBezTo>
                  <a:pt x="33600" y="45517"/>
                  <a:pt x="67200" y="20689"/>
                  <a:pt x="115200" y="0"/>
                </a:cubicBezTo>
                <a:cubicBezTo>
                  <a:pt x="120000" y="0"/>
                  <a:pt x="120000" y="0"/>
                  <a:pt x="120000" y="0"/>
                </a:cubicBezTo>
                <a:cubicBezTo>
                  <a:pt x="120000" y="0"/>
                  <a:pt x="120000" y="0"/>
                  <a:pt x="120000" y="0"/>
                </a:cubicBezTo>
              </a:path>
            </a:pathLst>
          </a:custGeom>
          <a:solidFill>
            <a:srgbClr val="C1493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2" name="Shape 571">
            <a:extLst>
              <a:ext uri="{FF2B5EF4-FFF2-40B4-BE49-F238E27FC236}">
                <a16:creationId xmlns:a16="http://schemas.microsoft.com/office/drawing/2014/main" id="{55294F32-024F-430A-B405-3A71C74FB574}"/>
              </a:ext>
            </a:extLst>
          </p:cNvPr>
          <p:cNvSpPr/>
          <p:nvPr userDrawn="1"/>
        </p:nvSpPr>
        <p:spPr>
          <a:xfrm>
            <a:off x="9006777" y="2507736"/>
            <a:ext cx="58738" cy="77788"/>
          </a:xfrm>
          <a:custGeom>
            <a:avLst/>
            <a:gdLst/>
            <a:ahLst/>
            <a:cxnLst/>
            <a:rect l="0" t="0" r="0" b="0"/>
            <a:pathLst>
              <a:path w="120000" h="120000" extrusionOk="0">
                <a:moveTo>
                  <a:pt x="0" y="0"/>
                </a:moveTo>
                <a:cubicBezTo>
                  <a:pt x="28235" y="46956"/>
                  <a:pt x="70588" y="83478"/>
                  <a:pt x="120000" y="120000"/>
                </a:cubicBezTo>
                <a:cubicBezTo>
                  <a:pt x="120000" y="120000"/>
                  <a:pt x="120000" y="120000"/>
                  <a:pt x="120000" y="120000"/>
                </a:cubicBezTo>
                <a:cubicBezTo>
                  <a:pt x="70588" y="83478"/>
                  <a:pt x="28235" y="46956"/>
                  <a:pt x="0" y="0"/>
                </a:cubicBezTo>
                <a:moveTo>
                  <a:pt x="0" y="0"/>
                </a:moveTo>
                <a:cubicBezTo>
                  <a:pt x="0" y="0"/>
                  <a:pt x="0" y="0"/>
                  <a:pt x="0" y="0"/>
                </a:cubicBezTo>
                <a:cubicBezTo>
                  <a:pt x="0" y="0"/>
                  <a:pt x="0" y="0"/>
                  <a:pt x="0" y="0"/>
                </a:cubicBezTo>
              </a:path>
            </a:pathLst>
          </a:custGeom>
          <a:solidFill>
            <a:srgbClr val="D3D1D0"/>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3" name="Shape 572">
            <a:extLst>
              <a:ext uri="{FF2B5EF4-FFF2-40B4-BE49-F238E27FC236}">
                <a16:creationId xmlns:a16="http://schemas.microsoft.com/office/drawing/2014/main" id="{AD6F4C64-C32F-43BE-BFDE-6292279A8226}"/>
              </a:ext>
            </a:extLst>
          </p:cNvPr>
          <p:cNvSpPr/>
          <p:nvPr userDrawn="1"/>
        </p:nvSpPr>
        <p:spPr>
          <a:xfrm>
            <a:off x="8997252" y="2485511"/>
            <a:ext cx="68263" cy="100013"/>
          </a:xfrm>
          <a:custGeom>
            <a:avLst/>
            <a:gdLst/>
            <a:ahLst/>
            <a:cxnLst/>
            <a:rect l="0" t="0" r="0" b="0"/>
            <a:pathLst>
              <a:path w="120000" h="120000" extrusionOk="0">
                <a:moveTo>
                  <a:pt x="0" y="0"/>
                </a:moveTo>
                <a:cubicBezTo>
                  <a:pt x="6000" y="12000"/>
                  <a:pt x="12000" y="20000"/>
                  <a:pt x="18000" y="28000"/>
                </a:cubicBezTo>
                <a:cubicBezTo>
                  <a:pt x="18000" y="28000"/>
                  <a:pt x="18000" y="28000"/>
                  <a:pt x="18000" y="28000"/>
                </a:cubicBezTo>
                <a:cubicBezTo>
                  <a:pt x="18000" y="28000"/>
                  <a:pt x="18000" y="28000"/>
                  <a:pt x="18000" y="28000"/>
                </a:cubicBezTo>
                <a:cubicBezTo>
                  <a:pt x="42000" y="64000"/>
                  <a:pt x="78000" y="92000"/>
                  <a:pt x="120000" y="120000"/>
                </a:cubicBezTo>
                <a:cubicBezTo>
                  <a:pt x="120000" y="120000"/>
                  <a:pt x="120000" y="120000"/>
                  <a:pt x="120000" y="120000"/>
                </a:cubicBezTo>
                <a:cubicBezTo>
                  <a:pt x="114000" y="116000"/>
                  <a:pt x="114000" y="116000"/>
                  <a:pt x="114000" y="116000"/>
                </a:cubicBezTo>
                <a:cubicBezTo>
                  <a:pt x="66000" y="84000"/>
                  <a:pt x="24000" y="44000"/>
                  <a:pt x="0" y="0"/>
                </a:cubicBezTo>
              </a:path>
            </a:pathLst>
          </a:custGeom>
          <a:solidFill>
            <a:srgbClr val="C1493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4" name="Shape 573">
            <a:extLst>
              <a:ext uri="{FF2B5EF4-FFF2-40B4-BE49-F238E27FC236}">
                <a16:creationId xmlns:a16="http://schemas.microsoft.com/office/drawing/2014/main" id="{665B9D61-A490-460D-AB37-0982B6D7CDBE}"/>
              </a:ext>
            </a:extLst>
          </p:cNvPr>
          <p:cNvSpPr/>
          <p:nvPr userDrawn="1"/>
        </p:nvSpPr>
        <p:spPr>
          <a:xfrm>
            <a:off x="9624315" y="2120385"/>
            <a:ext cx="269874" cy="269874"/>
          </a:xfrm>
          <a:custGeom>
            <a:avLst/>
            <a:gdLst/>
            <a:ahLst/>
            <a:cxnLst/>
            <a:rect l="0" t="0" r="0" b="0"/>
            <a:pathLst>
              <a:path w="120000" h="120000" extrusionOk="0">
                <a:moveTo>
                  <a:pt x="120000" y="0"/>
                </a:moveTo>
                <a:lnTo>
                  <a:pt x="120000" y="0"/>
                </a:lnTo>
                <a:lnTo>
                  <a:pt x="0" y="120000"/>
                </a:lnTo>
                <a:lnTo>
                  <a:pt x="0" y="120000"/>
                </a:lnTo>
                <a:lnTo>
                  <a:pt x="120000" y="0"/>
                </a:lnTo>
                <a:close/>
              </a:path>
            </a:pathLst>
          </a:custGeom>
          <a:solidFill>
            <a:srgbClr val="D54F3D"/>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5" name="Shape 574">
            <a:extLst>
              <a:ext uri="{FF2B5EF4-FFF2-40B4-BE49-F238E27FC236}">
                <a16:creationId xmlns:a16="http://schemas.microsoft.com/office/drawing/2014/main" id="{274A92B9-175F-4B4A-8A3B-31F7638D0B89}"/>
              </a:ext>
            </a:extLst>
          </p:cNvPr>
          <p:cNvSpPr/>
          <p:nvPr userDrawn="1"/>
        </p:nvSpPr>
        <p:spPr>
          <a:xfrm>
            <a:off x="9624315" y="2120385"/>
            <a:ext cx="269874" cy="269874"/>
          </a:xfrm>
          <a:custGeom>
            <a:avLst/>
            <a:gdLst/>
            <a:ahLst/>
            <a:cxnLst/>
            <a:rect l="0" t="0" r="0" b="0"/>
            <a:pathLst>
              <a:path w="120000" h="120000" extrusionOk="0">
                <a:moveTo>
                  <a:pt x="120000" y="0"/>
                </a:moveTo>
                <a:lnTo>
                  <a:pt x="120000" y="0"/>
                </a:lnTo>
                <a:lnTo>
                  <a:pt x="0" y="120000"/>
                </a:lnTo>
                <a:lnTo>
                  <a:pt x="0" y="120000"/>
                </a:lnTo>
                <a:lnTo>
                  <a:pt x="12000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6" name="Shape 575">
            <a:extLst>
              <a:ext uri="{FF2B5EF4-FFF2-40B4-BE49-F238E27FC236}">
                <a16:creationId xmlns:a16="http://schemas.microsoft.com/office/drawing/2014/main" id="{DABE7661-FB58-4417-B046-C9A16446C14E}"/>
              </a:ext>
            </a:extLst>
          </p:cNvPr>
          <p:cNvSpPr/>
          <p:nvPr userDrawn="1"/>
        </p:nvSpPr>
        <p:spPr>
          <a:xfrm>
            <a:off x="9411590" y="2177535"/>
            <a:ext cx="212724" cy="212724"/>
          </a:xfrm>
          <a:custGeom>
            <a:avLst/>
            <a:gdLst/>
            <a:ahLst/>
            <a:cxnLst/>
            <a:rect l="0" t="0" r="0" b="0"/>
            <a:pathLst>
              <a:path w="120000" h="120000" extrusionOk="0">
                <a:moveTo>
                  <a:pt x="0" y="0"/>
                </a:moveTo>
                <a:cubicBezTo>
                  <a:pt x="0" y="0"/>
                  <a:pt x="1904" y="1904"/>
                  <a:pt x="1904" y="1904"/>
                </a:cubicBezTo>
                <a:cubicBezTo>
                  <a:pt x="24761" y="24761"/>
                  <a:pt x="24761" y="24761"/>
                  <a:pt x="24761" y="24761"/>
                </a:cubicBezTo>
                <a:cubicBezTo>
                  <a:pt x="120000" y="120000"/>
                  <a:pt x="120000" y="120000"/>
                  <a:pt x="120000" y="120000"/>
                </a:cubicBezTo>
                <a:cubicBezTo>
                  <a:pt x="120000" y="120000"/>
                  <a:pt x="120000" y="120000"/>
                  <a:pt x="120000" y="120000"/>
                </a:cubicBezTo>
                <a:cubicBezTo>
                  <a:pt x="24761" y="22857"/>
                  <a:pt x="24761" y="22857"/>
                  <a:pt x="24761" y="22857"/>
                </a:cubicBezTo>
                <a:cubicBezTo>
                  <a:pt x="1904" y="1904"/>
                  <a:pt x="1904" y="1904"/>
                  <a:pt x="1904" y="1904"/>
                </a:cubicBezTo>
                <a:cubicBezTo>
                  <a:pt x="1904" y="1904"/>
                  <a:pt x="0" y="0"/>
                  <a:pt x="0" y="0"/>
                </a:cubicBezTo>
              </a:path>
            </a:pathLst>
          </a:custGeom>
          <a:solidFill>
            <a:srgbClr val="B1443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7" name="Shape 576">
            <a:extLst>
              <a:ext uri="{FF2B5EF4-FFF2-40B4-BE49-F238E27FC236}">
                <a16:creationId xmlns:a16="http://schemas.microsoft.com/office/drawing/2014/main" id="{5AE80109-C933-4BA8-9D95-8624BD992836}"/>
              </a:ext>
            </a:extLst>
          </p:cNvPr>
          <p:cNvSpPr/>
          <p:nvPr userDrawn="1"/>
        </p:nvSpPr>
        <p:spPr>
          <a:xfrm>
            <a:off x="9624315" y="2390261"/>
            <a:ext cx="269874" cy="266699"/>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D54F3D"/>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8" name="Shape 577">
            <a:extLst>
              <a:ext uri="{FF2B5EF4-FFF2-40B4-BE49-F238E27FC236}">
                <a16:creationId xmlns:a16="http://schemas.microsoft.com/office/drawing/2014/main" id="{547CB561-48CC-4107-87C0-630C9E877902}"/>
              </a:ext>
            </a:extLst>
          </p:cNvPr>
          <p:cNvSpPr/>
          <p:nvPr userDrawn="1"/>
        </p:nvSpPr>
        <p:spPr>
          <a:xfrm>
            <a:off x="9624315" y="2390261"/>
            <a:ext cx="269874" cy="266699"/>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9" name="Shape 578">
            <a:extLst>
              <a:ext uri="{FF2B5EF4-FFF2-40B4-BE49-F238E27FC236}">
                <a16:creationId xmlns:a16="http://schemas.microsoft.com/office/drawing/2014/main" id="{E003F64B-59F5-4BA4-96C7-038488418B77}"/>
              </a:ext>
            </a:extLst>
          </p:cNvPr>
          <p:cNvSpPr/>
          <p:nvPr userDrawn="1"/>
        </p:nvSpPr>
        <p:spPr>
          <a:xfrm>
            <a:off x="9246490" y="2485511"/>
            <a:ext cx="284162" cy="171449"/>
          </a:xfrm>
          <a:custGeom>
            <a:avLst/>
            <a:gdLst/>
            <a:ahLst/>
            <a:cxnLst/>
            <a:rect l="0" t="0" r="0" b="0"/>
            <a:pathLst>
              <a:path w="120000" h="120000" extrusionOk="0">
                <a:moveTo>
                  <a:pt x="0" y="120000"/>
                </a:moveTo>
                <a:cubicBezTo>
                  <a:pt x="0" y="120000"/>
                  <a:pt x="0" y="120000"/>
                  <a:pt x="0" y="120000"/>
                </a:cubicBezTo>
                <a:cubicBezTo>
                  <a:pt x="0" y="120000"/>
                  <a:pt x="0" y="120000"/>
                  <a:pt x="0" y="120000"/>
                </a:cubicBezTo>
                <a:moveTo>
                  <a:pt x="120000" y="0"/>
                </a:moveTo>
                <a:cubicBezTo>
                  <a:pt x="88571" y="51764"/>
                  <a:pt x="88571" y="51764"/>
                  <a:pt x="88571" y="51764"/>
                </a:cubicBezTo>
                <a:cubicBezTo>
                  <a:pt x="71428" y="77647"/>
                  <a:pt x="71428" y="77647"/>
                  <a:pt x="71428" y="77647"/>
                </a:cubicBezTo>
                <a:cubicBezTo>
                  <a:pt x="67142" y="84705"/>
                  <a:pt x="62857" y="89411"/>
                  <a:pt x="57142" y="94117"/>
                </a:cubicBezTo>
                <a:cubicBezTo>
                  <a:pt x="62857" y="89411"/>
                  <a:pt x="67142" y="84705"/>
                  <a:pt x="71428" y="77647"/>
                </a:cubicBezTo>
                <a:cubicBezTo>
                  <a:pt x="88571" y="51764"/>
                  <a:pt x="88571" y="51764"/>
                  <a:pt x="88571" y="51764"/>
                </a:cubicBezTo>
                <a:cubicBezTo>
                  <a:pt x="120000" y="0"/>
                  <a:pt x="120000" y="0"/>
                  <a:pt x="120000" y="0"/>
                </a:cubicBezTo>
              </a:path>
            </a:pathLst>
          </a:custGeom>
          <a:solidFill>
            <a:srgbClr val="B1443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0" name="Shape 579">
            <a:extLst>
              <a:ext uri="{FF2B5EF4-FFF2-40B4-BE49-F238E27FC236}">
                <a16:creationId xmlns:a16="http://schemas.microsoft.com/office/drawing/2014/main" id="{DD007668-A4EE-4AF0-91BD-2EDB8B587FDC}"/>
              </a:ext>
            </a:extLst>
          </p:cNvPr>
          <p:cNvSpPr/>
          <p:nvPr userDrawn="1"/>
        </p:nvSpPr>
        <p:spPr>
          <a:xfrm>
            <a:off x="8979790" y="4193661"/>
            <a:ext cx="85724" cy="392112"/>
          </a:xfrm>
          <a:custGeom>
            <a:avLst/>
            <a:gdLst/>
            <a:ahLst/>
            <a:cxnLst/>
            <a:rect l="0" t="0" r="0" b="0"/>
            <a:pathLst>
              <a:path w="120000" h="120000" extrusionOk="0">
                <a:moveTo>
                  <a:pt x="38400" y="96206"/>
                </a:moveTo>
                <a:cubicBezTo>
                  <a:pt x="57600" y="105517"/>
                  <a:pt x="86400" y="113793"/>
                  <a:pt x="120000" y="120000"/>
                </a:cubicBezTo>
                <a:cubicBezTo>
                  <a:pt x="120000" y="120000"/>
                  <a:pt x="120000" y="120000"/>
                  <a:pt x="120000" y="120000"/>
                </a:cubicBezTo>
                <a:cubicBezTo>
                  <a:pt x="86400" y="112758"/>
                  <a:pt x="57600" y="105517"/>
                  <a:pt x="38400" y="96206"/>
                </a:cubicBezTo>
                <a:moveTo>
                  <a:pt x="38400" y="96206"/>
                </a:moveTo>
                <a:cubicBezTo>
                  <a:pt x="38400" y="96206"/>
                  <a:pt x="38400" y="96206"/>
                  <a:pt x="38400" y="96206"/>
                </a:cubicBezTo>
                <a:cubicBezTo>
                  <a:pt x="38400" y="96206"/>
                  <a:pt x="38400" y="96206"/>
                  <a:pt x="38400" y="96206"/>
                </a:cubicBezTo>
                <a:moveTo>
                  <a:pt x="120000" y="0"/>
                </a:moveTo>
                <a:cubicBezTo>
                  <a:pt x="43200" y="14482"/>
                  <a:pt x="0" y="36206"/>
                  <a:pt x="0" y="60000"/>
                </a:cubicBezTo>
                <a:cubicBezTo>
                  <a:pt x="0" y="60000"/>
                  <a:pt x="0" y="60000"/>
                  <a:pt x="0" y="60000"/>
                </a:cubicBezTo>
                <a:cubicBezTo>
                  <a:pt x="0" y="60000"/>
                  <a:pt x="0" y="60000"/>
                  <a:pt x="0" y="60000"/>
                </a:cubicBezTo>
                <a:cubicBezTo>
                  <a:pt x="0" y="60000"/>
                  <a:pt x="0" y="60000"/>
                  <a:pt x="0" y="60000"/>
                </a:cubicBezTo>
                <a:cubicBezTo>
                  <a:pt x="0" y="60000"/>
                  <a:pt x="0" y="60000"/>
                  <a:pt x="0" y="60000"/>
                </a:cubicBezTo>
                <a:cubicBezTo>
                  <a:pt x="0" y="60000"/>
                  <a:pt x="0" y="60000"/>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4827"/>
                  <a:pt x="0" y="54827"/>
                  <a:pt x="0" y="54827"/>
                </a:cubicBezTo>
                <a:cubicBezTo>
                  <a:pt x="0" y="54827"/>
                  <a:pt x="0" y="54827"/>
                  <a:pt x="0" y="54827"/>
                </a:cubicBezTo>
                <a:cubicBezTo>
                  <a:pt x="0" y="54827"/>
                  <a:pt x="0" y="54827"/>
                  <a:pt x="0" y="54827"/>
                </a:cubicBezTo>
                <a:cubicBezTo>
                  <a:pt x="0" y="54827"/>
                  <a:pt x="0" y="54827"/>
                  <a:pt x="0" y="54827"/>
                </a:cubicBezTo>
                <a:cubicBezTo>
                  <a:pt x="0" y="48620"/>
                  <a:pt x="4800" y="41379"/>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9200" y="35172"/>
                  <a:pt x="19200" y="35172"/>
                  <a:pt x="19200" y="35172"/>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38400" y="20689"/>
                  <a:pt x="72000" y="9310"/>
                  <a:pt x="120000" y="0"/>
                </a:cubicBezTo>
                <a:cubicBezTo>
                  <a:pt x="120000" y="0"/>
                  <a:pt x="120000" y="0"/>
                  <a:pt x="120000" y="0"/>
                </a:cubicBezTo>
              </a:path>
            </a:pathLst>
          </a:custGeom>
          <a:solidFill>
            <a:srgbClr val="D3D1D0"/>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1" name="Shape 580">
            <a:extLst>
              <a:ext uri="{FF2B5EF4-FFF2-40B4-BE49-F238E27FC236}">
                <a16:creationId xmlns:a16="http://schemas.microsoft.com/office/drawing/2014/main" id="{F8E131AC-E33E-4A4A-8889-D30A6AA3A4AE}"/>
              </a:ext>
            </a:extLst>
          </p:cNvPr>
          <p:cNvSpPr/>
          <p:nvPr userDrawn="1"/>
        </p:nvSpPr>
        <p:spPr>
          <a:xfrm>
            <a:off x="8979790" y="4193661"/>
            <a:ext cx="85724" cy="392112"/>
          </a:xfrm>
          <a:custGeom>
            <a:avLst/>
            <a:gdLst/>
            <a:ahLst/>
            <a:cxnLst/>
            <a:rect l="0" t="0" r="0" b="0"/>
            <a:pathLst>
              <a:path w="120000" h="120000" extrusionOk="0">
                <a:moveTo>
                  <a:pt x="24000" y="88965"/>
                </a:moveTo>
                <a:cubicBezTo>
                  <a:pt x="28800" y="92068"/>
                  <a:pt x="33600" y="94137"/>
                  <a:pt x="38400" y="96206"/>
                </a:cubicBezTo>
                <a:cubicBezTo>
                  <a:pt x="38400" y="96206"/>
                  <a:pt x="38400" y="96206"/>
                  <a:pt x="38400" y="96206"/>
                </a:cubicBezTo>
                <a:cubicBezTo>
                  <a:pt x="38400" y="96206"/>
                  <a:pt x="38400" y="96206"/>
                  <a:pt x="38400" y="96206"/>
                </a:cubicBezTo>
                <a:cubicBezTo>
                  <a:pt x="57600" y="105517"/>
                  <a:pt x="86400" y="112758"/>
                  <a:pt x="120000" y="120000"/>
                </a:cubicBezTo>
                <a:cubicBezTo>
                  <a:pt x="120000" y="120000"/>
                  <a:pt x="120000" y="120000"/>
                  <a:pt x="120000" y="120000"/>
                </a:cubicBezTo>
                <a:cubicBezTo>
                  <a:pt x="115200" y="120000"/>
                  <a:pt x="115200" y="120000"/>
                  <a:pt x="115200" y="120000"/>
                </a:cubicBezTo>
                <a:cubicBezTo>
                  <a:pt x="76800" y="111724"/>
                  <a:pt x="43200" y="101379"/>
                  <a:pt x="24000" y="88965"/>
                </a:cubicBezTo>
                <a:moveTo>
                  <a:pt x="0" y="60000"/>
                </a:moveTo>
                <a:cubicBezTo>
                  <a:pt x="0" y="60000"/>
                  <a:pt x="0" y="60000"/>
                  <a:pt x="0" y="60000"/>
                </a:cubicBezTo>
                <a:cubicBezTo>
                  <a:pt x="0" y="60000"/>
                  <a:pt x="0" y="60000"/>
                  <a:pt x="0" y="60000"/>
                </a:cubicBezTo>
                <a:cubicBezTo>
                  <a:pt x="0" y="60000"/>
                  <a:pt x="0" y="60000"/>
                  <a:pt x="0" y="60000"/>
                </a:cubicBezTo>
                <a:moveTo>
                  <a:pt x="0" y="60000"/>
                </a:moveTo>
                <a:cubicBezTo>
                  <a:pt x="0" y="60000"/>
                  <a:pt x="0" y="60000"/>
                  <a:pt x="0" y="60000"/>
                </a:cubicBezTo>
                <a:cubicBezTo>
                  <a:pt x="0" y="60000"/>
                  <a:pt x="0" y="60000"/>
                  <a:pt x="0" y="60000"/>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4827"/>
                </a:moveTo>
                <a:cubicBezTo>
                  <a:pt x="0" y="54827"/>
                  <a:pt x="0" y="54827"/>
                  <a:pt x="0" y="54827"/>
                </a:cubicBezTo>
                <a:cubicBezTo>
                  <a:pt x="0" y="54827"/>
                  <a:pt x="0" y="54827"/>
                  <a:pt x="0" y="54827"/>
                </a:cubicBezTo>
                <a:moveTo>
                  <a:pt x="0" y="54827"/>
                </a:moveTo>
                <a:cubicBezTo>
                  <a:pt x="0" y="54827"/>
                  <a:pt x="0" y="54827"/>
                  <a:pt x="0" y="54827"/>
                </a:cubicBezTo>
                <a:cubicBezTo>
                  <a:pt x="0" y="54827"/>
                  <a:pt x="0" y="54827"/>
                  <a:pt x="0" y="54827"/>
                </a:cubicBezTo>
                <a:moveTo>
                  <a:pt x="14400" y="35172"/>
                </a:moveTo>
                <a:cubicBezTo>
                  <a:pt x="14400" y="35172"/>
                  <a:pt x="14400" y="35172"/>
                  <a:pt x="14400" y="35172"/>
                </a:cubicBezTo>
                <a:cubicBezTo>
                  <a:pt x="14400" y="35172"/>
                  <a:pt x="14400" y="35172"/>
                  <a:pt x="14400" y="35172"/>
                </a:cubicBezTo>
                <a:moveTo>
                  <a:pt x="14400" y="35172"/>
                </a:moveTo>
                <a:cubicBezTo>
                  <a:pt x="14400" y="35172"/>
                  <a:pt x="14400" y="35172"/>
                  <a:pt x="14400" y="35172"/>
                </a:cubicBezTo>
                <a:cubicBezTo>
                  <a:pt x="14400" y="35172"/>
                  <a:pt x="14400" y="35172"/>
                  <a:pt x="14400" y="35172"/>
                </a:cubicBezTo>
                <a:moveTo>
                  <a:pt x="14400" y="35172"/>
                </a:moveTo>
                <a:cubicBezTo>
                  <a:pt x="14400" y="35172"/>
                  <a:pt x="14400" y="35172"/>
                  <a:pt x="14400" y="35172"/>
                </a:cubicBezTo>
                <a:cubicBezTo>
                  <a:pt x="14400" y="35172"/>
                  <a:pt x="14400" y="35172"/>
                  <a:pt x="14400" y="35172"/>
                </a:cubicBezTo>
                <a:moveTo>
                  <a:pt x="19200" y="35172"/>
                </a:moveTo>
                <a:cubicBezTo>
                  <a:pt x="19200" y="35172"/>
                  <a:pt x="19200" y="35172"/>
                  <a:pt x="14400" y="35172"/>
                </a:cubicBezTo>
                <a:cubicBezTo>
                  <a:pt x="19200" y="35172"/>
                  <a:pt x="19200" y="35172"/>
                  <a:pt x="19200" y="35172"/>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20000" y="0"/>
                </a:moveTo>
                <a:cubicBezTo>
                  <a:pt x="72000" y="9310"/>
                  <a:pt x="38400" y="20689"/>
                  <a:pt x="19200" y="34137"/>
                </a:cubicBezTo>
                <a:cubicBezTo>
                  <a:pt x="38400" y="20689"/>
                  <a:pt x="72000" y="9310"/>
                  <a:pt x="115200" y="0"/>
                </a:cubicBezTo>
                <a:cubicBezTo>
                  <a:pt x="120000" y="0"/>
                  <a:pt x="120000" y="0"/>
                  <a:pt x="120000" y="0"/>
                </a:cubicBezTo>
                <a:cubicBezTo>
                  <a:pt x="120000" y="0"/>
                  <a:pt x="120000" y="0"/>
                  <a:pt x="120000" y="0"/>
                </a:cubicBezTo>
              </a:path>
            </a:pathLst>
          </a:custGeom>
          <a:solidFill>
            <a:srgbClr val="8EAA46"/>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2" name="Shape 581">
            <a:extLst>
              <a:ext uri="{FF2B5EF4-FFF2-40B4-BE49-F238E27FC236}">
                <a16:creationId xmlns:a16="http://schemas.microsoft.com/office/drawing/2014/main" id="{A9D8A760-A95C-4C21-A343-ADA582A5510F}"/>
              </a:ext>
            </a:extLst>
          </p:cNvPr>
          <p:cNvSpPr/>
          <p:nvPr userDrawn="1"/>
        </p:nvSpPr>
        <p:spPr>
          <a:xfrm>
            <a:off x="9624315" y="4123811"/>
            <a:ext cx="269874" cy="266699"/>
          </a:xfrm>
          <a:custGeom>
            <a:avLst/>
            <a:gdLst/>
            <a:ahLst/>
            <a:cxnLst/>
            <a:rect l="0" t="0" r="0" b="0"/>
            <a:pathLst>
              <a:path w="120000" h="120000" extrusionOk="0">
                <a:moveTo>
                  <a:pt x="120000" y="0"/>
                </a:moveTo>
                <a:lnTo>
                  <a:pt x="120000" y="0"/>
                </a:lnTo>
                <a:lnTo>
                  <a:pt x="0" y="120000"/>
                </a:lnTo>
                <a:lnTo>
                  <a:pt x="0" y="120000"/>
                </a:lnTo>
                <a:lnTo>
                  <a:pt x="120000" y="0"/>
                </a:lnTo>
                <a:close/>
              </a:path>
            </a:pathLst>
          </a:custGeom>
          <a:solidFill>
            <a:srgbClr val="9BBB4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3" name="Shape 582">
            <a:extLst>
              <a:ext uri="{FF2B5EF4-FFF2-40B4-BE49-F238E27FC236}">
                <a16:creationId xmlns:a16="http://schemas.microsoft.com/office/drawing/2014/main" id="{FBB9BAF4-6264-4943-8CE1-A7A54684F369}"/>
              </a:ext>
            </a:extLst>
          </p:cNvPr>
          <p:cNvSpPr/>
          <p:nvPr userDrawn="1"/>
        </p:nvSpPr>
        <p:spPr>
          <a:xfrm>
            <a:off x="9624315" y="4123811"/>
            <a:ext cx="269874" cy="266699"/>
          </a:xfrm>
          <a:custGeom>
            <a:avLst/>
            <a:gdLst/>
            <a:ahLst/>
            <a:cxnLst/>
            <a:rect l="0" t="0" r="0" b="0"/>
            <a:pathLst>
              <a:path w="120000" h="120000" extrusionOk="0">
                <a:moveTo>
                  <a:pt x="120000" y="0"/>
                </a:moveTo>
                <a:lnTo>
                  <a:pt x="120000" y="0"/>
                </a:lnTo>
                <a:lnTo>
                  <a:pt x="0" y="120000"/>
                </a:lnTo>
                <a:lnTo>
                  <a:pt x="0" y="120000"/>
                </a:lnTo>
                <a:lnTo>
                  <a:pt x="12000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4" name="Shape 583">
            <a:extLst>
              <a:ext uri="{FF2B5EF4-FFF2-40B4-BE49-F238E27FC236}">
                <a16:creationId xmlns:a16="http://schemas.microsoft.com/office/drawing/2014/main" id="{8C68848B-1B9B-499B-994E-821190EA18C2}"/>
              </a:ext>
            </a:extLst>
          </p:cNvPr>
          <p:cNvSpPr/>
          <p:nvPr userDrawn="1"/>
        </p:nvSpPr>
        <p:spPr>
          <a:xfrm>
            <a:off x="9411590" y="4177786"/>
            <a:ext cx="212724" cy="212724"/>
          </a:xfrm>
          <a:custGeom>
            <a:avLst/>
            <a:gdLst/>
            <a:ahLst/>
            <a:cxnLst/>
            <a:rect l="0" t="0" r="0" b="0"/>
            <a:pathLst>
              <a:path w="120000" h="120000" extrusionOk="0">
                <a:moveTo>
                  <a:pt x="0" y="0"/>
                </a:moveTo>
                <a:cubicBezTo>
                  <a:pt x="0" y="1904"/>
                  <a:pt x="1904" y="1904"/>
                  <a:pt x="1904" y="1904"/>
                </a:cubicBezTo>
                <a:cubicBezTo>
                  <a:pt x="24761" y="24761"/>
                  <a:pt x="24761" y="24761"/>
                  <a:pt x="24761" y="24761"/>
                </a:cubicBezTo>
                <a:cubicBezTo>
                  <a:pt x="120000" y="120000"/>
                  <a:pt x="120000" y="120000"/>
                  <a:pt x="120000" y="120000"/>
                </a:cubicBezTo>
                <a:cubicBezTo>
                  <a:pt x="120000" y="120000"/>
                  <a:pt x="120000" y="120000"/>
                  <a:pt x="120000" y="120000"/>
                </a:cubicBezTo>
                <a:cubicBezTo>
                  <a:pt x="24761" y="24761"/>
                  <a:pt x="24761" y="24761"/>
                  <a:pt x="24761" y="24761"/>
                </a:cubicBezTo>
                <a:cubicBezTo>
                  <a:pt x="1904" y="3809"/>
                  <a:pt x="1904" y="3809"/>
                  <a:pt x="1904" y="3809"/>
                </a:cubicBezTo>
                <a:cubicBezTo>
                  <a:pt x="1904" y="1904"/>
                  <a:pt x="0" y="1904"/>
                  <a:pt x="0" y="0"/>
                </a:cubicBezTo>
              </a:path>
            </a:pathLst>
          </a:custGeom>
          <a:solidFill>
            <a:srgbClr val="839B4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5" name="Shape 584">
            <a:extLst>
              <a:ext uri="{FF2B5EF4-FFF2-40B4-BE49-F238E27FC236}">
                <a16:creationId xmlns:a16="http://schemas.microsoft.com/office/drawing/2014/main" id="{1C89C524-8B4B-46A7-AF25-0D7C30AF1FD6}"/>
              </a:ext>
            </a:extLst>
          </p:cNvPr>
          <p:cNvSpPr/>
          <p:nvPr userDrawn="1"/>
        </p:nvSpPr>
        <p:spPr>
          <a:xfrm>
            <a:off x="9624315" y="4390511"/>
            <a:ext cx="269874" cy="268288"/>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9BBB4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6" name="Shape 585">
            <a:extLst>
              <a:ext uri="{FF2B5EF4-FFF2-40B4-BE49-F238E27FC236}">
                <a16:creationId xmlns:a16="http://schemas.microsoft.com/office/drawing/2014/main" id="{5045C00C-1DE2-4806-BB50-1C2485755BFB}"/>
              </a:ext>
            </a:extLst>
          </p:cNvPr>
          <p:cNvSpPr/>
          <p:nvPr userDrawn="1"/>
        </p:nvSpPr>
        <p:spPr>
          <a:xfrm>
            <a:off x="9624315" y="4390511"/>
            <a:ext cx="269874" cy="268288"/>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7" name="Shape 586">
            <a:extLst>
              <a:ext uri="{FF2B5EF4-FFF2-40B4-BE49-F238E27FC236}">
                <a16:creationId xmlns:a16="http://schemas.microsoft.com/office/drawing/2014/main" id="{FEED0952-36D5-44E5-8BD4-A92505E8DBBD}"/>
              </a:ext>
            </a:extLst>
          </p:cNvPr>
          <p:cNvSpPr/>
          <p:nvPr userDrawn="1"/>
        </p:nvSpPr>
        <p:spPr>
          <a:xfrm>
            <a:off x="9246490" y="4484172"/>
            <a:ext cx="284162" cy="174625"/>
          </a:xfrm>
          <a:custGeom>
            <a:avLst/>
            <a:gdLst/>
            <a:ahLst/>
            <a:cxnLst/>
            <a:rect l="0" t="0" r="0" b="0"/>
            <a:pathLst>
              <a:path w="120000" h="120000" extrusionOk="0">
                <a:moveTo>
                  <a:pt x="0" y="120000"/>
                </a:moveTo>
                <a:cubicBezTo>
                  <a:pt x="0" y="120000"/>
                  <a:pt x="0" y="120000"/>
                  <a:pt x="0" y="120000"/>
                </a:cubicBezTo>
                <a:cubicBezTo>
                  <a:pt x="0" y="120000"/>
                  <a:pt x="0" y="120000"/>
                  <a:pt x="0" y="120000"/>
                </a:cubicBezTo>
                <a:moveTo>
                  <a:pt x="120000" y="0"/>
                </a:moveTo>
                <a:cubicBezTo>
                  <a:pt x="88571" y="50769"/>
                  <a:pt x="88571" y="50769"/>
                  <a:pt x="88571" y="50769"/>
                </a:cubicBezTo>
                <a:cubicBezTo>
                  <a:pt x="71428" y="78461"/>
                  <a:pt x="71428" y="78461"/>
                  <a:pt x="71428" y="78461"/>
                </a:cubicBezTo>
                <a:cubicBezTo>
                  <a:pt x="67142" y="83076"/>
                  <a:pt x="62857" y="90000"/>
                  <a:pt x="57142" y="94615"/>
                </a:cubicBezTo>
                <a:cubicBezTo>
                  <a:pt x="62857" y="90000"/>
                  <a:pt x="67142" y="83076"/>
                  <a:pt x="71428" y="78461"/>
                </a:cubicBezTo>
                <a:cubicBezTo>
                  <a:pt x="88571" y="50769"/>
                  <a:pt x="88571" y="50769"/>
                  <a:pt x="88571" y="50769"/>
                </a:cubicBezTo>
                <a:cubicBezTo>
                  <a:pt x="120000" y="0"/>
                  <a:pt x="120000" y="0"/>
                  <a:pt x="120000" y="0"/>
                </a:cubicBezTo>
              </a:path>
            </a:pathLst>
          </a:custGeom>
          <a:solidFill>
            <a:srgbClr val="839B4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0" name="Shape 589">
            <a:extLst>
              <a:ext uri="{FF2B5EF4-FFF2-40B4-BE49-F238E27FC236}">
                <a16:creationId xmlns:a16="http://schemas.microsoft.com/office/drawing/2014/main" id="{E884813A-F4EF-40E9-B3A6-4950B97C1887}"/>
              </a:ext>
            </a:extLst>
          </p:cNvPr>
          <p:cNvSpPr/>
          <p:nvPr/>
        </p:nvSpPr>
        <p:spPr>
          <a:xfrm>
            <a:off x="507146" y="1306070"/>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43" name="Shape 592">
            <a:extLst>
              <a:ext uri="{FF2B5EF4-FFF2-40B4-BE49-F238E27FC236}">
                <a16:creationId xmlns:a16="http://schemas.microsoft.com/office/drawing/2014/main" id="{AAA8852D-ADBD-428C-9A9E-ECC06B2A1C8E}"/>
              </a:ext>
            </a:extLst>
          </p:cNvPr>
          <p:cNvSpPr/>
          <p:nvPr/>
        </p:nvSpPr>
        <p:spPr>
          <a:xfrm>
            <a:off x="507146" y="2534266"/>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46" name="Shape 595">
            <a:extLst>
              <a:ext uri="{FF2B5EF4-FFF2-40B4-BE49-F238E27FC236}">
                <a16:creationId xmlns:a16="http://schemas.microsoft.com/office/drawing/2014/main" id="{8AE6DBD2-7D33-46C1-9E64-28BF359B0104}"/>
              </a:ext>
            </a:extLst>
          </p:cNvPr>
          <p:cNvSpPr/>
          <p:nvPr/>
        </p:nvSpPr>
        <p:spPr>
          <a:xfrm>
            <a:off x="506448" y="5115595"/>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49" name="Shape 598">
            <a:extLst>
              <a:ext uri="{FF2B5EF4-FFF2-40B4-BE49-F238E27FC236}">
                <a16:creationId xmlns:a16="http://schemas.microsoft.com/office/drawing/2014/main" id="{2C7B1013-AD5D-4565-B2EF-4C07C6777630}"/>
              </a:ext>
            </a:extLst>
          </p:cNvPr>
          <p:cNvSpPr/>
          <p:nvPr/>
        </p:nvSpPr>
        <p:spPr>
          <a:xfrm>
            <a:off x="506448" y="3848180"/>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nvGrpSpPr>
          <p:cNvPr id="53" name="Shape 602">
            <a:extLst>
              <a:ext uri="{FF2B5EF4-FFF2-40B4-BE49-F238E27FC236}">
                <a16:creationId xmlns:a16="http://schemas.microsoft.com/office/drawing/2014/main" id="{7B33A154-CF9B-4BBA-B0EF-14CE3F43F98C}"/>
              </a:ext>
            </a:extLst>
          </p:cNvPr>
          <p:cNvGrpSpPr/>
          <p:nvPr userDrawn="1"/>
        </p:nvGrpSpPr>
        <p:grpSpPr>
          <a:xfrm>
            <a:off x="8852789" y="1619529"/>
            <a:ext cx="2105024" cy="1658938"/>
            <a:chOff x="5946775" y="4468571"/>
            <a:chExt cx="2105024" cy="1658938"/>
          </a:xfrm>
        </p:grpSpPr>
        <p:sp>
          <p:nvSpPr>
            <p:cNvPr id="54" name="Shape 603">
              <a:extLst>
                <a:ext uri="{FF2B5EF4-FFF2-40B4-BE49-F238E27FC236}">
                  <a16:creationId xmlns:a16="http://schemas.microsoft.com/office/drawing/2014/main" id="{6D0286BE-7642-43A5-A4A0-9DC43DDCE54B}"/>
                </a:ext>
              </a:extLst>
            </p:cNvPr>
            <p:cNvSpPr/>
            <p:nvPr/>
          </p:nvSpPr>
          <p:spPr>
            <a:xfrm>
              <a:off x="5946775" y="5032135"/>
              <a:ext cx="2105024" cy="534988"/>
            </a:xfrm>
            <a:custGeom>
              <a:avLst/>
              <a:gdLst/>
              <a:ahLst/>
              <a:cxnLst/>
              <a:rect l="0" t="0" r="0" b="0"/>
              <a:pathLst>
                <a:path w="120000" h="120000" extrusionOk="0">
                  <a:moveTo>
                    <a:pt x="15192" y="120000"/>
                  </a:moveTo>
                  <a:cubicBezTo>
                    <a:pt x="104807" y="120000"/>
                    <a:pt x="104807" y="120000"/>
                    <a:pt x="104807" y="120000"/>
                  </a:cubicBezTo>
                  <a:cubicBezTo>
                    <a:pt x="113269" y="120000"/>
                    <a:pt x="120000" y="92830"/>
                    <a:pt x="120000" y="59622"/>
                  </a:cubicBezTo>
                  <a:cubicBezTo>
                    <a:pt x="120000" y="26415"/>
                    <a:pt x="113269" y="0"/>
                    <a:pt x="104807" y="0"/>
                  </a:cubicBezTo>
                  <a:cubicBezTo>
                    <a:pt x="15192" y="0"/>
                    <a:pt x="15192" y="0"/>
                    <a:pt x="15192" y="0"/>
                  </a:cubicBezTo>
                  <a:cubicBezTo>
                    <a:pt x="6730" y="0"/>
                    <a:pt x="0" y="26415"/>
                    <a:pt x="0" y="59622"/>
                  </a:cubicBezTo>
                  <a:cubicBezTo>
                    <a:pt x="0" y="92830"/>
                    <a:pt x="6730" y="120000"/>
                    <a:pt x="15192" y="120000"/>
                  </a:cubicBezTo>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5" name="Shape 604">
              <a:extLst>
                <a:ext uri="{FF2B5EF4-FFF2-40B4-BE49-F238E27FC236}">
                  <a16:creationId xmlns:a16="http://schemas.microsoft.com/office/drawing/2014/main" id="{E016D335-6A07-4365-B5BF-7C639A9192DB}"/>
                </a:ext>
              </a:extLst>
            </p:cNvPr>
            <p:cNvSpPr/>
            <p:nvPr/>
          </p:nvSpPr>
          <p:spPr>
            <a:xfrm>
              <a:off x="5946775" y="4468571"/>
              <a:ext cx="1096962" cy="1658938"/>
            </a:xfrm>
            <a:custGeom>
              <a:avLst/>
              <a:gdLst/>
              <a:ahLst/>
              <a:cxnLst/>
              <a:rect l="0" t="0" r="0" b="0"/>
              <a:pathLst>
                <a:path w="120000" h="120000" extrusionOk="0">
                  <a:moveTo>
                    <a:pt x="0" y="60000"/>
                  </a:moveTo>
                  <a:cubicBezTo>
                    <a:pt x="0" y="65609"/>
                    <a:pt x="3323" y="70487"/>
                    <a:pt x="8861" y="74146"/>
                  </a:cubicBezTo>
                  <a:cubicBezTo>
                    <a:pt x="9230" y="74146"/>
                    <a:pt x="9230" y="74146"/>
                    <a:pt x="9230" y="74146"/>
                  </a:cubicBezTo>
                  <a:cubicBezTo>
                    <a:pt x="67200" y="112439"/>
                    <a:pt x="67200" y="112439"/>
                    <a:pt x="67200" y="112439"/>
                  </a:cubicBezTo>
                  <a:cubicBezTo>
                    <a:pt x="78646" y="120000"/>
                    <a:pt x="97107" y="120000"/>
                    <a:pt x="108553" y="112439"/>
                  </a:cubicBezTo>
                  <a:cubicBezTo>
                    <a:pt x="120000" y="104878"/>
                    <a:pt x="120000" y="92682"/>
                    <a:pt x="108553" y="85121"/>
                  </a:cubicBezTo>
                  <a:cubicBezTo>
                    <a:pt x="70523" y="60000"/>
                    <a:pt x="70523" y="60000"/>
                    <a:pt x="70523" y="60000"/>
                  </a:cubicBezTo>
                  <a:cubicBezTo>
                    <a:pt x="108553" y="35121"/>
                    <a:pt x="108553" y="35121"/>
                    <a:pt x="108553" y="35121"/>
                  </a:cubicBezTo>
                  <a:cubicBezTo>
                    <a:pt x="120000" y="27560"/>
                    <a:pt x="120000" y="15121"/>
                    <a:pt x="108553" y="7560"/>
                  </a:cubicBezTo>
                  <a:cubicBezTo>
                    <a:pt x="97107" y="0"/>
                    <a:pt x="78646" y="0"/>
                    <a:pt x="67200" y="7560"/>
                  </a:cubicBezTo>
                  <a:cubicBezTo>
                    <a:pt x="9230" y="45853"/>
                    <a:pt x="9230" y="45853"/>
                    <a:pt x="9230" y="45853"/>
                  </a:cubicBezTo>
                  <a:cubicBezTo>
                    <a:pt x="8861" y="45853"/>
                    <a:pt x="8861" y="45853"/>
                    <a:pt x="8861" y="45853"/>
                  </a:cubicBezTo>
                  <a:cubicBezTo>
                    <a:pt x="3323" y="49512"/>
                    <a:pt x="0" y="54390"/>
                    <a:pt x="0" y="60000"/>
                  </a:cubicBezTo>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6" name="Shape 605">
              <a:extLst>
                <a:ext uri="{FF2B5EF4-FFF2-40B4-BE49-F238E27FC236}">
                  <a16:creationId xmlns:a16="http://schemas.microsoft.com/office/drawing/2014/main" id="{3E628A15-BDA1-49B1-84F5-26A94C2F6AA4}"/>
                </a:ext>
              </a:extLst>
            </p:cNvPr>
            <p:cNvSpPr/>
            <p:nvPr/>
          </p:nvSpPr>
          <p:spPr>
            <a:xfrm>
              <a:off x="5946775" y="5032135"/>
              <a:ext cx="644524" cy="534988"/>
            </a:xfrm>
            <a:custGeom>
              <a:avLst/>
              <a:gdLst/>
              <a:ahLst/>
              <a:cxnLst/>
              <a:rect l="0" t="0" r="0" b="0"/>
              <a:pathLst>
                <a:path w="120000" h="120000" extrusionOk="0">
                  <a:moveTo>
                    <a:pt x="49633" y="0"/>
                  </a:moveTo>
                  <a:cubicBezTo>
                    <a:pt x="36439" y="0"/>
                    <a:pt x="24502" y="6037"/>
                    <a:pt x="15706" y="15849"/>
                  </a:cubicBezTo>
                  <a:cubicBezTo>
                    <a:pt x="15706" y="15849"/>
                    <a:pt x="15706" y="15849"/>
                    <a:pt x="15706" y="15849"/>
                  </a:cubicBezTo>
                  <a:cubicBezTo>
                    <a:pt x="15706" y="15849"/>
                    <a:pt x="15706" y="15849"/>
                    <a:pt x="15706" y="15849"/>
                  </a:cubicBezTo>
                  <a:cubicBezTo>
                    <a:pt x="15078" y="15849"/>
                    <a:pt x="15078" y="15849"/>
                    <a:pt x="15078" y="15849"/>
                  </a:cubicBezTo>
                  <a:cubicBezTo>
                    <a:pt x="9424" y="22641"/>
                    <a:pt x="5026" y="30943"/>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1509"/>
                  </a:cubicBezTo>
                  <a:cubicBezTo>
                    <a:pt x="2513" y="41509"/>
                    <a:pt x="2513"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628" y="46037"/>
                    <a:pt x="0" y="51320"/>
                    <a:pt x="0" y="55849"/>
                  </a:cubicBezTo>
                  <a:cubicBezTo>
                    <a:pt x="0" y="55849"/>
                    <a:pt x="0" y="55849"/>
                    <a:pt x="0" y="55849"/>
                  </a:cubicBezTo>
                  <a:cubicBezTo>
                    <a:pt x="0" y="55849"/>
                    <a:pt x="0" y="55849"/>
                    <a:pt x="0" y="55849"/>
                  </a:cubicBezTo>
                  <a:cubicBezTo>
                    <a:pt x="0" y="55849"/>
                    <a:pt x="0" y="55849"/>
                    <a:pt x="0" y="55849"/>
                  </a:cubicBezTo>
                  <a:cubicBezTo>
                    <a:pt x="0" y="55849"/>
                    <a:pt x="0" y="55849"/>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9622"/>
                    <a:pt x="0" y="59622"/>
                    <a:pt x="0" y="59622"/>
                  </a:cubicBezTo>
                  <a:cubicBezTo>
                    <a:pt x="0" y="59622"/>
                    <a:pt x="0" y="59622"/>
                    <a:pt x="0" y="59622"/>
                  </a:cubicBezTo>
                  <a:cubicBezTo>
                    <a:pt x="0" y="59622"/>
                    <a:pt x="0" y="59622"/>
                    <a:pt x="0" y="59622"/>
                  </a:cubicBezTo>
                  <a:cubicBezTo>
                    <a:pt x="0" y="59622"/>
                    <a:pt x="0" y="59622"/>
                    <a:pt x="0" y="59622"/>
                  </a:cubicBezTo>
                  <a:cubicBezTo>
                    <a:pt x="0" y="67169"/>
                    <a:pt x="628" y="74716"/>
                    <a:pt x="3141" y="80754"/>
                  </a:cubicBezTo>
                  <a:cubicBezTo>
                    <a:pt x="5654" y="89811"/>
                    <a:pt x="10052" y="97358"/>
                    <a:pt x="15078" y="103396"/>
                  </a:cubicBezTo>
                  <a:cubicBezTo>
                    <a:pt x="15706" y="103396"/>
                    <a:pt x="15706" y="103396"/>
                    <a:pt x="15706" y="103396"/>
                  </a:cubicBezTo>
                  <a:cubicBezTo>
                    <a:pt x="15706" y="103396"/>
                    <a:pt x="15706" y="103396"/>
                    <a:pt x="15706" y="103396"/>
                  </a:cubicBezTo>
                  <a:cubicBezTo>
                    <a:pt x="15706" y="103396"/>
                    <a:pt x="15706" y="103396"/>
                    <a:pt x="15706" y="103396"/>
                  </a:cubicBezTo>
                  <a:cubicBezTo>
                    <a:pt x="24502" y="113207"/>
                    <a:pt x="36439" y="120000"/>
                    <a:pt x="49633" y="120000"/>
                  </a:cubicBezTo>
                  <a:cubicBezTo>
                    <a:pt x="49633" y="120000"/>
                    <a:pt x="49633" y="120000"/>
                    <a:pt x="49633" y="120000"/>
                  </a:cubicBezTo>
                  <a:cubicBezTo>
                    <a:pt x="49633" y="120000"/>
                    <a:pt x="49633" y="120000"/>
                    <a:pt x="49633" y="120000"/>
                  </a:cubicBezTo>
                  <a:cubicBezTo>
                    <a:pt x="59057" y="120000"/>
                    <a:pt x="67225" y="116981"/>
                    <a:pt x="74764" y="111698"/>
                  </a:cubicBezTo>
                  <a:cubicBezTo>
                    <a:pt x="77277" y="110188"/>
                    <a:pt x="79162" y="107924"/>
                    <a:pt x="81047" y="106415"/>
                  </a:cubicBezTo>
                  <a:cubicBezTo>
                    <a:pt x="88586" y="97358"/>
                    <a:pt x="88586" y="97358"/>
                    <a:pt x="88586" y="97358"/>
                  </a:cubicBezTo>
                  <a:cubicBezTo>
                    <a:pt x="102408" y="80754"/>
                    <a:pt x="102408" y="80754"/>
                    <a:pt x="102408" y="80754"/>
                  </a:cubicBezTo>
                  <a:cubicBezTo>
                    <a:pt x="120000" y="59622"/>
                    <a:pt x="120000" y="59622"/>
                    <a:pt x="120000" y="59622"/>
                  </a:cubicBezTo>
                  <a:cubicBezTo>
                    <a:pt x="88586" y="21886"/>
                    <a:pt x="88586" y="21886"/>
                    <a:pt x="88586" y="21886"/>
                  </a:cubicBezTo>
                  <a:cubicBezTo>
                    <a:pt x="81047" y="12830"/>
                    <a:pt x="81047" y="12830"/>
                    <a:pt x="81047" y="12830"/>
                  </a:cubicBezTo>
                  <a:cubicBezTo>
                    <a:pt x="81047" y="12830"/>
                    <a:pt x="80418" y="12830"/>
                    <a:pt x="80418" y="12075"/>
                  </a:cubicBezTo>
                  <a:cubicBezTo>
                    <a:pt x="71623" y="4528"/>
                    <a:pt x="60942" y="0"/>
                    <a:pt x="49633" y="0"/>
                  </a:cubicBezTo>
                </a:path>
              </a:pathLst>
            </a:custGeom>
            <a:solidFill>
              <a:srgbClr val="222A35"/>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7" name="Shape 606">
              <a:extLst>
                <a:ext uri="{FF2B5EF4-FFF2-40B4-BE49-F238E27FC236}">
                  <a16:creationId xmlns:a16="http://schemas.microsoft.com/office/drawing/2014/main" id="{24CA120C-D643-4239-ACF1-4E9222CCE7D8}"/>
                </a:ext>
              </a:extLst>
            </p:cNvPr>
            <p:cNvSpPr/>
            <p:nvPr/>
          </p:nvSpPr>
          <p:spPr>
            <a:xfrm>
              <a:off x="6213475" y="5032135"/>
              <a:ext cx="647700" cy="266699"/>
            </a:xfrm>
            <a:custGeom>
              <a:avLst/>
              <a:gdLst/>
              <a:ahLst/>
              <a:cxnLst/>
              <a:rect l="0" t="0" r="0" b="0"/>
              <a:pathLst>
                <a:path w="120000" h="120000" extrusionOk="0">
                  <a:moveTo>
                    <a:pt x="0" y="0"/>
                  </a:moveTo>
                  <a:cubicBezTo>
                    <a:pt x="11250" y="0"/>
                    <a:pt x="21875" y="9113"/>
                    <a:pt x="30625" y="24303"/>
                  </a:cubicBezTo>
                  <a:cubicBezTo>
                    <a:pt x="30625" y="25822"/>
                    <a:pt x="31250" y="25822"/>
                    <a:pt x="31250" y="27341"/>
                  </a:cubicBezTo>
                  <a:cubicBezTo>
                    <a:pt x="38750" y="44050"/>
                    <a:pt x="38750" y="44050"/>
                    <a:pt x="38750" y="44050"/>
                  </a:cubicBezTo>
                  <a:cubicBezTo>
                    <a:pt x="70000" y="120000"/>
                    <a:pt x="70000" y="120000"/>
                    <a:pt x="70000" y="120000"/>
                  </a:cubicBezTo>
                  <a:cubicBezTo>
                    <a:pt x="70000" y="120000"/>
                    <a:pt x="70000" y="120000"/>
                    <a:pt x="70000" y="120000"/>
                  </a:cubicBezTo>
                  <a:cubicBezTo>
                    <a:pt x="70000" y="120000"/>
                    <a:pt x="70000" y="120000"/>
                    <a:pt x="70000" y="120000"/>
                  </a:cubicBezTo>
                  <a:cubicBezTo>
                    <a:pt x="120000" y="0"/>
                    <a:pt x="120000" y="0"/>
                    <a:pt x="120000" y="0"/>
                  </a:cubicBezTo>
                  <a:cubicBezTo>
                    <a:pt x="0" y="0"/>
                    <a:pt x="0" y="0"/>
                    <a:pt x="0" y="0"/>
                  </a:cubicBezTo>
                </a:path>
              </a:pathLst>
            </a:custGeom>
            <a:solidFill>
              <a:srgbClr val="323F4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8" name="Shape 607">
              <a:extLst>
                <a:ext uri="{FF2B5EF4-FFF2-40B4-BE49-F238E27FC236}">
                  <a16:creationId xmlns:a16="http://schemas.microsoft.com/office/drawing/2014/main" id="{3D713302-F2F8-4E6F-8AA8-9144EF74371D}"/>
                </a:ext>
              </a:extLst>
            </p:cNvPr>
            <p:cNvSpPr/>
            <p:nvPr/>
          </p:nvSpPr>
          <p:spPr>
            <a:xfrm>
              <a:off x="6213475" y="5298835"/>
              <a:ext cx="647700" cy="268288"/>
            </a:xfrm>
            <a:custGeom>
              <a:avLst/>
              <a:gdLst/>
              <a:ahLst/>
              <a:cxnLst/>
              <a:rect l="0" t="0" r="0" b="0"/>
              <a:pathLst>
                <a:path w="120000" h="120000" extrusionOk="0">
                  <a:moveTo>
                    <a:pt x="70000" y="0"/>
                  </a:moveTo>
                  <a:cubicBezTo>
                    <a:pt x="52500" y="42000"/>
                    <a:pt x="52500" y="42000"/>
                    <a:pt x="52500" y="42000"/>
                  </a:cubicBezTo>
                  <a:cubicBezTo>
                    <a:pt x="38750" y="75000"/>
                    <a:pt x="38750" y="75000"/>
                    <a:pt x="38750" y="75000"/>
                  </a:cubicBezTo>
                  <a:cubicBezTo>
                    <a:pt x="31250" y="93000"/>
                    <a:pt x="31250" y="93000"/>
                    <a:pt x="31250" y="93000"/>
                  </a:cubicBezTo>
                  <a:cubicBezTo>
                    <a:pt x="29375" y="96000"/>
                    <a:pt x="27500" y="100500"/>
                    <a:pt x="25000" y="103500"/>
                  </a:cubicBezTo>
                  <a:cubicBezTo>
                    <a:pt x="17500" y="114000"/>
                    <a:pt x="9375" y="120000"/>
                    <a:pt x="0" y="120000"/>
                  </a:cubicBezTo>
                  <a:cubicBezTo>
                    <a:pt x="0" y="120000"/>
                    <a:pt x="0" y="120000"/>
                    <a:pt x="0" y="120000"/>
                  </a:cubicBezTo>
                  <a:cubicBezTo>
                    <a:pt x="120000" y="120000"/>
                    <a:pt x="120000" y="120000"/>
                    <a:pt x="120000" y="120000"/>
                  </a:cubicBezTo>
                  <a:cubicBezTo>
                    <a:pt x="70000" y="0"/>
                    <a:pt x="70000" y="0"/>
                    <a:pt x="70000" y="0"/>
                  </a:cubicBezTo>
                </a:path>
              </a:pathLst>
            </a:custGeom>
            <a:solidFill>
              <a:srgbClr val="323F4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nvGrpSpPr>
          <p:cNvPr id="74" name="Shape 623">
            <a:extLst>
              <a:ext uri="{FF2B5EF4-FFF2-40B4-BE49-F238E27FC236}">
                <a16:creationId xmlns:a16="http://schemas.microsoft.com/office/drawing/2014/main" id="{2EAED949-A52D-4893-883E-04AEF4A8D896}"/>
              </a:ext>
            </a:extLst>
          </p:cNvPr>
          <p:cNvGrpSpPr/>
          <p:nvPr userDrawn="1"/>
        </p:nvGrpSpPr>
        <p:grpSpPr>
          <a:xfrm>
            <a:off x="7179565" y="559872"/>
            <a:ext cx="2105024" cy="1658938"/>
            <a:chOff x="4146550" y="1468196"/>
            <a:chExt cx="2105024" cy="1658938"/>
          </a:xfrm>
        </p:grpSpPr>
        <p:sp>
          <p:nvSpPr>
            <p:cNvPr id="75" name="Shape 624">
              <a:extLst>
                <a:ext uri="{FF2B5EF4-FFF2-40B4-BE49-F238E27FC236}">
                  <a16:creationId xmlns:a16="http://schemas.microsoft.com/office/drawing/2014/main" id="{A601D22C-50CB-4BB4-9806-FFDBC731EAF8}"/>
                </a:ext>
              </a:extLst>
            </p:cNvPr>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6" name="Shape 625">
              <a:extLst>
                <a:ext uri="{FF2B5EF4-FFF2-40B4-BE49-F238E27FC236}">
                  <a16:creationId xmlns:a16="http://schemas.microsoft.com/office/drawing/2014/main" id="{AF421FC4-672A-40DE-9D19-ACFFDBCCF8D5}"/>
                </a:ext>
              </a:extLst>
            </p:cNvPr>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7" name="Shape 626">
              <a:extLst>
                <a:ext uri="{FF2B5EF4-FFF2-40B4-BE49-F238E27FC236}">
                  <a16:creationId xmlns:a16="http://schemas.microsoft.com/office/drawing/2014/main" id="{0BEBBCE7-BE17-4F70-B2B2-0E06C4911BA6}"/>
                </a:ext>
              </a:extLst>
            </p:cNvPr>
            <p:cNvSpPr/>
            <p:nvPr userDrawn="1"/>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8" name="Shape 627">
              <a:extLst>
                <a:ext uri="{FF2B5EF4-FFF2-40B4-BE49-F238E27FC236}">
                  <a16:creationId xmlns:a16="http://schemas.microsoft.com/office/drawing/2014/main" id="{BB84F295-6865-412A-AD4C-6979E119EF0D}"/>
                </a:ext>
              </a:extLst>
            </p:cNvPr>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9" name="Shape 628">
              <a:extLst>
                <a:ext uri="{FF2B5EF4-FFF2-40B4-BE49-F238E27FC236}">
                  <a16:creationId xmlns:a16="http://schemas.microsoft.com/office/drawing/2014/main" id="{14A75ED6-B7DD-4149-8AA4-FBB71FCCE78B}"/>
                </a:ext>
              </a:extLst>
            </p:cNvPr>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sp>
        <p:nvSpPr>
          <p:cNvPr id="81" name="Text Placeholder 62">
            <a:extLst>
              <a:ext uri="{FF2B5EF4-FFF2-40B4-BE49-F238E27FC236}">
                <a16:creationId xmlns:a16="http://schemas.microsoft.com/office/drawing/2014/main" id="{7433CFC7-3069-40D0-A5C1-AB9A9544A4E6}"/>
              </a:ext>
            </a:extLst>
          </p:cNvPr>
          <p:cNvSpPr>
            <a:spLocks noGrp="1"/>
          </p:cNvSpPr>
          <p:nvPr>
            <p:ph type="body" sz="quarter" idx="27" hasCustomPrompt="1"/>
          </p:nvPr>
        </p:nvSpPr>
        <p:spPr>
          <a:xfrm>
            <a:off x="905608" y="1249053"/>
            <a:ext cx="5190391" cy="396875"/>
          </a:xfrm>
          <a:prstGeom prst="rect">
            <a:avLst/>
          </a:prstGeom>
        </p:spPr>
        <p:txBody>
          <a:bodyPr/>
          <a:lstStyle>
            <a:lvl1pPr algn="l">
              <a:defRPr b="1"/>
            </a:lvl1pPr>
          </a:lstStyle>
          <a:p>
            <a:pPr lvl="0"/>
            <a:r>
              <a:rPr lang="en-US" dirty="0"/>
              <a:t>Header 1</a:t>
            </a:r>
          </a:p>
        </p:txBody>
      </p:sp>
      <p:sp>
        <p:nvSpPr>
          <p:cNvPr id="82" name="Text Placeholder 5">
            <a:extLst>
              <a:ext uri="{FF2B5EF4-FFF2-40B4-BE49-F238E27FC236}">
                <a16:creationId xmlns:a16="http://schemas.microsoft.com/office/drawing/2014/main" id="{2F257E7D-F8D9-4B71-B9AC-178024041F8B}"/>
              </a:ext>
            </a:extLst>
          </p:cNvPr>
          <p:cNvSpPr>
            <a:spLocks noGrp="1"/>
          </p:cNvSpPr>
          <p:nvPr>
            <p:ph type="body" sz="quarter" idx="24" hasCustomPrompt="1"/>
          </p:nvPr>
        </p:nvSpPr>
        <p:spPr>
          <a:xfrm>
            <a:off x="905609" y="1660599"/>
            <a:ext cx="5190391" cy="75745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93" name="Text Placeholder 62">
            <a:extLst>
              <a:ext uri="{FF2B5EF4-FFF2-40B4-BE49-F238E27FC236}">
                <a16:creationId xmlns:a16="http://schemas.microsoft.com/office/drawing/2014/main" id="{F0852F3D-EFF0-492D-AD94-3C30E6CF0A44}"/>
              </a:ext>
            </a:extLst>
          </p:cNvPr>
          <p:cNvSpPr>
            <a:spLocks noGrp="1"/>
          </p:cNvSpPr>
          <p:nvPr>
            <p:ph type="body" sz="quarter" idx="28" hasCustomPrompt="1"/>
          </p:nvPr>
        </p:nvSpPr>
        <p:spPr>
          <a:xfrm>
            <a:off x="905608" y="2518553"/>
            <a:ext cx="5190391" cy="396875"/>
          </a:xfrm>
          <a:prstGeom prst="rect">
            <a:avLst/>
          </a:prstGeom>
        </p:spPr>
        <p:txBody>
          <a:bodyPr/>
          <a:lstStyle>
            <a:lvl1pPr algn="l">
              <a:defRPr b="1"/>
            </a:lvl1pPr>
          </a:lstStyle>
          <a:p>
            <a:pPr lvl="0"/>
            <a:r>
              <a:rPr lang="en-US" dirty="0"/>
              <a:t>Header 2</a:t>
            </a:r>
          </a:p>
        </p:txBody>
      </p:sp>
      <p:sp>
        <p:nvSpPr>
          <p:cNvPr id="94" name="Text Placeholder 5">
            <a:extLst>
              <a:ext uri="{FF2B5EF4-FFF2-40B4-BE49-F238E27FC236}">
                <a16:creationId xmlns:a16="http://schemas.microsoft.com/office/drawing/2014/main" id="{1AF3D49D-8F67-4495-B41F-6E6CAAD3196E}"/>
              </a:ext>
            </a:extLst>
          </p:cNvPr>
          <p:cNvSpPr>
            <a:spLocks noGrp="1"/>
          </p:cNvSpPr>
          <p:nvPr>
            <p:ph type="body" sz="quarter" idx="29" hasCustomPrompt="1"/>
          </p:nvPr>
        </p:nvSpPr>
        <p:spPr>
          <a:xfrm>
            <a:off x="905609" y="2930099"/>
            <a:ext cx="5190391" cy="75745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96" name="Text Placeholder 62">
            <a:extLst>
              <a:ext uri="{FF2B5EF4-FFF2-40B4-BE49-F238E27FC236}">
                <a16:creationId xmlns:a16="http://schemas.microsoft.com/office/drawing/2014/main" id="{6E87BDD1-5F4C-44B7-A897-01E93D130F4B}"/>
              </a:ext>
            </a:extLst>
          </p:cNvPr>
          <p:cNvSpPr>
            <a:spLocks noGrp="1"/>
          </p:cNvSpPr>
          <p:nvPr>
            <p:ph type="body" sz="quarter" idx="30" hasCustomPrompt="1"/>
          </p:nvPr>
        </p:nvSpPr>
        <p:spPr>
          <a:xfrm>
            <a:off x="905608" y="3774421"/>
            <a:ext cx="5190391" cy="396875"/>
          </a:xfrm>
          <a:prstGeom prst="rect">
            <a:avLst/>
          </a:prstGeom>
        </p:spPr>
        <p:txBody>
          <a:bodyPr/>
          <a:lstStyle>
            <a:lvl1pPr algn="l">
              <a:defRPr b="1"/>
            </a:lvl1pPr>
          </a:lstStyle>
          <a:p>
            <a:pPr lvl="0"/>
            <a:r>
              <a:rPr lang="en-US" dirty="0"/>
              <a:t>Header 3</a:t>
            </a:r>
          </a:p>
        </p:txBody>
      </p:sp>
      <p:sp>
        <p:nvSpPr>
          <p:cNvPr id="97" name="Text Placeholder 5">
            <a:extLst>
              <a:ext uri="{FF2B5EF4-FFF2-40B4-BE49-F238E27FC236}">
                <a16:creationId xmlns:a16="http://schemas.microsoft.com/office/drawing/2014/main" id="{781F4AF0-8CFB-40C5-A9A9-A1D7DC64F388}"/>
              </a:ext>
            </a:extLst>
          </p:cNvPr>
          <p:cNvSpPr>
            <a:spLocks noGrp="1"/>
          </p:cNvSpPr>
          <p:nvPr>
            <p:ph type="body" sz="quarter" idx="31" hasCustomPrompt="1"/>
          </p:nvPr>
        </p:nvSpPr>
        <p:spPr>
          <a:xfrm>
            <a:off x="905609" y="4185967"/>
            <a:ext cx="5190391" cy="75745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99" name="Text Placeholder 62">
            <a:extLst>
              <a:ext uri="{FF2B5EF4-FFF2-40B4-BE49-F238E27FC236}">
                <a16:creationId xmlns:a16="http://schemas.microsoft.com/office/drawing/2014/main" id="{E43C4915-D393-4C7F-8D70-439CEDBB2269}"/>
              </a:ext>
            </a:extLst>
          </p:cNvPr>
          <p:cNvSpPr>
            <a:spLocks noGrp="1"/>
          </p:cNvSpPr>
          <p:nvPr>
            <p:ph type="body" sz="quarter" idx="32" hasCustomPrompt="1"/>
          </p:nvPr>
        </p:nvSpPr>
        <p:spPr>
          <a:xfrm>
            <a:off x="905608" y="5041623"/>
            <a:ext cx="5190391" cy="396875"/>
          </a:xfrm>
          <a:prstGeom prst="rect">
            <a:avLst/>
          </a:prstGeom>
        </p:spPr>
        <p:txBody>
          <a:bodyPr/>
          <a:lstStyle>
            <a:lvl1pPr algn="l">
              <a:defRPr b="1"/>
            </a:lvl1pPr>
          </a:lstStyle>
          <a:p>
            <a:pPr lvl="0"/>
            <a:r>
              <a:rPr lang="en-US" dirty="0"/>
              <a:t>Header 4</a:t>
            </a:r>
          </a:p>
        </p:txBody>
      </p:sp>
      <p:sp>
        <p:nvSpPr>
          <p:cNvPr id="100" name="Text Placeholder 5">
            <a:extLst>
              <a:ext uri="{FF2B5EF4-FFF2-40B4-BE49-F238E27FC236}">
                <a16:creationId xmlns:a16="http://schemas.microsoft.com/office/drawing/2014/main" id="{921FD2A7-3B72-4FB6-8157-D91A0F5ADCE1}"/>
              </a:ext>
            </a:extLst>
          </p:cNvPr>
          <p:cNvSpPr>
            <a:spLocks noGrp="1"/>
          </p:cNvSpPr>
          <p:nvPr>
            <p:ph type="body" sz="quarter" idx="33" hasCustomPrompt="1"/>
          </p:nvPr>
        </p:nvSpPr>
        <p:spPr>
          <a:xfrm>
            <a:off x="905609" y="5453169"/>
            <a:ext cx="5190391" cy="75745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grpSp>
        <p:nvGrpSpPr>
          <p:cNvPr id="83" name="Shape 623">
            <a:extLst>
              <a:ext uri="{FF2B5EF4-FFF2-40B4-BE49-F238E27FC236}">
                <a16:creationId xmlns:a16="http://schemas.microsoft.com/office/drawing/2014/main" id="{ACD4F1E6-16C0-4E4D-ADDE-258B5D035B84}"/>
              </a:ext>
            </a:extLst>
          </p:cNvPr>
          <p:cNvGrpSpPr/>
          <p:nvPr userDrawn="1"/>
        </p:nvGrpSpPr>
        <p:grpSpPr>
          <a:xfrm>
            <a:off x="7179565" y="2719086"/>
            <a:ext cx="2105024" cy="1658938"/>
            <a:chOff x="4146550" y="1468196"/>
            <a:chExt cx="2105024" cy="1658938"/>
          </a:xfrm>
        </p:grpSpPr>
        <p:sp>
          <p:nvSpPr>
            <p:cNvPr id="84" name="Shape 624">
              <a:extLst>
                <a:ext uri="{FF2B5EF4-FFF2-40B4-BE49-F238E27FC236}">
                  <a16:creationId xmlns:a16="http://schemas.microsoft.com/office/drawing/2014/main" id="{79FF71AC-572E-4677-8518-77B036EDD0EE}"/>
                </a:ext>
              </a:extLst>
            </p:cNvPr>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5" name="Shape 625">
              <a:extLst>
                <a:ext uri="{FF2B5EF4-FFF2-40B4-BE49-F238E27FC236}">
                  <a16:creationId xmlns:a16="http://schemas.microsoft.com/office/drawing/2014/main" id="{B8651981-8299-466B-ADFE-B6AB229F4670}"/>
                </a:ext>
              </a:extLst>
            </p:cNvPr>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6" name="Shape 626">
              <a:extLst>
                <a:ext uri="{FF2B5EF4-FFF2-40B4-BE49-F238E27FC236}">
                  <a16:creationId xmlns:a16="http://schemas.microsoft.com/office/drawing/2014/main" id="{6F8E9060-C5A4-4C1F-B317-A16D538208D9}"/>
                </a:ext>
              </a:extLst>
            </p:cNvPr>
            <p:cNvSpPr/>
            <p:nvPr/>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Calibri"/>
                <a:ea typeface="Calibri"/>
                <a:cs typeface="Calibri"/>
                <a:sym typeface="Calibri"/>
              </a:endParaRPr>
            </a:p>
          </p:txBody>
        </p:sp>
        <p:sp>
          <p:nvSpPr>
            <p:cNvPr id="87" name="Shape 627">
              <a:extLst>
                <a:ext uri="{FF2B5EF4-FFF2-40B4-BE49-F238E27FC236}">
                  <a16:creationId xmlns:a16="http://schemas.microsoft.com/office/drawing/2014/main" id="{E4B995BC-687E-49CA-8F3D-B7641AF62808}"/>
                </a:ext>
              </a:extLst>
            </p:cNvPr>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8" name="Shape 628">
              <a:extLst>
                <a:ext uri="{FF2B5EF4-FFF2-40B4-BE49-F238E27FC236}">
                  <a16:creationId xmlns:a16="http://schemas.microsoft.com/office/drawing/2014/main" id="{9F4BC6D9-7786-4A20-BAFF-84F2E354D9EF}"/>
                </a:ext>
              </a:extLst>
            </p:cNvPr>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nvGrpSpPr>
          <p:cNvPr id="90" name="Shape 602">
            <a:extLst>
              <a:ext uri="{FF2B5EF4-FFF2-40B4-BE49-F238E27FC236}">
                <a16:creationId xmlns:a16="http://schemas.microsoft.com/office/drawing/2014/main" id="{E5DECCDD-82F9-4BFE-A489-5DF857BA97FD}"/>
              </a:ext>
            </a:extLst>
          </p:cNvPr>
          <p:cNvGrpSpPr/>
          <p:nvPr userDrawn="1"/>
        </p:nvGrpSpPr>
        <p:grpSpPr>
          <a:xfrm>
            <a:off x="8852789" y="3752912"/>
            <a:ext cx="2105024" cy="1658938"/>
            <a:chOff x="5946775" y="4468571"/>
            <a:chExt cx="2105024" cy="1658938"/>
          </a:xfrm>
        </p:grpSpPr>
        <p:sp>
          <p:nvSpPr>
            <p:cNvPr id="91" name="Shape 603">
              <a:extLst>
                <a:ext uri="{FF2B5EF4-FFF2-40B4-BE49-F238E27FC236}">
                  <a16:creationId xmlns:a16="http://schemas.microsoft.com/office/drawing/2014/main" id="{73669C53-560E-4DFF-8D36-1A85B548F228}"/>
                </a:ext>
              </a:extLst>
            </p:cNvPr>
            <p:cNvSpPr/>
            <p:nvPr/>
          </p:nvSpPr>
          <p:spPr>
            <a:xfrm>
              <a:off x="5946775" y="5032135"/>
              <a:ext cx="2105024" cy="534988"/>
            </a:xfrm>
            <a:custGeom>
              <a:avLst/>
              <a:gdLst/>
              <a:ahLst/>
              <a:cxnLst/>
              <a:rect l="0" t="0" r="0" b="0"/>
              <a:pathLst>
                <a:path w="120000" h="120000" extrusionOk="0">
                  <a:moveTo>
                    <a:pt x="15192" y="120000"/>
                  </a:moveTo>
                  <a:cubicBezTo>
                    <a:pt x="104807" y="120000"/>
                    <a:pt x="104807" y="120000"/>
                    <a:pt x="104807" y="120000"/>
                  </a:cubicBezTo>
                  <a:cubicBezTo>
                    <a:pt x="113269" y="120000"/>
                    <a:pt x="120000" y="92830"/>
                    <a:pt x="120000" y="59622"/>
                  </a:cubicBezTo>
                  <a:cubicBezTo>
                    <a:pt x="120000" y="26415"/>
                    <a:pt x="113269" y="0"/>
                    <a:pt x="104807" y="0"/>
                  </a:cubicBezTo>
                  <a:cubicBezTo>
                    <a:pt x="15192" y="0"/>
                    <a:pt x="15192" y="0"/>
                    <a:pt x="15192" y="0"/>
                  </a:cubicBezTo>
                  <a:cubicBezTo>
                    <a:pt x="6730" y="0"/>
                    <a:pt x="0" y="26415"/>
                    <a:pt x="0" y="59622"/>
                  </a:cubicBezTo>
                  <a:cubicBezTo>
                    <a:pt x="0" y="92830"/>
                    <a:pt x="6730" y="120000"/>
                    <a:pt x="15192" y="120000"/>
                  </a:cubicBezTo>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92" name="Shape 604">
              <a:extLst>
                <a:ext uri="{FF2B5EF4-FFF2-40B4-BE49-F238E27FC236}">
                  <a16:creationId xmlns:a16="http://schemas.microsoft.com/office/drawing/2014/main" id="{D9136105-05F8-4DE2-A18E-E12BF3AB0DB7}"/>
                </a:ext>
              </a:extLst>
            </p:cNvPr>
            <p:cNvSpPr/>
            <p:nvPr/>
          </p:nvSpPr>
          <p:spPr>
            <a:xfrm>
              <a:off x="5946775" y="4468571"/>
              <a:ext cx="1096962" cy="1658938"/>
            </a:xfrm>
            <a:custGeom>
              <a:avLst/>
              <a:gdLst/>
              <a:ahLst/>
              <a:cxnLst/>
              <a:rect l="0" t="0" r="0" b="0"/>
              <a:pathLst>
                <a:path w="120000" h="120000" extrusionOk="0">
                  <a:moveTo>
                    <a:pt x="0" y="60000"/>
                  </a:moveTo>
                  <a:cubicBezTo>
                    <a:pt x="0" y="65609"/>
                    <a:pt x="3323" y="70487"/>
                    <a:pt x="8861" y="74146"/>
                  </a:cubicBezTo>
                  <a:cubicBezTo>
                    <a:pt x="9230" y="74146"/>
                    <a:pt x="9230" y="74146"/>
                    <a:pt x="9230" y="74146"/>
                  </a:cubicBezTo>
                  <a:cubicBezTo>
                    <a:pt x="67200" y="112439"/>
                    <a:pt x="67200" y="112439"/>
                    <a:pt x="67200" y="112439"/>
                  </a:cubicBezTo>
                  <a:cubicBezTo>
                    <a:pt x="78646" y="120000"/>
                    <a:pt x="97107" y="120000"/>
                    <a:pt x="108553" y="112439"/>
                  </a:cubicBezTo>
                  <a:cubicBezTo>
                    <a:pt x="120000" y="104878"/>
                    <a:pt x="120000" y="92682"/>
                    <a:pt x="108553" y="85121"/>
                  </a:cubicBezTo>
                  <a:cubicBezTo>
                    <a:pt x="70523" y="60000"/>
                    <a:pt x="70523" y="60000"/>
                    <a:pt x="70523" y="60000"/>
                  </a:cubicBezTo>
                  <a:cubicBezTo>
                    <a:pt x="108553" y="35121"/>
                    <a:pt x="108553" y="35121"/>
                    <a:pt x="108553" y="35121"/>
                  </a:cubicBezTo>
                  <a:cubicBezTo>
                    <a:pt x="120000" y="27560"/>
                    <a:pt x="120000" y="15121"/>
                    <a:pt x="108553" y="7560"/>
                  </a:cubicBezTo>
                  <a:cubicBezTo>
                    <a:pt x="97107" y="0"/>
                    <a:pt x="78646" y="0"/>
                    <a:pt x="67200" y="7560"/>
                  </a:cubicBezTo>
                  <a:cubicBezTo>
                    <a:pt x="9230" y="45853"/>
                    <a:pt x="9230" y="45853"/>
                    <a:pt x="9230" y="45853"/>
                  </a:cubicBezTo>
                  <a:cubicBezTo>
                    <a:pt x="8861" y="45853"/>
                    <a:pt x="8861" y="45853"/>
                    <a:pt x="8861" y="45853"/>
                  </a:cubicBezTo>
                  <a:cubicBezTo>
                    <a:pt x="3323" y="49512"/>
                    <a:pt x="0" y="54390"/>
                    <a:pt x="0" y="60000"/>
                  </a:cubicBezTo>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95" name="Shape 605">
              <a:extLst>
                <a:ext uri="{FF2B5EF4-FFF2-40B4-BE49-F238E27FC236}">
                  <a16:creationId xmlns:a16="http://schemas.microsoft.com/office/drawing/2014/main" id="{C59B8332-E048-4F72-BBAA-5085E2671B36}"/>
                </a:ext>
              </a:extLst>
            </p:cNvPr>
            <p:cNvSpPr/>
            <p:nvPr userDrawn="1"/>
          </p:nvSpPr>
          <p:spPr>
            <a:xfrm>
              <a:off x="5946775" y="5032135"/>
              <a:ext cx="644524" cy="534988"/>
            </a:xfrm>
            <a:custGeom>
              <a:avLst/>
              <a:gdLst/>
              <a:ahLst/>
              <a:cxnLst/>
              <a:rect l="0" t="0" r="0" b="0"/>
              <a:pathLst>
                <a:path w="120000" h="120000" extrusionOk="0">
                  <a:moveTo>
                    <a:pt x="49633" y="0"/>
                  </a:moveTo>
                  <a:cubicBezTo>
                    <a:pt x="36439" y="0"/>
                    <a:pt x="24502" y="6037"/>
                    <a:pt x="15706" y="15849"/>
                  </a:cubicBezTo>
                  <a:cubicBezTo>
                    <a:pt x="15706" y="15849"/>
                    <a:pt x="15706" y="15849"/>
                    <a:pt x="15706" y="15849"/>
                  </a:cubicBezTo>
                  <a:cubicBezTo>
                    <a:pt x="15706" y="15849"/>
                    <a:pt x="15706" y="15849"/>
                    <a:pt x="15706" y="15849"/>
                  </a:cubicBezTo>
                  <a:cubicBezTo>
                    <a:pt x="15078" y="15849"/>
                    <a:pt x="15078" y="15849"/>
                    <a:pt x="15078" y="15849"/>
                  </a:cubicBezTo>
                  <a:cubicBezTo>
                    <a:pt x="9424" y="22641"/>
                    <a:pt x="5026" y="30943"/>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1509"/>
                  </a:cubicBezTo>
                  <a:cubicBezTo>
                    <a:pt x="2513" y="41509"/>
                    <a:pt x="2513"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628" y="46037"/>
                    <a:pt x="0" y="51320"/>
                    <a:pt x="0" y="55849"/>
                  </a:cubicBezTo>
                  <a:cubicBezTo>
                    <a:pt x="0" y="55849"/>
                    <a:pt x="0" y="55849"/>
                    <a:pt x="0" y="55849"/>
                  </a:cubicBezTo>
                  <a:cubicBezTo>
                    <a:pt x="0" y="55849"/>
                    <a:pt x="0" y="55849"/>
                    <a:pt x="0" y="55849"/>
                  </a:cubicBezTo>
                  <a:cubicBezTo>
                    <a:pt x="0" y="55849"/>
                    <a:pt x="0" y="55849"/>
                    <a:pt x="0" y="55849"/>
                  </a:cubicBezTo>
                  <a:cubicBezTo>
                    <a:pt x="0" y="55849"/>
                    <a:pt x="0" y="55849"/>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9622"/>
                    <a:pt x="0" y="59622"/>
                    <a:pt x="0" y="59622"/>
                  </a:cubicBezTo>
                  <a:cubicBezTo>
                    <a:pt x="0" y="59622"/>
                    <a:pt x="0" y="59622"/>
                    <a:pt x="0" y="59622"/>
                  </a:cubicBezTo>
                  <a:cubicBezTo>
                    <a:pt x="0" y="59622"/>
                    <a:pt x="0" y="59622"/>
                    <a:pt x="0" y="59622"/>
                  </a:cubicBezTo>
                  <a:cubicBezTo>
                    <a:pt x="0" y="59622"/>
                    <a:pt x="0" y="59622"/>
                    <a:pt x="0" y="59622"/>
                  </a:cubicBezTo>
                  <a:cubicBezTo>
                    <a:pt x="0" y="67169"/>
                    <a:pt x="628" y="74716"/>
                    <a:pt x="3141" y="80754"/>
                  </a:cubicBezTo>
                  <a:cubicBezTo>
                    <a:pt x="5654" y="89811"/>
                    <a:pt x="10052" y="97358"/>
                    <a:pt x="15078" y="103396"/>
                  </a:cubicBezTo>
                  <a:cubicBezTo>
                    <a:pt x="15706" y="103396"/>
                    <a:pt x="15706" y="103396"/>
                    <a:pt x="15706" y="103396"/>
                  </a:cubicBezTo>
                  <a:cubicBezTo>
                    <a:pt x="15706" y="103396"/>
                    <a:pt x="15706" y="103396"/>
                    <a:pt x="15706" y="103396"/>
                  </a:cubicBezTo>
                  <a:cubicBezTo>
                    <a:pt x="15706" y="103396"/>
                    <a:pt x="15706" y="103396"/>
                    <a:pt x="15706" y="103396"/>
                  </a:cubicBezTo>
                  <a:cubicBezTo>
                    <a:pt x="24502" y="113207"/>
                    <a:pt x="36439" y="120000"/>
                    <a:pt x="49633" y="120000"/>
                  </a:cubicBezTo>
                  <a:cubicBezTo>
                    <a:pt x="49633" y="120000"/>
                    <a:pt x="49633" y="120000"/>
                    <a:pt x="49633" y="120000"/>
                  </a:cubicBezTo>
                  <a:cubicBezTo>
                    <a:pt x="49633" y="120000"/>
                    <a:pt x="49633" y="120000"/>
                    <a:pt x="49633" y="120000"/>
                  </a:cubicBezTo>
                  <a:cubicBezTo>
                    <a:pt x="59057" y="120000"/>
                    <a:pt x="67225" y="116981"/>
                    <a:pt x="74764" y="111698"/>
                  </a:cubicBezTo>
                  <a:cubicBezTo>
                    <a:pt x="77277" y="110188"/>
                    <a:pt x="79162" y="107924"/>
                    <a:pt x="81047" y="106415"/>
                  </a:cubicBezTo>
                  <a:cubicBezTo>
                    <a:pt x="88586" y="97358"/>
                    <a:pt x="88586" y="97358"/>
                    <a:pt x="88586" y="97358"/>
                  </a:cubicBezTo>
                  <a:cubicBezTo>
                    <a:pt x="102408" y="80754"/>
                    <a:pt x="102408" y="80754"/>
                    <a:pt x="102408" y="80754"/>
                  </a:cubicBezTo>
                  <a:cubicBezTo>
                    <a:pt x="120000" y="59622"/>
                    <a:pt x="120000" y="59622"/>
                    <a:pt x="120000" y="59622"/>
                  </a:cubicBezTo>
                  <a:cubicBezTo>
                    <a:pt x="88586" y="21886"/>
                    <a:pt x="88586" y="21886"/>
                    <a:pt x="88586" y="21886"/>
                  </a:cubicBezTo>
                  <a:cubicBezTo>
                    <a:pt x="81047" y="12830"/>
                    <a:pt x="81047" y="12830"/>
                    <a:pt x="81047" y="12830"/>
                  </a:cubicBezTo>
                  <a:cubicBezTo>
                    <a:pt x="81047" y="12830"/>
                    <a:pt x="80418" y="12830"/>
                    <a:pt x="80418" y="12075"/>
                  </a:cubicBezTo>
                  <a:cubicBezTo>
                    <a:pt x="71623" y="4528"/>
                    <a:pt x="60942" y="0"/>
                    <a:pt x="49633" y="0"/>
                  </a:cubicBezTo>
                </a:path>
              </a:pathLst>
            </a:custGeom>
            <a:solidFill>
              <a:srgbClr val="222A35"/>
            </a:solid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Calibri"/>
                <a:ea typeface="Calibri"/>
                <a:cs typeface="Calibri"/>
                <a:sym typeface="Calibri"/>
              </a:endParaRPr>
            </a:p>
          </p:txBody>
        </p:sp>
        <p:sp>
          <p:nvSpPr>
            <p:cNvPr id="98" name="Shape 606">
              <a:extLst>
                <a:ext uri="{FF2B5EF4-FFF2-40B4-BE49-F238E27FC236}">
                  <a16:creationId xmlns:a16="http://schemas.microsoft.com/office/drawing/2014/main" id="{93388633-F441-45DB-A7A2-90C697C2DA98}"/>
                </a:ext>
              </a:extLst>
            </p:cNvPr>
            <p:cNvSpPr/>
            <p:nvPr/>
          </p:nvSpPr>
          <p:spPr>
            <a:xfrm>
              <a:off x="6213475" y="5032135"/>
              <a:ext cx="647700" cy="266699"/>
            </a:xfrm>
            <a:custGeom>
              <a:avLst/>
              <a:gdLst/>
              <a:ahLst/>
              <a:cxnLst/>
              <a:rect l="0" t="0" r="0" b="0"/>
              <a:pathLst>
                <a:path w="120000" h="120000" extrusionOk="0">
                  <a:moveTo>
                    <a:pt x="0" y="0"/>
                  </a:moveTo>
                  <a:cubicBezTo>
                    <a:pt x="11250" y="0"/>
                    <a:pt x="21875" y="9113"/>
                    <a:pt x="30625" y="24303"/>
                  </a:cubicBezTo>
                  <a:cubicBezTo>
                    <a:pt x="30625" y="25822"/>
                    <a:pt x="31250" y="25822"/>
                    <a:pt x="31250" y="27341"/>
                  </a:cubicBezTo>
                  <a:cubicBezTo>
                    <a:pt x="38750" y="44050"/>
                    <a:pt x="38750" y="44050"/>
                    <a:pt x="38750" y="44050"/>
                  </a:cubicBezTo>
                  <a:cubicBezTo>
                    <a:pt x="70000" y="120000"/>
                    <a:pt x="70000" y="120000"/>
                    <a:pt x="70000" y="120000"/>
                  </a:cubicBezTo>
                  <a:cubicBezTo>
                    <a:pt x="70000" y="120000"/>
                    <a:pt x="70000" y="120000"/>
                    <a:pt x="70000" y="120000"/>
                  </a:cubicBezTo>
                  <a:cubicBezTo>
                    <a:pt x="70000" y="120000"/>
                    <a:pt x="70000" y="120000"/>
                    <a:pt x="70000" y="120000"/>
                  </a:cubicBezTo>
                  <a:cubicBezTo>
                    <a:pt x="120000" y="0"/>
                    <a:pt x="120000" y="0"/>
                    <a:pt x="120000" y="0"/>
                  </a:cubicBezTo>
                  <a:cubicBezTo>
                    <a:pt x="0" y="0"/>
                    <a:pt x="0" y="0"/>
                    <a:pt x="0" y="0"/>
                  </a:cubicBezTo>
                </a:path>
              </a:pathLst>
            </a:custGeom>
            <a:solidFill>
              <a:srgbClr val="323F4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01" name="Shape 607">
              <a:extLst>
                <a:ext uri="{FF2B5EF4-FFF2-40B4-BE49-F238E27FC236}">
                  <a16:creationId xmlns:a16="http://schemas.microsoft.com/office/drawing/2014/main" id="{3DA9FB05-FEF0-4555-B634-438240790800}"/>
                </a:ext>
              </a:extLst>
            </p:cNvPr>
            <p:cNvSpPr/>
            <p:nvPr/>
          </p:nvSpPr>
          <p:spPr>
            <a:xfrm>
              <a:off x="6213475" y="5298835"/>
              <a:ext cx="647700" cy="268288"/>
            </a:xfrm>
            <a:custGeom>
              <a:avLst/>
              <a:gdLst/>
              <a:ahLst/>
              <a:cxnLst/>
              <a:rect l="0" t="0" r="0" b="0"/>
              <a:pathLst>
                <a:path w="120000" h="120000" extrusionOk="0">
                  <a:moveTo>
                    <a:pt x="70000" y="0"/>
                  </a:moveTo>
                  <a:cubicBezTo>
                    <a:pt x="52500" y="42000"/>
                    <a:pt x="52500" y="42000"/>
                    <a:pt x="52500" y="42000"/>
                  </a:cubicBezTo>
                  <a:cubicBezTo>
                    <a:pt x="38750" y="75000"/>
                    <a:pt x="38750" y="75000"/>
                    <a:pt x="38750" y="75000"/>
                  </a:cubicBezTo>
                  <a:cubicBezTo>
                    <a:pt x="31250" y="93000"/>
                    <a:pt x="31250" y="93000"/>
                    <a:pt x="31250" y="93000"/>
                  </a:cubicBezTo>
                  <a:cubicBezTo>
                    <a:pt x="29375" y="96000"/>
                    <a:pt x="27500" y="100500"/>
                    <a:pt x="25000" y="103500"/>
                  </a:cubicBezTo>
                  <a:cubicBezTo>
                    <a:pt x="17500" y="114000"/>
                    <a:pt x="9375" y="120000"/>
                    <a:pt x="0" y="120000"/>
                  </a:cubicBezTo>
                  <a:cubicBezTo>
                    <a:pt x="0" y="120000"/>
                    <a:pt x="0" y="120000"/>
                    <a:pt x="0" y="120000"/>
                  </a:cubicBezTo>
                  <a:cubicBezTo>
                    <a:pt x="120000" y="120000"/>
                    <a:pt x="120000" y="120000"/>
                    <a:pt x="120000" y="120000"/>
                  </a:cubicBezTo>
                  <a:cubicBezTo>
                    <a:pt x="70000" y="0"/>
                    <a:pt x="70000" y="0"/>
                    <a:pt x="70000" y="0"/>
                  </a:cubicBezTo>
                </a:path>
              </a:pathLst>
            </a:custGeom>
            <a:solidFill>
              <a:srgbClr val="323F4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nvGrpSpPr>
          <p:cNvPr id="103" name="Shape 623">
            <a:extLst>
              <a:ext uri="{FF2B5EF4-FFF2-40B4-BE49-F238E27FC236}">
                <a16:creationId xmlns:a16="http://schemas.microsoft.com/office/drawing/2014/main" id="{A8271B3A-F76E-498A-88C5-451454C1DD04}"/>
              </a:ext>
            </a:extLst>
          </p:cNvPr>
          <p:cNvGrpSpPr/>
          <p:nvPr userDrawn="1"/>
        </p:nvGrpSpPr>
        <p:grpSpPr>
          <a:xfrm>
            <a:off x="7179565" y="4794313"/>
            <a:ext cx="2105024" cy="1658938"/>
            <a:chOff x="4146550" y="1468196"/>
            <a:chExt cx="2105024" cy="1658938"/>
          </a:xfrm>
        </p:grpSpPr>
        <p:sp>
          <p:nvSpPr>
            <p:cNvPr id="104" name="Shape 624">
              <a:extLst>
                <a:ext uri="{FF2B5EF4-FFF2-40B4-BE49-F238E27FC236}">
                  <a16:creationId xmlns:a16="http://schemas.microsoft.com/office/drawing/2014/main" id="{83EA1E53-176C-4B59-A9B1-4A7D97F10D84}"/>
                </a:ext>
              </a:extLst>
            </p:cNvPr>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05" name="Shape 625">
              <a:extLst>
                <a:ext uri="{FF2B5EF4-FFF2-40B4-BE49-F238E27FC236}">
                  <a16:creationId xmlns:a16="http://schemas.microsoft.com/office/drawing/2014/main" id="{285680B7-AA12-4E18-9622-E89C7B30A314}"/>
                </a:ext>
              </a:extLst>
            </p:cNvPr>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06" name="Shape 626">
              <a:extLst>
                <a:ext uri="{FF2B5EF4-FFF2-40B4-BE49-F238E27FC236}">
                  <a16:creationId xmlns:a16="http://schemas.microsoft.com/office/drawing/2014/main" id="{67309638-475E-4671-AE9C-BB53EF419528}"/>
                </a:ext>
              </a:extLst>
            </p:cNvPr>
            <p:cNvSpPr/>
            <p:nvPr/>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Calibri"/>
                <a:ea typeface="Calibri"/>
                <a:cs typeface="Calibri"/>
                <a:sym typeface="Calibri"/>
              </a:endParaRPr>
            </a:p>
          </p:txBody>
        </p:sp>
        <p:sp>
          <p:nvSpPr>
            <p:cNvPr id="107" name="Shape 627">
              <a:extLst>
                <a:ext uri="{FF2B5EF4-FFF2-40B4-BE49-F238E27FC236}">
                  <a16:creationId xmlns:a16="http://schemas.microsoft.com/office/drawing/2014/main" id="{8E71D98D-5B94-47BD-9F74-160D8A3A91D6}"/>
                </a:ext>
              </a:extLst>
            </p:cNvPr>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08" name="Shape 628">
              <a:extLst>
                <a:ext uri="{FF2B5EF4-FFF2-40B4-BE49-F238E27FC236}">
                  <a16:creationId xmlns:a16="http://schemas.microsoft.com/office/drawing/2014/main" id="{0AAFA912-ADF0-4B75-A3D7-D67FCEF00DD7}"/>
                </a:ext>
              </a:extLst>
            </p:cNvPr>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spTree>
    <p:custDataLst>
      <p:tags r:id="rId1"/>
    </p:custDataLst>
    <p:extLst>
      <p:ext uri="{BB962C8B-B14F-4D97-AF65-F5344CB8AC3E}">
        <p14:creationId xmlns:p14="http://schemas.microsoft.com/office/powerpoint/2010/main" val="36285246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ero-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9569083"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a16="http://schemas.microsoft.com/office/drawing/2014/main" id="{AA3A6B75-CDC0-4F22-90BE-313037895E09}"/>
              </a:ext>
            </a:extLst>
          </p:cNvPr>
          <p:cNvSpPr>
            <a:spLocks noGrp="1"/>
          </p:cNvSpPr>
          <p:nvPr>
            <p:ph type="body" sz="quarter" idx="13" hasCustomPrompt="1"/>
          </p:nvPr>
        </p:nvSpPr>
        <p:spPr>
          <a:xfrm>
            <a:off x="207963" y="273050"/>
            <a:ext cx="9569083"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sp>
        <p:nvSpPr>
          <p:cNvPr id="115" name="Shape 640">
            <a:extLst>
              <a:ext uri="{FF2B5EF4-FFF2-40B4-BE49-F238E27FC236}">
                <a16:creationId xmlns:a16="http://schemas.microsoft.com/office/drawing/2014/main" id="{BE84066B-D22A-44DE-9FE9-08243DD728BA}"/>
              </a:ext>
            </a:extLst>
          </p:cNvPr>
          <p:cNvSpPr/>
          <p:nvPr userDrawn="1"/>
        </p:nvSpPr>
        <p:spPr>
          <a:xfrm>
            <a:off x="-84570" y="2350435"/>
            <a:ext cx="9794526" cy="3583613"/>
          </a:xfrm>
          <a:custGeom>
            <a:avLst/>
            <a:gdLst/>
            <a:ahLst/>
            <a:cxnLst/>
            <a:rect l="0" t="0" r="0" b="0"/>
            <a:pathLst>
              <a:path w="120000" h="120000" extrusionOk="0">
                <a:moveTo>
                  <a:pt x="0" y="99534"/>
                </a:moveTo>
                <a:cubicBezTo>
                  <a:pt x="17821" y="120000"/>
                  <a:pt x="19688" y="62325"/>
                  <a:pt x="28005" y="62790"/>
                </a:cubicBezTo>
                <a:cubicBezTo>
                  <a:pt x="36322" y="63255"/>
                  <a:pt x="41414" y="85581"/>
                  <a:pt x="52277" y="83720"/>
                </a:cubicBezTo>
                <a:cubicBezTo>
                  <a:pt x="63140" y="81860"/>
                  <a:pt x="63988" y="40930"/>
                  <a:pt x="75190" y="37209"/>
                </a:cubicBezTo>
                <a:cubicBezTo>
                  <a:pt x="86393" y="33488"/>
                  <a:pt x="87538" y="57093"/>
                  <a:pt x="98231" y="55697"/>
                </a:cubicBezTo>
                <a:cubicBezTo>
                  <a:pt x="108925" y="54302"/>
                  <a:pt x="109137" y="9767"/>
                  <a:pt x="120000" y="0"/>
                </a:cubicBezTo>
              </a:path>
            </a:pathLst>
          </a:custGeom>
          <a:noFill/>
          <a:ln w="15875" cap="flat" cmpd="sng">
            <a:solidFill>
              <a:schemeClr val="dk1"/>
            </a:solidFill>
            <a:prstDash val="dash"/>
            <a:miter/>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nvGrpSpPr>
          <p:cNvPr id="116" name="Shape 641">
            <a:extLst>
              <a:ext uri="{FF2B5EF4-FFF2-40B4-BE49-F238E27FC236}">
                <a16:creationId xmlns:a16="http://schemas.microsoft.com/office/drawing/2014/main" id="{7BAAD9F0-A20C-44B1-AD34-BA7CFF050506}"/>
              </a:ext>
            </a:extLst>
          </p:cNvPr>
          <p:cNvGrpSpPr/>
          <p:nvPr userDrawn="1"/>
        </p:nvGrpSpPr>
        <p:grpSpPr>
          <a:xfrm>
            <a:off x="1760306" y="3744764"/>
            <a:ext cx="995965" cy="993236"/>
            <a:chOff x="1760306" y="3744764"/>
            <a:chExt cx="995965" cy="993236"/>
          </a:xfrm>
        </p:grpSpPr>
        <p:sp>
          <p:nvSpPr>
            <p:cNvPr id="117" name="Shape 642">
              <a:extLst>
                <a:ext uri="{FF2B5EF4-FFF2-40B4-BE49-F238E27FC236}">
                  <a16:creationId xmlns:a16="http://schemas.microsoft.com/office/drawing/2014/main" id="{FD4DAA75-5164-481C-8487-08956A24FA7D}"/>
                </a:ext>
              </a:extLst>
            </p:cNvPr>
            <p:cNvSpPr/>
            <p:nvPr/>
          </p:nvSpPr>
          <p:spPr>
            <a:xfrm>
              <a:off x="1760306" y="3744764"/>
              <a:ext cx="995965" cy="993236"/>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Arial"/>
                <a:ea typeface="Arial"/>
                <a:cs typeface="Arial"/>
                <a:sym typeface="Arial"/>
              </a:endParaRPr>
            </a:p>
          </p:txBody>
        </p:sp>
        <p:sp>
          <p:nvSpPr>
            <p:cNvPr id="118" name="Shape 643">
              <a:extLst>
                <a:ext uri="{FF2B5EF4-FFF2-40B4-BE49-F238E27FC236}">
                  <a16:creationId xmlns:a16="http://schemas.microsoft.com/office/drawing/2014/main" id="{780C702C-5A54-48D4-9A89-A7613F2CB90E}"/>
                </a:ext>
              </a:extLst>
            </p:cNvPr>
            <p:cNvSpPr/>
            <p:nvPr/>
          </p:nvSpPr>
          <p:spPr>
            <a:xfrm>
              <a:off x="2118625" y="4101719"/>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119" name="Shape 644">
            <a:extLst>
              <a:ext uri="{FF2B5EF4-FFF2-40B4-BE49-F238E27FC236}">
                <a16:creationId xmlns:a16="http://schemas.microsoft.com/office/drawing/2014/main" id="{EF0B5633-74D9-4894-8736-7E115B9E0F8C}"/>
              </a:ext>
            </a:extLst>
          </p:cNvPr>
          <p:cNvGrpSpPr/>
          <p:nvPr userDrawn="1"/>
        </p:nvGrpSpPr>
        <p:grpSpPr>
          <a:xfrm>
            <a:off x="3658378" y="4366073"/>
            <a:ext cx="995965" cy="993236"/>
            <a:chOff x="3658378" y="4366073"/>
            <a:chExt cx="995965" cy="993236"/>
          </a:xfrm>
        </p:grpSpPr>
        <p:sp>
          <p:nvSpPr>
            <p:cNvPr id="120" name="Shape 645">
              <a:extLst>
                <a:ext uri="{FF2B5EF4-FFF2-40B4-BE49-F238E27FC236}">
                  <a16:creationId xmlns:a16="http://schemas.microsoft.com/office/drawing/2014/main" id="{F67DEC15-03B3-43FA-B317-996F9CDBDB72}"/>
                </a:ext>
              </a:extLst>
            </p:cNvPr>
            <p:cNvSpPr/>
            <p:nvPr/>
          </p:nvSpPr>
          <p:spPr>
            <a:xfrm>
              <a:off x="3658378" y="4366073"/>
              <a:ext cx="995965" cy="993236"/>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Calibri"/>
                <a:ea typeface="Calibri"/>
                <a:cs typeface="Calibri"/>
                <a:sym typeface="Calibri"/>
              </a:endParaRPr>
            </a:p>
          </p:txBody>
        </p:sp>
        <p:sp>
          <p:nvSpPr>
            <p:cNvPr id="121" name="Shape 646">
              <a:extLst>
                <a:ext uri="{FF2B5EF4-FFF2-40B4-BE49-F238E27FC236}">
                  <a16:creationId xmlns:a16="http://schemas.microsoft.com/office/drawing/2014/main" id="{C011C1EF-9031-4B17-9E60-CDE589C49CAF}"/>
                </a:ext>
              </a:extLst>
            </p:cNvPr>
            <p:cNvSpPr/>
            <p:nvPr/>
          </p:nvSpPr>
          <p:spPr>
            <a:xfrm>
              <a:off x="4030553" y="4724983"/>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122" name="Shape 647">
            <a:extLst>
              <a:ext uri="{FF2B5EF4-FFF2-40B4-BE49-F238E27FC236}">
                <a16:creationId xmlns:a16="http://schemas.microsoft.com/office/drawing/2014/main" id="{14EC8225-E5A3-456E-AFAE-06E9623F448B}"/>
              </a:ext>
            </a:extLst>
          </p:cNvPr>
          <p:cNvGrpSpPr/>
          <p:nvPr userDrawn="1"/>
        </p:nvGrpSpPr>
        <p:grpSpPr>
          <a:xfrm>
            <a:off x="5556451" y="3010474"/>
            <a:ext cx="995965" cy="993236"/>
            <a:chOff x="5556451" y="3010474"/>
            <a:chExt cx="995965" cy="993236"/>
          </a:xfrm>
        </p:grpSpPr>
        <p:sp>
          <p:nvSpPr>
            <p:cNvPr id="123" name="Shape 648">
              <a:extLst>
                <a:ext uri="{FF2B5EF4-FFF2-40B4-BE49-F238E27FC236}">
                  <a16:creationId xmlns:a16="http://schemas.microsoft.com/office/drawing/2014/main" id="{6A84DA7A-59EF-4D0F-9AE4-0E64598042E8}"/>
                </a:ext>
              </a:extLst>
            </p:cNvPr>
            <p:cNvSpPr/>
            <p:nvPr/>
          </p:nvSpPr>
          <p:spPr>
            <a:xfrm>
              <a:off x="5556451" y="3010474"/>
              <a:ext cx="995965" cy="993236"/>
            </a:xfrm>
            <a:prstGeom prst="ellipse">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Arial"/>
                <a:ea typeface="Arial"/>
                <a:cs typeface="Arial"/>
                <a:sym typeface="Arial"/>
              </a:endParaRPr>
            </a:p>
          </p:txBody>
        </p:sp>
        <p:sp>
          <p:nvSpPr>
            <p:cNvPr id="124" name="Shape 649">
              <a:extLst>
                <a:ext uri="{FF2B5EF4-FFF2-40B4-BE49-F238E27FC236}">
                  <a16:creationId xmlns:a16="http://schemas.microsoft.com/office/drawing/2014/main" id="{486A1968-57A0-4A9B-818A-200188CBB7BE}"/>
                </a:ext>
              </a:extLst>
            </p:cNvPr>
            <p:cNvSpPr/>
            <p:nvPr/>
          </p:nvSpPr>
          <p:spPr>
            <a:xfrm>
              <a:off x="5922678" y="3342621"/>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125" name="Shape 650">
            <a:extLst>
              <a:ext uri="{FF2B5EF4-FFF2-40B4-BE49-F238E27FC236}">
                <a16:creationId xmlns:a16="http://schemas.microsoft.com/office/drawing/2014/main" id="{04D3AA63-55DF-4BF8-9B8F-790D1F70A8D3}"/>
              </a:ext>
            </a:extLst>
          </p:cNvPr>
          <p:cNvGrpSpPr/>
          <p:nvPr userDrawn="1"/>
        </p:nvGrpSpPr>
        <p:grpSpPr>
          <a:xfrm>
            <a:off x="7454525" y="3536691"/>
            <a:ext cx="995965" cy="993236"/>
            <a:chOff x="7454525" y="3536691"/>
            <a:chExt cx="995965" cy="993236"/>
          </a:xfrm>
        </p:grpSpPr>
        <p:sp>
          <p:nvSpPr>
            <p:cNvPr id="126" name="Shape 651">
              <a:extLst>
                <a:ext uri="{FF2B5EF4-FFF2-40B4-BE49-F238E27FC236}">
                  <a16:creationId xmlns:a16="http://schemas.microsoft.com/office/drawing/2014/main" id="{C1FF5CA3-7C85-4755-BBEA-EFD9DB60C005}"/>
                </a:ext>
              </a:extLst>
            </p:cNvPr>
            <p:cNvSpPr/>
            <p:nvPr/>
          </p:nvSpPr>
          <p:spPr>
            <a:xfrm>
              <a:off x="7454525" y="3536691"/>
              <a:ext cx="995965" cy="993236"/>
            </a:xfrm>
            <a:prstGeom prst="ellipse">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Arial"/>
                <a:ea typeface="Arial"/>
                <a:cs typeface="Arial"/>
                <a:sym typeface="Arial"/>
              </a:endParaRPr>
            </a:p>
          </p:txBody>
        </p:sp>
        <p:sp>
          <p:nvSpPr>
            <p:cNvPr id="127" name="Shape 652">
              <a:extLst>
                <a:ext uri="{FF2B5EF4-FFF2-40B4-BE49-F238E27FC236}">
                  <a16:creationId xmlns:a16="http://schemas.microsoft.com/office/drawing/2014/main" id="{2BAA0DEB-9ACC-4A20-BAA1-BF2BF3463072}"/>
                </a:ext>
              </a:extLst>
            </p:cNvPr>
            <p:cNvSpPr/>
            <p:nvPr/>
          </p:nvSpPr>
          <p:spPr>
            <a:xfrm>
              <a:off x="7812842" y="389364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sp>
        <p:nvSpPr>
          <p:cNvPr id="128" name="Shape 653">
            <a:extLst>
              <a:ext uri="{FF2B5EF4-FFF2-40B4-BE49-F238E27FC236}">
                <a16:creationId xmlns:a16="http://schemas.microsoft.com/office/drawing/2014/main" id="{BDD536CA-4F71-4B5D-8A6D-A4C8D0FFE27D}"/>
              </a:ext>
            </a:extLst>
          </p:cNvPr>
          <p:cNvSpPr/>
          <p:nvPr userDrawn="1"/>
        </p:nvSpPr>
        <p:spPr>
          <a:xfrm>
            <a:off x="9656652" y="830141"/>
            <a:ext cx="1589340" cy="1589340"/>
          </a:xfrm>
          <a:custGeom>
            <a:avLst/>
            <a:gdLst/>
            <a:ahLst/>
            <a:cxnLst/>
            <a:rect l="0" t="0" r="0" b="0"/>
            <a:pathLst>
              <a:path w="120000" h="120000" extrusionOk="0">
                <a:moveTo>
                  <a:pt x="68227" y="110255"/>
                </a:moveTo>
                <a:lnTo>
                  <a:pt x="52294" y="71566"/>
                </a:lnTo>
                <a:lnTo>
                  <a:pt x="109194" y="14666"/>
                </a:lnTo>
                <a:cubicBezTo>
                  <a:pt x="109194" y="14666"/>
                  <a:pt x="68227" y="110255"/>
                  <a:pt x="68227" y="110255"/>
                </a:cubicBezTo>
                <a:close/>
                <a:moveTo>
                  <a:pt x="9750" y="51777"/>
                </a:moveTo>
                <a:lnTo>
                  <a:pt x="105333" y="10805"/>
                </a:lnTo>
                <a:lnTo>
                  <a:pt x="48438" y="67705"/>
                </a:lnTo>
                <a:cubicBezTo>
                  <a:pt x="48438" y="67705"/>
                  <a:pt x="9750" y="51777"/>
                  <a:pt x="9750" y="51777"/>
                </a:cubicBezTo>
                <a:close/>
                <a:moveTo>
                  <a:pt x="120000" y="2727"/>
                </a:moveTo>
                <a:cubicBezTo>
                  <a:pt x="120000" y="1222"/>
                  <a:pt x="118777" y="0"/>
                  <a:pt x="117272" y="0"/>
                </a:cubicBezTo>
                <a:cubicBezTo>
                  <a:pt x="116855" y="0"/>
                  <a:pt x="116466" y="111"/>
                  <a:pt x="116111" y="288"/>
                </a:cubicBezTo>
                <a:lnTo>
                  <a:pt x="116100" y="266"/>
                </a:lnTo>
                <a:lnTo>
                  <a:pt x="1677" y="49305"/>
                </a:lnTo>
                <a:cubicBezTo>
                  <a:pt x="1672" y="49305"/>
                  <a:pt x="1661" y="49311"/>
                  <a:pt x="1650" y="49316"/>
                </a:cubicBezTo>
                <a:lnTo>
                  <a:pt x="1555" y="49361"/>
                </a:lnTo>
                <a:lnTo>
                  <a:pt x="1561" y="49372"/>
                </a:lnTo>
                <a:cubicBezTo>
                  <a:pt x="644" y="49816"/>
                  <a:pt x="0" y="50733"/>
                  <a:pt x="0" y="51816"/>
                </a:cubicBezTo>
                <a:cubicBezTo>
                  <a:pt x="0" y="53055"/>
                  <a:pt x="838" y="54061"/>
                  <a:pt x="1972" y="54394"/>
                </a:cubicBezTo>
                <a:lnTo>
                  <a:pt x="1961" y="54438"/>
                </a:lnTo>
                <a:lnTo>
                  <a:pt x="47011" y="72988"/>
                </a:lnTo>
                <a:lnTo>
                  <a:pt x="65561" y="118044"/>
                </a:lnTo>
                <a:lnTo>
                  <a:pt x="65605" y="118027"/>
                </a:lnTo>
                <a:cubicBezTo>
                  <a:pt x="65938" y="119161"/>
                  <a:pt x="66944" y="120000"/>
                  <a:pt x="68183" y="120000"/>
                </a:cubicBezTo>
                <a:cubicBezTo>
                  <a:pt x="69266" y="120000"/>
                  <a:pt x="70188" y="119355"/>
                  <a:pt x="70627" y="118438"/>
                </a:cubicBezTo>
                <a:lnTo>
                  <a:pt x="70644" y="118444"/>
                </a:lnTo>
                <a:lnTo>
                  <a:pt x="70683" y="118350"/>
                </a:lnTo>
                <a:cubicBezTo>
                  <a:pt x="70688" y="118338"/>
                  <a:pt x="70694" y="118333"/>
                  <a:pt x="70694" y="118322"/>
                </a:cubicBezTo>
                <a:lnTo>
                  <a:pt x="119738" y="3900"/>
                </a:lnTo>
                <a:lnTo>
                  <a:pt x="119705" y="3883"/>
                </a:lnTo>
                <a:cubicBezTo>
                  <a:pt x="119877" y="3533"/>
                  <a:pt x="120000" y="3150"/>
                  <a:pt x="120000" y="2727"/>
                </a:cubicBezTo>
                <a:moveTo>
                  <a:pt x="43638" y="90000"/>
                </a:moveTo>
                <a:cubicBezTo>
                  <a:pt x="42883" y="90000"/>
                  <a:pt x="42200" y="90305"/>
                  <a:pt x="41705" y="90800"/>
                </a:cubicBezTo>
                <a:lnTo>
                  <a:pt x="33527" y="98983"/>
                </a:lnTo>
                <a:cubicBezTo>
                  <a:pt x="33033" y="99472"/>
                  <a:pt x="32727" y="100161"/>
                  <a:pt x="32727" y="100911"/>
                </a:cubicBezTo>
                <a:cubicBezTo>
                  <a:pt x="32727" y="102416"/>
                  <a:pt x="33950" y="103638"/>
                  <a:pt x="35455" y="103638"/>
                </a:cubicBezTo>
                <a:cubicBezTo>
                  <a:pt x="36205" y="103638"/>
                  <a:pt x="36888" y="103333"/>
                  <a:pt x="37383" y="102838"/>
                </a:cubicBezTo>
                <a:lnTo>
                  <a:pt x="45566" y="94655"/>
                </a:lnTo>
                <a:cubicBezTo>
                  <a:pt x="46061" y="94166"/>
                  <a:pt x="46361" y="93483"/>
                  <a:pt x="46361" y="92727"/>
                </a:cubicBezTo>
                <a:cubicBezTo>
                  <a:pt x="46361" y="91222"/>
                  <a:pt x="45144" y="90000"/>
                  <a:pt x="43638" y="90000"/>
                </a:cubicBezTo>
                <a:moveTo>
                  <a:pt x="43638" y="79094"/>
                </a:moveTo>
                <a:cubicBezTo>
                  <a:pt x="43638" y="77588"/>
                  <a:pt x="42416" y="76361"/>
                  <a:pt x="40911" y="76361"/>
                </a:cubicBezTo>
                <a:cubicBezTo>
                  <a:pt x="40155" y="76361"/>
                  <a:pt x="39472" y="76672"/>
                  <a:pt x="38983" y="77161"/>
                </a:cubicBezTo>
                <a:lnTo>
                  <a:pt x="11705" y="104433"/>
                </a:lnTo>
                <a:cubicBezTo>
                  <a:pt x="11216" y="104933"/>
                  <a:pt x="10911" y="105616"/>
                  <a:pt x="10911" y="106361"/>
                </a:cubicBezTo>
                <a:cubicBezTo>
                  <a:pt x="10911" y="107872"/>
                  <a:pt x="12133" y="109088"/>
                  <a:pt x="13638" y="109088"/>
                </a:cubicBezTo>
                <a:cubicBezTo>
                  <a:pt x="14388" y="109088"/>
                  <a:pt x="15072" y="108788"/>
                  <a:pt x="15566" y="108294"/>
                </a:cubicBezTo>
                <a:lnTo>
                  <a:pt x="42838" y="81016"/>
                </a:lnTo>
                <a:cubicBezTo>
                  <a:pt x="43333" y="80527"/>
                  <a:pt x="43638" y="79844"/>
                  <a:pt x="43638" y="79094"/>
                </a:cubicBezTo>
                <a:moveTo>
                  <a:pt x="26472" y="81016"/>
                </a:moveTo>
                <a:lnTo>
                  <a:pt x="29200" y="78294"/>
                </a:lnTo>
                <a:cubicBezTo>
                  <a:pt x="29694" y="77800"/>
                  <a:pt x="30000" y="77116"/>
                  <a:pt x="30000" y="76361"/>
                </a:cubicBezTo>
                <a:cubicBezTo>
                  <a:pt x="30000" y="74861"/>
                  <a:pt x="28777" y="73638"/>
                  <a:pt x="27272" y="73638"/>
                </a:cubicBezTo>
                <a:cubicBezTo>
                  <a:pt x="26522" y="73638"/>
                  <a:pt x="25838" y="73944"/>
                  <a:pt x="25344" y="74433"/>
                </a:cubicBezTo>
                <a:lnTo>
                  <a:pt x="22616" y="77161"/>
                </a:lnTo>
                <a:cubicBezTo>
                  <a:pt x="22122" y="77661"/>
                  <a:pt x="21816" y="78338"/>
                  <a:pt x="21816" y="79094"/>
                </a:cubicBezTo>
                <a:cubicBezTo>
                  <a:pt x="21816" y="80594"/>
                  <a:pt x="23038" y="81816"/>
                  <a:pt x="24544" y="81816"/>
                </a:cubicBezTo>
                <a:cubicBezTo>
                  <a:pt x="25300" y="81816"/>
                  <a:pt x="25977" y="81516"/>
                  <a:pt x="26472" y="81016"/>
                </a:cubicBezTo>
              </a:path>
            </a:pathLst>
          </a:custGeom>
          <a:solidFill>
            <a:schemeClr val="accen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sp>
        <p:nvSpPr>
          <p:cNvPr id="131" name="Shape 656">
            <a:extLst>
              <a:ext uri="{FF2B5EF4-FFF2-40B4-BE49-F238E27FC236}">
                <a16:creationId xmlns:a16="http://schemas.microsoft.com/office/drawing/2014/main" id="{3C9A7B8F-8FC8-4AFE-AD59-06A0D95B3E77}"/>
              </a:ext>
            </a:extLst>
          </p:cNvPr>
          <p:cNvSpPr/>
          <p:nvPr userDrawn="1"/>
        </p:nvSpPr>
        <p:spPr>
          <a:xfrm>
            <a:off x="3061373" y="3925276"/>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134" name="Shape 659">
            <a:extLst>
              <a:ext uri="{FF2B5EF4-FFF2-40B4-BE49-F238E27FC236}">
                <a16:creationId xmlns:a16="http://schemas.microsoft.com/office/drawing/2014/main" id="{559D409D-2C8F-474B-8CB5-3FCF4AD8B394}"/>
              </a:ext>
            </a:extLst>
          </p:cNvPr>
          <p:cNvSpPr/>
          <p:nvPr userDrawn="1"/>
        </p:nvSpPr>
        <p:spPr>
          <a:xfrm>
            <a:off x="2820294" y="4872157"/>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137" name="Shape 662">
            <a:extLst>
              <a:ext uri="{FF2B5EF4-FFF2-40B4-BE49-F238E27FC236}">
                <a16:creationId xmlns:a16="http://schemas.microsoft.com/office/drawing/2014/main" id="{E43544A8-A7AA-4C20-96EE-D9084B1A6880}"/>
              </a:ext>
            </a:extLst>
          </p:cNvPr>
          <p:cNvSpPr/>
          <p:nvPr/>
        </p:nvSpPr>
        <p:spPr>
          <a:xfrm>
            <a:off x="5352763" y="4390342"/>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140" name="Shape 665">
            <a:extLst>
              <a:ext uri="{FF2B5EF4-FFF2-40B4-BE49-F238E27FC236}">
                <a16:creationId xmlns:a16="http://schemas.microsoft.com/office/drawing/2014/main" id="{D57E292C-E1C4-48C8-93BB-CD6D96955A48}"/>
              </a:ext>
            </a:extLst>
          </p:cNvPr>
          <p:cNvSpPr/>
          <p:nvPr/>
        </p:nvSpPr>
        <p:spPr>
          <a:xfrm>
            <a:off x="7165005" y="2888865"/>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141" name="Text Placeholder 5">
            <a:extLst>
              <a:ext uri="{FF2B5EF4-FFF2-40B4-BE49-F238E27FC236}">
                <a16:creationId xmlns:a16="http://schemas.microsoft.com/office/drawing/2014/main" id="{DF41830F-D33A-482B-A933-9DC73CDB06B4}"/>
              </a:ext>
            </a:extLst>
          </p:cNvPr>
          <p:cNvSpPr>
            <a:spLocks noGrp="1"/>
          </p:cNvSpPr>
          <p:nvPr>
            <p:ph type="body" sz="quarter" idx="24" hasCustomPrompt="1"/>
          </p:nvPr>
        </p:nvSpPr>
        <p:spPr>
          <a:xfrm>
            <a:off x="1180757" y="2775427"/>
            <a:ext cx="2247780" cy="873650"/>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42" name="Text Placeholder 5">
            <a:extLst>
              <a:ext uri="{FF2B5EF4-FFF2-40B4-BE49-F238E27FC236}">
                <a16:creationId xmlns:a16="http://schemas.microsoft.com/office/drawing/2014/main" id="{4BBE4A1B-C118-42A3-B41E-8D80E79CFC6C}"/>
              </a:ext>
            </a:extLst>
          </p:cNvPr>
          <p:cNvSpPr>
            <a:spLocks noGrp="1"/>
          </p:cNvSpPr>
          <p:nvPr>
            <p:ph type="body" sz="quarter" idx="25" hasCustomPrompt="1"/>
          </p:nvPr>
        </p:nvSpPr>
        <p:spPr>
          <a:xfrm>
            <a:off x="3025297" y="5390259"/>
            <a:ext cx="2327466" cy="789646"/>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43" name="Text Placeholder 5">
            <a:extLst>
              <a:ext uri="{FF2B5EF4-FFF2-40B4-BE49-F238E27FC236}">
                <a16:creationId xmlns:a16="http://schemas.microsoft.com/office/drawing/2014/main" id="{7D014F77-75D5-41EB-B3CE-756E60A0A016}"/>
              </a:ext>
            </a:extLst>
          </p:cNvPr>
          <p:cNvSpPr>
            <a:spLocks noGrp="1"/>
          </p:cNvSpPr>
          <p:nvPr>
            <p:ph type="body" sz="quarter" idx="26" hasCustomPrompt="1"/>
          </p:nvPr>
        </p:nvSpPr>
        <p:spPr>
          <a:xfrm>
            <a:off x="4721151" y="2149850"/>
            <a:ext cx="2327466" cy="86275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44" name="Text Placeholder 5">
            <a:extLst>
              <a:ext uri="{FF2B5EF4-FFF2-40B4-BE49-F238E27FC236}">
                <a16:creationId xmlns:a16="http://schemas.microsoft.com/office/drawing/2014/main" id="{E044AE32-5A33-4D3C-B8E4-6E9D7D77C6E7}"/>
              </a:ext>
            </a:extLst>
          </p:cNvPr>
          <p:cNvSpPr>
            <a:spLocks noGrp="1"/>
          </p:cNvSpPr>
          <p:nvPr>
            <p:ph type="body" sz="quarter" idx="27" hasCustomPrompt="1"/>
          </p:nvPr>
        </p:nvSpPr>
        <p:spPr>
          <a:xfrm>
            <a:off x="6986775" y="4708150"/>
            <a:ext cx="2327466" cy="789646"/>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45" name="Text Placeholder 5">
            <a:extLst>
              <a:ext uri="{FF2B5EF4-FFF2-40B4-BE49-F238E27FC236}">
                <a16:creationId xmlns:a16="http://schemas.microsoft.com/office/drawing/2014/main" id="{549738EF-53EB-4ECC-B905-FA381ED4E7C4}"/>
              </a:ext>
            </a:extLst>
          </p:cNvPr>
          <p:cNvSpPr>
            <a:spLocks noGrp="1"/>
          </p:cNvSpPr>
          <p:nvPr>
            <p:ph type="body" sz="quarter" idx="28" hasCustomPrompt="1"/>
          </p:nvPr>
        </p:nvSpPr>
        <p:spPr>
          <a:xfrm>
            <a:off x="10694145" y="1955612"/>
            <a:ext cx="1318631" cy="1860250"/>
          </a:xfrm>
          <a:prstGeom prst="rect">
            <a:avLst/>
          </a:prstGeom>
        </p:spPr>
        <p:txBody>
          <a:bodyPr/>
          <a:lstStyle>
            <a:lvl1pPr algn="ctr">
              <a:defRPr lang="en-US" sz="1100" b="1"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b="1"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46" name="Text Placeholder 62">
            <a:extLst>
              <a:ext uri="{FF2B5EF4-FFF2-40B4-BE49-F238E27FC236}">
                <a16:creationId xmlns:a16="http://schemas.microsoft.com/office/drawing/2014/main" id="{1F5086E3-571D-4E5F-A952-D76CBD1AD231}"/>
              </a:ext>
            </a:extLst>
          </p:cNvPr>
          <p:cNvSpPr>
            <a:spLocks noGrp="1"/>
          </p:cNvSpPr>
          <p:nvPr>
            <p:ph type="body" sz="quarter" idx="29" hasCustomPrompt="1"/>
          </p:nvPr>
        </p:nvSpPr>
        <p:spPr>
          <a:xfrm>
            <a:off x="1180758" y="2222957"/>
            <a:ext cx="2247780" cy="496064"/>
          </a:xfrm>
          <a:prstGeom prst="rect">
            <a:avLst/>
          </a:prstGeom>
        </p:spPr>
        <p:txBody>
          <a:bodyPr/>
          <a:lstStyle>
            <a:lvl1pPr algn="ctr">
              <a:defRPr b="1"/>
            </a:lvl1pPr>
          </a:lstStyle>
          <a:p>
            <a:pPr lvl="0"/>
            <a:r>
              <a:rPr lang="en-US" dirty="0"/>
              <a:t>Header 1</a:t>
            </a:r>
          </a:p>
        </p:txBody>
      </p:sp>
      <p:sp>
        <p:nvSpPr>
          <p:cNvPr id="147" name="Text Placeholder 62">
            <a:extLst>
              <a:ext uri="{FF2B5EF4-FFF2-40B4-BE49-F238E27FC236}">
                <a16:creationId xmlns:a16="http://schemas.microsoft.com/office/drawing/2014/main" id="{21C5DDE7-1BF7-40B9-A2B2-8F89D1B4B3E9}"/>
              </a:ext>
            </a:extLst>
          </p:cNvPr>
          <p:cNvSpPr>
            <a:spLocks noGrp="1"/>
          </p:cNvSpPr>
          <p:nvPr>
            <p:ph type="body" sz="quarter" idx="30" hasCustomPrompt="1"/>
          </p:nvPr>
        </p:nvSpPr>
        <p:spPr>
          <a:xfrm>
            <a:off x="4721151" y="1607631"/>
            <a:ext cx="2327466" cy="496064"/>
          </a:xfrm>
          <a:prstGeom prst="rect">
            <a:avLst/>
          </a:prstGeom>
        </p:spPr>
        <p:txBody>
          <a:bodyPr/>
          <a:lstStyle>
            <a:lvl1pPr algn="ctr">
              <a:defRPr b="1"/>
            </a:lvl1pPr>
          </a:lstStyle>
          <a:p>
            <a:pPr lvl="0"/>
            <a:r>
              <a:rPr lang="en-US" dirty="0"/>
              <a:t>Header 3</a:t>
            </a:r>
          </a:p>
        </p:txBody>
      </p:sp>
      <p:sp>
        <p:nvSpPr>
          <p:cNvPr id="148" name="Text Placeholder 62">
            <a:extLst>
              <a:ext uri="{FF2B5EF4-FFF2-40B4-BE49-F238E27FC236}">
                <a16:creationId xmlns:a16="http://schemas.microsoft.com/office/drawing/2014/main" id="{35CDD150-7D0F-4935-AB06-6AE5C9DCAA6B}"/>
              </a:ext>
            </a:extLst>
          </p:cNvPr>
          <p:cNvSpPr>
            <a:spLocks noGrp="1"/>
          </p:cNvSpPr>
          <p:nvPr>
            <p:ph type="body" sz="quarter" idx="31" hasCustomPrompt="1"/>
          </p:nvPr>
        </p:nvSpPr>
        <p:spPr>
          <a:xfrm>
            <a:off x="3025297" y="6180788"/>
            <a:ext cx="2327466" cy="364177"/>
          </a:xfrm>
          <a:prstGeom prst="rect">
            <a:avLst/>
          </a:prstGeom>
        </p:spPr>
        <p:txBody>
          <a:bodyPr/>
          <a:lstStyle>
            <a:lvl1pPr algn="ctr">
              <a:defRPr b="1"/>
            </a:lvl1pPr>
          </a:lstStyle>
          <a:p>
            <a:pPr lvl="0"/>
            <a:r>
              <a:rPr lang="en-US" dirty="0"/>
              <a:t>Header 2</a:t>
            </a:r>
          </a:p>
        </p:txBody>
      </p:sp>
      <p:sp>
        <p:nvSpPr>
          <p:cNvPr id="149" name="Text Placeholder 62">
            <a:extLst>
              <a:ext uri="{FF2B5EF4-FFF2-40B4-BE49-F238E27FC236}">
                <a16:creationId xmlns:a16="http://schemas.microsoft.com/office/drawing/2014/main" id="{4516922C-B57D-4374-AD76-007B5619A1ED}"/>
              </a:ext>
            </a:extLst>
          </p:cNvPr>
          <p:cNvSpPr>
            <a:spLocks noGrp="1"/>
          </p:cNvSpPr>
          <p:nvPr>
            <p:ph type="body" sz="quarter" idx="32" hasCustomPrompt="1"/>
          </p:nvPr>
        </p:nvSpPr>
        <p:spPr>
          <a:xfrm>
            <a:off x="6986775" y="5537050"/>
            <a:ext cx="2327466" cy="496064"/>
          </a:xfrm>
          <a:prstGeom prst="rect">
            <a:avLst/>
          </a:prstGeom>
        </p:spPr>
        <p:txBody>
          <a:bodyPr/>
          <a:lstStyle>
            <a:lvl1pPr algn="ctr">
              <a:defRPr b="1"/>
            </a:lvl1pPr>
          </a:lstStyle>
          <a:p>
            <a:pPr lvl="0"/>
            <a:r>
              <a:rPr lang="en-US" dirty="0"/>
              <a:t>Header 4</a:t>
            </a:r>
          </a:p>
        </p:txBody>
      </p:sp>
    </p:spTree>
    <p:custDataLst>
      <p:tags r:id="rId1"/>
    </p:custDataLst>
    <p:extLst>
      <p:ext uri="{BB962C8B-B14F-4D97-AF65-F5344CB8AC3E}">
        <p14:creationId xmlns:p14="http://schemas.microsoft.com/office/powerpoint/2010/main" val="75485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a16="http://schemas.microsoft.com/office/drawing/2014/main"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grpSp>
        <p:nvGrpSpPr>
          <p:cNvPr id="24" name="Shape 673">
            <a:extLst>
              <a:ext uri="{FF2B5EF4-FFF2-40B4-BE49-F238E27FC236}">
                <a16:creationId xmlns:a16="http://schemas.microsoft.com/office/drawing/2014/main" id="{ABCA47E5-93AD-46CA-A049-02822D20CAA1}"/>
              </a:ext>
            </a:extLst>
          </p:cNvPr>
          <p:cNvGrpSpPr/>
          <p:nvPr userDrawn="1"/>
        </p:nvGrpSpPr>
        <p:grpSpPr>
          <a:xfrm>
            <a:off x="8705339" y="1607951"/>
            <a:ext cx="2504670" cy="2336329"/>
            <a:chOff x="8705339" y="1607951"/>
            <a:chExt cx="2504670" cy="2336329"/>
          </a:xfrm>
        </p:grpSpPr>
        <p:grpSp>
          <p:nvGrpSpPr>
            <p:cNvPr id="25" name="Shape 674">
              <a:extLst>
                <a:ext uri="{FF2B5EF4-FFF2-40B4-BE49-F238E27FC236}">
                  <a16:creationId xmlns:a16="http://schemas.microsoft.com/office/drawing/2014/main" id="{3968C91A-B0E5-4029-B03A-6F4A56459341}"/>
                </a:ext>
              </a:extLst>
            </p:cNvPr>
            <p:cNvGrpSpPr/>
            <p:nvPr/>
          </p:nvGrpSpPr>
          <p:grpSpPr>
            <a:xfrm>
              <a:off x="8705339" y="1607951"/>
              <a:ext cx="2358105" cy="2097263"/>
              <a:chOff x="8705339" y="1607951"/>
              <a:chExt cx="2358105" cy="2097263"/>
            </a:xfrm>
          </p:grpSpPr>
          <p:sp>
            <p:nvSpPr>
              <p:cNvPr id="27" name="Shape 675">
                <a:extLst>
                  <a:ext uri="{FF2B5EF4-FFF2-40B4-BE49-F238E27FC236}">
                    <a16:creationId xmlns:a16="http://schemas.microsoft.com/office/drawing/2014/main" id="{5C5AEE53-F5E1-4643-8613-E64BDE5052F2}"/>
                  </a:ext>
                </a:extLst>
              </p:cNvPr>
              <p:cNvSpPr/>
              <p:nvPr/>
            </p:nvSpPr>
            <p:spPr>
              <a:xfrm rot="-5400000">
                <a:off x="8706847"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8" name="Shape 676">
                <a:extLst>
                  <a:ext uri="{FF2B5EF4-FFF2-40B4-BE49-F238E27FC236}">
                    <a16:creationId xmlns:a16="http://schemas.microsoft.com/office/drawing/2014/main" id="{A51C4982-2BA9-45CD-A0B7-83B91B84B545}"/>
                  </a:ext>
                </a:extLst>
              </p:cNvPr>
              <p:cNvSpPr/>
              <p:nvPr/>
            </p:nvSpPr>
            <p:spPr>
              <a:xfrm>
                <a:off x="9882742" y="1607951"/>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9" name="Shape 677">
                <a:extLst>
                  <a:ext uri="{FF2B5EF4-FFF2-40B4-BE49-F238E27FC236}">
                    <a16:creationId xmlns:a16="http://schemas.microsoft.com/office/drawing/2014/main" id="{9BDF3149-3022-451B-A5B7-10D998B68959}"/>
                  </a:ext>
                </a:extLst>
              </p:cNvPr>
              <p:cNvSpPr/>
              <p:nvPr/>
            </p:nvSpPr>
            <p:spPr>
              <a:xfrm>
                <a:off x="8705339" y="2785319"/>
                <a:ext cx="455853" cy="919353"/>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0" name="Shape 678">
                <a:extLst>
                  <a:ext uri="{FF2B5EF4-FFF2-40B4-BE49-F238E27FC236}">
                    <a16:creationId xmlns:a16="http://schemas.microsoft.com/office/drawing/2014/main" id="{58998497-94D8-4015-BC2A-C4D8CECC2661}"/>
                  </a:ext>
                </a:extLst>
              </p:cNvPr>
              <p:cNvSpPr/>
              <p:nvPr/>
            </p:nvSpPr>
            <p:spPr>
              <a:xfrm>
                <a:off x="10607442" y="2785321"/>
                <a:ext cx="455853" cy="919893"/>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grpSp>
        <p:sp>
          <p:nvSpPr>
            <p:cNvPr id="26" name="Shape 679">
              <a:extLst>
                <a:ext uri="{FF2B5EF4-FFF2-40B4-BE49-F238E27FC236}">
                  <a16:creationId xmlns:a16="http://schemas.microsoft.com/office/drawing/2014/main" id="{7C9E70DC-2EA6-47AF-8BCB-6C4D782C8AA3}"/>
                </a:ext>
              </a:extLst>
            </p:cNvPr>
            <p:cNvSpPr/>
            <p:nvPr/>
          </p:nvSpPr>
          <p:spPr>
            <a:xfrm rot="2700000">
              <a:off x="10575857"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grpSp>
      <p:grpSp>
        <p:nvGrpSpPr>
          <p:cNvPr id="31" name="Shape 680">
            <a:extLst>
              <a:ext uri="{FF2B5EF4-FFF2-40B4-BE49-F238E27FC236}">
                <a16:creationId xmlns:a16="http://schemas.microsoft.com/office/drawing/2014/main" id="{40C2FDD8-7401-4625-8911-BE50359DF171}"/>
              </a:ext>
            </a:extLst>
          </p:cNvPr>
          <p:cNvGrpSpPr/>
          <p:nvPr userDrawn="1"/>
        </p:nvGrpSpPr>
        <p:grpSpPr>
          <a:xfrm>
            <a:off x="6794670" y="3441706"/>
            <a:ext cx="2503758" cy="2336329"/>
            <a:chOff x="3371475" y="3591818"/>
            <a:chExt cx="2074749" cy="1936008"/>
          </a:xfrm>
        </p:grpSpPr>
        <p:sp>
          <p:nvSpPr>
            <p:cNvPr id="32" name="Shape 681">
              <a:extLst>
                <a:ext uri="{FF2B5EF4-FFF2-40B4-BE49-F238E27FC236}">
                  <a16:creationId xmlns:a16="http://schemas.microsoft.com/office/drawing/2014/main" id="{2DB8DD6E-C7E1-4FD8-A058-72FF1F2E5A19}"/>
                </a:ext>
              </a:extLst>
            </p:cNvPr>
            <p:cNvSpPr/>
            <p:nvPr/>
          </p:nvSpPr>
          <p:spPr>
            <a:xfrm rot="-5400000" flipH="1">
              <a:off x="3372725" y="4548183"/>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3" name="Shape 682">
              <a:extLst>
                <a:ext uri="{FF2B5EF4-FFF2-40B4-BE49-F238E27FC236}">
                  <a16:creationId xmlns:a16="http://schemas.microsoft.com/office/drawing/2014/main" id="{AF35809D-2B84-446D-8F1E-2DEAE5C2B502}"/>
                </a:ext>
              </a:extLst>
            </p:cNvPr>
            <p:cNvSpPr/>
            <p:nvPr/>
          </p:nvSpPr>
          <p:spPr>
            <a:xfrm rot="10800000" flipH="1">
              <a:off x="4346378" y="4546935"/>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4" name="Shape 683">
              <a:extLst>
                <a:ext uri="{FF2B5EF4-FFF2-40B4-BE49-F238E27FC236}">
                  <a16:creationId xmlns:a16="http://schemas.microsoft.com/office/drawing/2014/main" id="{B37FCABD-234F-4D0B-A932-F6EA7670E180}"/>
                </a:ext>
              </a:extLst>
            </p:cNvPr>
            <p:cNvSpPr/>
            <p:nvPr/>
          </p:nvSpPr>
          <p:spPr>
            <a:xfrm rot="10800000" flipH="1">
              <a:off x="3371475" y="3790370"/>
              <a:ext cx="377745" cy="761826"/>
            </a:xfrm>
            <a:prstGeom prst="rect">
              <a:avLst/>
            </a:pr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5" name="Shape 684">
              <a:extLst>
                <a:ext uri="{FF2B5EF4-FFF2-40B4-BE49-F238E27FC236}">
                  <a16:creationId xmlns:a16="http://schemas.microsoft.com/office/drawing/2014/main" id="{90C05467-6358-4CA9-83D2-5E2A68F9155F}"/>
                </a:ext>
              </a:extLst>
            </p:cNvPr>
            <p:cNvSpPr/>
            <p:nvPr/>
          </p:nvSpPr>
          <p:spPr>
            <a:xfrm rot="10800000" flipH="1">
              <a:off x="4946903" y="3789921"/>
              <a:ext cx="377745" cy="762272"/>
            </a:xfrm>
            <a:prstGeom prst="rect">
              <a:avLst/>
            </a:pr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6" name="Shape 685">
              <a:extLst>
                <a:ext uri="{FF2B5EF4-FFF2-40B4-BE49-F238E27FC236}">
                  <a16:creationId xmlns:a16="http://schemas.microsoft.com/office/drawing/2014/main" id="{6AEABE15-2DD3-4EC9-9A22-E828B92C7263}"/>
                </a:ext>
              </a:extLst>
            </p:cNvPr>
            <p:cNvSpPr/>
            <p:nvPr/>
          </p:nvSpPr>
          <p:spPr>
            <a:xfrm rot="8100000" flipH="1">
              <a:off x="4920731" y="3681978"/>
              <a:ext cx="435332" cy="435332"/>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grpSp>
      <p:grpSp>
        <p:nvGrpSpPr>
          <p:cNvPr id="38" name="Shape 686">
            <a:extLst>
              <a:ext uri="{FF2B5EF4-FFF2-40B4-BE49-F238E27FC236}">
                <a16:creationId xmlns:a16="http://schemas.microsoft.com/office/drawing/2014/main" id="{923784E5-6765-467D-A59E-CC0DE4F652E4}"/>
              </a:ext>
            </a:extLst>
          </p:cNvPr>
          <p:cNvGrpSpPr/>
          <p:nvPr userDrawn="1"/>
        </p:nvGrpSpPr>
        <p:grpSpPr>
          <a:xfrm>
            <a:off x="4892567" y="1607951"/>
            <a:ext cx="2504670" cy="2336329"/>
            <a:chOff x="4892567" y="1607951"/>
            <a:chExt cx="2504670" cy="2336329"/>
          </a:xfrm>
        </p:grpSpPr>
        <p:sp>
          <p:nvSpPr>
            <p:cNvPr id="39" name="Shape 687">
              <a:extLst>
                <a:ext uri="{FF2B5EF4-FFF2-40B4-BE49-F238E27FC236}">
                  <a16:creationId xmlns:a16="http://schemas.microsoft.com/office/drawing/2014/main" id="{A75CE160-D266-4828-B524-367490A6728A}"/>
                </a:ext>
              </a:extLst>
            </p:cNvPr>
            <p:cNvSpPr/>
            <p:nvPr/>
          </p:nvSpPr>
          <p:spPr>
            <a:xfrm rot="-5400000">
              <a:off x="4894075"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0" name="Shape 688">
              <a:extLst>
                <a:ext uri="{FF2B5EF4-FFF2-40B4-BE49-F238E27FC236}">
                  <a16:creationId xmlns:a16="http://schemas.microsoft.com/office/drawing/2014/main" id="{F10F8F41-8ED8-4444-A244-05AC7AA9B03B}"/>
                </a:ext>
              </a:extLst>
            </p:cNvPr>
            <p:cNvSpPr/>
            <p:nvPr/>
          </p:nvSpPr>
          <p:spPr>
            <a:xfrm>
              <a:off x="6069971" y="1607951"/>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2" name="Shape 689">
              <a:extLst>
                <a:ext uri="{FF2B5EF4-FFF2-40B4-BE49-F238E27FC236}">
                  <a16:creationId xmlns:a16="http://schemas.microsoft.com/office/drawing/2014/main" id="{C3208E45-AB24-4CBF-9AF5-4AC2FC2EEDEF}"/>
                </a:ext>
              </a:extLst>
            </p:cNvPr>
            <p:cNvSpPr/>
            <p:nvPr/>
          </p:nvSpPr>
          <p:spPr>
            <a:xfrm>
              <a:off x="4892567" y="2785319"/>
              <a:ext cx="455853" cy="919353"/>
            </a:xfrm>
            <a:prstGeom prst="rect">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4" name="Shape 690">
              <a:extLst>
                <a:ext uri="{FF2B5EF4-FFF2-40B4-BE49-F238E27FC236}">
                  <a16:creationId xmlns:a16="http://schemas.microsoft.com/office/drawing/2014/main" id="{5AEFFCA0-21EB-42FE-B035-A2438E7D14EF}"/>
                </a:ext>
              </a:extLst>
            </p:cNvPr>
            <p:cNvSpPr/>
            <p:nvPr/>
          </p:nvSpPr>
          <p:spPr>
            <a:xfrm>
              <a:off x="6794671" y="2785321"/>
              <a:ext cx="455853" cy="919893"/>
            </a:xfrm>
            <a:prstGeom prst="rect">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6" name="Shape 691">
              <a:extLst>
                <a:ext uri="{FF2B5EF4-FFF2-40B4-BE49-F238E27FC236}">
                  <a16:creationId xmlns:a16="http://schemas.microsoft.com/office/drawing/2014/main" id="{7F235A49-87D7-4453-9EDB-31DBBCD8B9CE}"/>
                </a:ext>
              </a:extLst>
            </p:cNvPr>
            <p:cNvSpPr/>
            <p:nvPr/>
          </p:nvSpPr>
          <p:spPr>
            <a:xfrm rot="2700000">
              <a:off x="6763085"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grpSp>
      <p:grpSp>
        <p:nvGrpSpPr>
          <p:cNvPr id="47" name="Shape 692">
            <a:extLst>
              <a:ext uri="{FF2B5EF4-FFF2-40B4-BE49-F238E27FC236}">
                <a16:creationId xmlns:a16="http://schemas.microsoft.com/office/drawing/2014/main" id="{F868CC5A-CA0B-4422-97D7-2771AEAF1FA2}"/>
              </a:ext>
            </a:extLst>
          </p:cNvPr>
          <p:cNvGrpSpPr/>
          <p:nvPr userDrawn="1"/>
        </p:nvGrpSpPr>
        <p:grpSpPr>
          <a:xfrm>
            <a:off x="2992894" y="3441706"/>
            <a:ext cx="2503758" cy="2336329"/>
            <a:chOff x="3371475" y="3591818"/>
            <a:chExt cx="2074749" cy="1936008"/>
          </a:xfrm>
        </p:grpSpPr>
        <p:sp>
          <p:nvSpPr>
            <p:cNvPr id="48" name="Shape 693">
              <a:extLst>
                <a:ext uri="{FF2B5EF4-FFF2-40B4-BE49-F238E27FC236}">
                  <a16:creationId xmlns:a16="http://schemas.microsoft.com/office/drawing/2014/main" id="{48FDA51A-9264-451B-AD16-63B885CC55DC}"/>
                </a:ext>
              </a:extLst>
            </p:cNvPr>
            <p:cNvSpPr/>
            <p:nvPr/>
          </p:nvSpPr>
          <p:spPr>
            <a:xfrm rot="-5400000" flipH="1">
              <a:off x="3372725" y="4548183"/>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9" name="Shape 694">
              <a:extLst>
                <a:ext uri="{FF2B5EF4-FFF2-40B4-BE49-F238E27FC236}">
                  <a16:creationId xmlns:a16="http://schemas.microsoft.com/office/drawing/2014/main" id="{4C266344-D7C7-45AB-A25C-728E3B8B43CA}"/>
                </a:ext>
              </a:extLst>
            </p:cNvPr>
            <p:cNvSpPr/>
            <p:nvPr/>
          </p:nvSpPr>
          <p:spPr>
            <a:xfrm rot="10800000" flipH="1">
              <a:off x="4346378" y="4546935"/>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4" name="Shape 695">
              <a:extLst>
                <a:ext uri="{FF2B5EF4-FFF2-40B4-BE49-F238E27FC236}">
                  <a16:creationId xmlns:a16="http://schemas.microsoft.com/office/drawing/2014/main" id="{579931F3-ED70-48AD-B03C-125599F7D0EB}"/>
                </a:ext>
              </a:extLst>
            </p:cNvPr>
            <p:cNvSpPr/>
            <p:nvPr/>
          </p:nvSpPr>
          <p:spPr>
            <a:xfrm rot="10800000" flipH="1">
              <a:off x="3371475" y="3790370"/>
              <a:ext cx="377745" cy="761826"/>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7" name="Shape 696">
              <a:extLst>
                <a:ext uri="{FF2B5EF4-FFF2-40B4-BE49-F238E27FC236}">
                  <a16:creationId xmlns:a16="http://schemas.microsoft.com/office/drawing/2014/main" id="{62212073-02CA-4BFB-ADDD-BB258A5370A5}"/>
                </a:ext>
              </a:extLst>
            </p:cNvPr>
            <p:cNvSpPr/>
            <p:nvPr/>
          </p:nvSpPr>
          <p:spPr>
            <a:xfrm rot="10800000" flipH="1">
              <a:off x="4946903" y="3789921"/>
              <a:ext cx="377745" cy="762272"/>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8" name="Shape 697">
              <a:extLst>
                <a:ext uri="{FF2B5EF4-FFF2-40B4-BE49-F238E27FC236}">
                  <a16:creationId xmlns:a16="http://schemas.microsoft.com/office/drawing/2014/main" id="{0F4BA028-3B0E-4489-AFEE-27B40A569A78}"/>
                </a:ext>
              </a:extLst>
            </p:cNvPr>
            <p:cNvSpPr/>
            <p:nvPr/>
          </p:nvSpPr>
          <p:spPr>
            <a:xfrm rot="8100000" flipH="1">
              <a:off x="4920731" y="3681978"/>
              <a:ext cx="435332" cy="435332"/>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grpSp>
      <p:grpSp>
        <p:nvGrpSpPr>
          <p:cNvPr id="60" name="Shape 698">
            <a:extLst>
              <a:ext uri="{FF2B5EF4-FFF2-40B4-BE49-F238E27FC236}">
                <a16:creationId xmlns:a16="http://schemas.microsoft.com/office/drawing/2014/main" id="{B6B1DFDB-6F6C-4107-9F78-093F11C42580}"/>
              </a:ext>
            </a:extLst>
          </p:cNvPr>
          <p:cNvGrpSpPr/>
          <p:nvPr userDrawn="1"/>
        </p:nvGrpSpPr>
        <p:grpSpPr>
          <a:xfrm>
            <a:off x="1090792" y="1607950"/>
            <a:ext cx="2504672" cy="2336330"/>
            <a:chOff x="1090792" y="1607950"/>
            <a:chExt cx="2504672" cy="2336330"/>
          </a:xfrm>
        </p:grpSpPr>
        <p:sp>
          <p:nvSpPr>
            <p:cNvPr id="63" name="Shape 699">
              <a:extLst>
                <a:ext uri="{FF2B5EF4-FFF2-40B4-BE49-F238E27FC236}">
                  <a16:creationId xmlns:a16="http://schemas.microsoft.com/office/drawing/2014/main" id="{84311B8C-3FA9-4287-ABE0-1C6D054BDE17}"/>
                </a:ext>
              </a:extLst>
            </p:cNvPr>
            <p:cNvSpPr/>
            <p:nvPr/>
          </p:nvSpPr>
          <p:spPr>
            <a:xfrm rot="-5400000">
              <a:off x="1092300"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65" name="Shape 700">
              <a:extLst>
                <a:ext uri="{FF2B5EF4-FFF2-40B4-BE49-F238E27FC236}">
                  <a16:creationId xmlns:a16="http://schemas.microsoft.com/office/drawing/2014/main" id="{1490BB54-6A8D-4163-B1F8-A0A56FF11FFA}"/>
                </a:ext>
              </a:extLst>
            </p:cNvPr>
            <p:cNvSpPr/>
            <p:nvPr/>
          </p:nvSpPr>
          <p:spPr>
            <a:xfrm>
              <a:off x="2268196" y="1607950"/>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66" name="Shape 701">
              <a:extLst>
                <a:ext uri="{FF2B5EF4-FFF2-40B4-BE49-F238E27FC236}">
                  <a16:creationId xmlns:a16="http://schemas.microsoft.com/office/drawing/2014/main" id="{2AD631C8-EB98-41F3-9D5E-E7BE3FB6AA97}"/>
                </a:ext>
              </a:extLst>
            </p:cNvPr>
            <p:cNvSpPr/>
            <p:nvPr/>
          </p:nvSpPr>
          <p:spPr>
            <a:xfrm>
              <a:off x="1090792" y="2785318"/>
              <a:ext cx="455853" cy="919353"/>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73" name="Shape 702">
              <a:extLst>
                <a:ext uri="{FF2B5EF4-FFF2-40B4-BE49-F238E27FC236}">
                  <a16:creationId xmlns:a16="http://schemas.microsoft.com/office/drawing/2014/main" id="{77F02D79-DAA9-4FAF-BB3D-667A553F73C2}"/>
                </a:ext>
              </a:extLst>
            </p:cNvPr>
            <p:cNvSpPr/>
            <p:nvPr/>
          </p:nvSpPr>
          <p:spPr>
            <a:xfrm>
              <a:off x="2992894" y="2785318"/>
              <a:ext cx="455853" cy="919893"/>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74" name="Shape 703">
              <a:extLst>
                <a:ext uri="{FF2B5EF4-FFF2-40B4-BE49-F238E27FC236}">
                  <a16:creationId xmlns:a16="http://schemas.microsoft.com/office/drawing/2014/main" id="{E4763273-E5BA-458E-9668-EFA50A173120}"/>
                </a:ext>
              </a:extLst>
            </p:cNvPr>
            <p:cNvSpPr/>
            <p:nvPr/>
          </p:nvSpPr>
          <p:spPr>
            <a:xfrm rot="2700000">
              <a:off x="2961311"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grpSp>
      <p:sp>
        <p:nvSpPr>
          <p:cNvPr id="80" name="Shape 708">
            <a:extLst>
              <a:ext uri="{FF2B5EF4-FFF2-40B4-BE49-F238E27FC236}">
                <a16:creationId xmlns:a16="http://schemas.microsoft.com/office/drawing/2014/main" id="{715E436E-EEC3-433C-A48E-D645DFBFEE9C}"/>
              </a:ext>
            </a:extLst>
          </p:cNvPr>
          <p:cNvSpPr/>
          <p:nvPr/>
        </p:nvSpPr>
        <p:spPr>
          <a:xfrm>
            <a:off x="1981263" y="2448663"/>
            <a:ext cx="611596" cy="611596"/>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77" name="Shape 709">
            <a:extLst>
              <a:ext uri="{FF2B5EF4-FFF2-40B4-BE49-F238E27FC236}">
                <a16:creationId xmlns:a16="http://schemas.microsoft.com/office/drawing/2014/main" id="{6CF648C3-5DCA-4793-B371-FD8DA2E24444}"/>
              </a:ext>
            </a:extLst>
          </p:cNvPr>
          <p:cNvSpPr/>
          <p:nvPr/>
        </p:nvSpPr>
        <p:spPr>
          <a:xfrm>
            <a:off x="2153233" y="2615963"/>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86" name="Shape 714">
            <a:extLst>
              <a:ext uri="{FF2B5EF4-FFF2-40B4-BE49-F238E27FC236}">
                <a16:creationId xmlns:a16="http://schemas.microsoft.com/office/drawing/2014/main" id="{CCFC0A60-9B4D-4FAA-87E8-C2FE19EEBE0D}"/>
              </a:ext>
            </a:extLst>
          </p:cNvPr>
          <p:cNvSpPr/>
          <p:nvPr/>
        </p:nvSpPr>
        <p:spPr>
          <a:xfrm>
            <a:off x="3864632" y="4349703"/>
            <a:ext cx="611596" cy="611596"/>
          </a:xfrm>
          <a:prstGeom prst="ellipse">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83" name="Shape 715">
            <a:extLst>
              <a:ext uri="{FF2B5EF4-FFF2-40B4-BE49-F238E27FC236}">
                <a16:creationId xmlns:a16="http://schemas.microsoft.com/office/drawing/2014/main" id="{3CF10F1D-AD07-4F5F-8EA2-46D8586A2FB9}"/>
              </a:ext>
            </a:extLst>
          </p:cNvPr>
          <p:cNvSpPr/>
          <p:nvPr/>
        </p:nvSpPr>
        <p:spPr>
          <a:xfrm>
            <a:off x="4047092" y="4515837"/>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nvGrpSpPr>
          <p:cNvPr id="87" name="Shape 716">
            <a:extLst>
              <a:ext uri="{FF2B5EF4-FFF2-40B4-BE49-F238E27FC236}">
                <a16:creationId xmlns:a16="http://schemas.microsoft.com/office/drawing/2014/main" id="{A8CA1216-8456-4BC0-9A16-75878370C9A6}"/>
              </a:ext>
            </a:extLst>
          </p:cNvPr>
          <p:cNvGrpSpPr/>
          <p:nvPr/>
        </p:nvGrpSpPr>
        <p:grpSpPr>
          <a:xfrm>
            <a:off x="5759496" y="2448663"/>
            <a:ext cx="611596" cy="611596"/>
            <a:chOff x="5759496" y="2448663"/>
            <a:chExt cx="611596" cy="611596"/>
          </a:xfrm>
        </p:grpSpPr>
        <p:sp>
          <p:nvSpPr>
            <p:cNvPr id="92" name="Shape 720">
              <a:extLst>
                <a:ext uri="{FF2B5EF4-FFF2-40B4-BE49-F238E27FC236}">
                  <a16:creationId xmlns:a16="http://schemas.microsoft.com/office/drawing/2014/main" id="{0F404E3E-9C76-40EA-91F5-6A14B0A92969}"/>
                </a:ext>
              </a:extLst>
            </p:cNvPr>
            <p:cNvSpPr/>
            <p:nvPr/>
          </p:nvSpPr>
          <p:spPr>
            <a:xfrm>
              <a:off x="5759496" y="2448663"/>
              <a:ext cx="611596" cy="611596"/>
            </a:xfrm>
            <a:prstGeom prst="ellipse">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89" name="Shape 721">
              <a:extLst>
                <a:ext uri="{FF2B5EF4-FFF2-40B4-BE49-F238E27FC236}">
                  <a16:creationId xmlns:a16="http://schemas.microsoft.com/office/drawing/2014/main" id="{0CA2B884-4E18-4704-9E19-CD6AA6122C96}"/>
                </a:ext>
              </a:extLst>
            </p:cNvPr>
            <p:cNvSpPr/>
            <p:nvPr/>
          </p:nvSpPr>
          <p:spPr>
            <a:xfrm>
              <a:off x="5936021" y="2614727"/>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93" name="Shape 722">
            <a:extLst>
              <a:ext uri="{FF2B5EF4-FFF2-40B4-BE49-F238E27FC236}">
                <a16:creationId xmlns:a16="http://schemas.microsoft.com/office/drawing/2014/main" id="{DFC9CA1F-4FE6-43BD-B8CA-F996C5EC61D7}"/>
              </a:ext>
            </a:extLst>
          </p:cNvPr>
          <p:cNvGrpSpPr/>
          <p:nvPr/>
        </p:nvGrpSpPr>
        <p:grpSpPr>
          <a:xfrm>
            <a:off x="7681647" y="4349703"/>
            <a:ext cx="611596" cy="611596"/>
            <a:chOff x="7681647" y="4349703"/>
            <a:chExt cx="611596" cy="611596"/>
          </a:xfrm>
        </p:grpSpPr>
        <p:sp>
          <p:nvSpPr>
            <p:cNvPr id="98" name="Shape 726">
              <a:extLst>
                <a:ext uri="{FF2B5EF4-FFF2-40B4-BE49-F238E27FC236}">
                  <a16:creationId xmlns:a16="http://schemas.microsoft.com/office/drawing/2014/main" id="{D75605D9-805D-4B27-AA18-A16532F5EF45}"/>
                </a:ext>
              </a:extLst>
            </p:cNvPr>
            <p:cNvSpPr/>
            <p:nvPr/>
          </p:nvSpPr>
          <p:spPr>
            <a:xfrm>
              <a:off x="7681647" y="4349703"/>
              <a:ext cx="611596" cy="611596"/>
            </a:xfrm>
            <a:prstGeom prst="ellipse">
              <a:avLst/>
            </a:pr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95" name="Shape 727">
              <a:extLst>
                <a:ext uri="{FF2B5EF4-FFF2-40B4-BE49-F238E27FC236}">
                  <a16:creationId xmlns:a16="http://schemas.microsoft.com/office/drawing/2014/main" id="{3C5E18B2-D8D9-4761-8E14-39407A56F8CA}"/>
                </a:ext>
              </a:extLst>
            </p:cNvPr>
            <p:cNvSpPr/>
            <p:nvPr/>
          </p:nvSpPr>
          <p:spPr>
            <a:xfrm>
              <a:off x="7846559" y="4515837"/>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99" name="Shape 728">
            <a:extLst>
              <a:ext uri="{FF2B5EF4-FFF2-40B4-BE49-F238E27FC236}">
                <a16:creationId xmlns:a16="http://schemas.microsoft.com/office/drawing/2014/main" id="{AD7031A5-621D-43B2-A39F-14AF7A080F83}"/>
              </a:ext>
            </a:extLst>
          </p:cNvPr>
          <p:cNvGrpSpPr/>
          <p:nvPr/>
        </p:nvGrpSpPr>
        <p:grpSpPr>
          <a:xfrm>
            <a:off x="9576939" y="2448663"/>
            <a:ext cx="611596" cy="611596"/>
            <a:chOff x="9576939" y="2448663"/>
            <a:chExt cx="611596" cy="611596"/>
          </a:xfrm>
        </p:grpSpPr>
        <p:sp>
          <p:nvSpPr>
            <p:cNvPr id="104" name="Shape 732">
              <a:extLst>
                <a:ext uri="{FF2B5EF4-FFF2-40B4-BE49-F238E27FC236}">
                  <a16:creationId xmlns:a16="http://schemas.microsoft.com/office/drawing/2014/main" id="{8D47404B-43A8-4F27-A63F-86038E9993B6}"/>
                </a:ext>
              </a:extLst>
            </p:cNvPr>
            <p:cNvSpPr/>
            <p:nvPr/>
          </p:nvSpPr>
          <p:spPr>
            <a:xfrm>
              <a:off x="9576939" y="2448663"/>
              <a:ext cx="611596" cy="611596"/>
            </a:xfrm>
            <a:prstGeom prst="ellipse">
              <a:avLst/>
            </a:prstGeom>
            <a:solidFill>
              <a:schemeClr val="accent6"/>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101" name="Shape 733">
              <a:extLst>
                <a:ext uri="{FF2B5EF4-FFF2-40B4-BE49-F238E27FC236}">
                  <a16:creationId xmlns:a16="http://schemas.microsoft.com/office/drawing/2014/main" id="{C6DE8881-D444-4AB7-984F-958CBF883150}"/>
                </a:ext>
              </a:extLst>
            </p:cNvPr>
            <p:cNvSpPr/>
            <p:nvPr/>
          </p:nvSpPr>
          <p:spPr>
            <a:xfrm>
              <a:off x="9749393" y="2614727"/>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sp>
        <p:nvSpPr>
          <p:cNvPr id="105" name="Text Placeholder 62">
            <a:extLst>
              <a:ext uri="{FF2B5EF4-FFF2-40B4-BE49-F238E27FC236}">
                <a16:creationId xmlns:a16="http://schemas.microsoft.com/office/drawing/2014/main" id="{C348DCD8-BDF9-4390-B0D9-6FC0D7D3673C}"/>
              </a:ext>
            </a:extLst>
          </p:cNvPr>
          <p:cNvSpPr>
            <a:spLocks noGrp="1"/>
          </p:cNvSpPr>
          <p:nvPr>
            <p:ph type="body" sz="quarter" idx="27" hasCustomPrompt="1"/>
          </p:nvPr>
        </p:nvSpPr>
        <p:spPr>
          <a:xfrm>
            <a:off x="1584929" y="3111615"/>
            <a:ext cx="1334043" cy="396875"/>
          </a:xfrm>
          <a:prstGeom prst="rect">
            <a:avLst/>
          </a:prstGeom>
        </p:spPr>
        <p:txBody>
          <a:bodyPr/>
          <a:lstStyle>
            <a:lvl1pPr algn="ctr">
              <a:defRPr b="1"/>
            </a:lvl1pPr>
          </a:lstStyle>
          <a:p>
            <a:pPr lvl="0"/>
            <a:r>
              <a:rPr lang="en-US" dirty="0"/>
              <a:t>Header 1</a:t>
            </a:r>
          </a:p>
        </p:txBody>
      </p:sp>
      <p:sp>
        <p:nvSpPr>
          <p:cNvPr id="106" name="Text Placeholder 5">
            <a:extLst>
              <a:ext uri="{FF2B5EF4-FFF2-40B4-BE49-F238E27FC236}">
                <a16:creationId xmlns:a16="http://schemas.microsoft.com/office/drawing/2014/main" id="{9E539142-A9D5-432C-8B64-FCC959D9F40C}"/>
              </a:ext>
            </a:extLst>
          </p:cNvPr>
          <p:cNvSpPr>
            <a:spLocks noGrp="1"/>
          </p:cNvSpPr>
          <p:nvPr>
            <p:ph type="body" sz="quarter" idx="24" hasCustomPrompt="1"/>
          </p:nvPr>
        </p:nvSpPr>
        <p:spPr>
          <a:xfrm>
            <a:off x="1575449" y="3523161"/>
            <a:ext cx="1334043" cy="1295020"/>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07" name="Text Placeholder 62">
            <a:extLst>
              <a:ext uri="{FF2B5EF4-FFF2-40B4-BE49-F238E27FC236}">
                <a16:creationId xmlns:a16="http://schemas.microsoft.com/office/drawing/2014/main" id="{6ACC7ADD-972C-4676-9374-854F84E2E563}"/>
              </a:ext>
            </a:extLst>
          </p:cNvPr>
          <p:cNvSpPr>
            <a:spLocks noGrp="1"/>
          </p:cNvSpPr>
          <p:nvPr>
            <p:ph type="body" sz="quarter" idx="28" hasCustomPrompt="1"/>
          </p:nvPr>
        </p:nvSpPr>
        <p:spPr>
          <a:xfrm>
            <a:off x="3519528" y="3908411"/>
            <a:ext cx="1334043" cy="396875"/>
          </a:xfrm>
          <a:prstGeom prst="rect">
            <a:avLst/>
          </a:prstGeom>
        </p:spPr>
        <p:txBody>
          <a:bodyPr/>
          <a:lstStyle>
            <a:lvl1pPr algn="ctr">
              <a:defRPr b="1"/>
            </a:lvl1pPr>
          </a:lstStyle>
          <a:p>
            <a:pPr lvl="0"/>
            <a:r>
              <a:rPr lang="en-US" dirty="0"/>
              <a:t>Header 2</a:t>
            </a:r>
          </a:p>
        </p:txBody>
      </p:sp>
      <p:sp>
        <p:nvSpPr>
          <p:cNvPr id="108" name="Text Placeholder 5">
            <a:extLst>
              <a:ext uri="{FF2B5EF4-FFF2-40B4-BE49-F238E27FC236}">
                <a16:creationId xmlns:a16="http://schemas.microsoft.com/office/drawing/2014/main" id="{E636FB0C-E4EE-4F69-85F2-FABB956941EB}"/>
              </a:ext>
            </a:extLst>
          </p:cNvPr>
          <p:cNvSpPr>
            <a:spLocks noGrp="1"/>
          </p:cNvSpPr>
          <p:nvPr>
            <p:ph type="body" sz="quarter" idx="29" hasCustomPrompt="1"/>
          </p:nvPr>
        </p:nvSpPr>
        <p:spPr>
          <a:xfrm>
            <a:off x="3518381" y="2588973"/>
            <a:ext cx="1334043" cy="1295020"/>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09" name="Text Placeholder 62">
            <a:extLst>
              <a:ext uri="{FF2B5EF4-FFF2-40B4-BE49-F238E27FC236}">
                <a16:creationId xmlns:a16="http://schemas.microsoft.com/office/drawing/2014/main" id="{D46CDC27-4A6E-4065-96E3-E164B4857B0A}"/>
              </a:ext>
            </a:extLst>
          </p:cNvPr>
          <p:cNvSpPr>
            <a:spLocks noGrp="1"/>
          </p:cNvSpPr>
          <p:nvPr>
            <p:ph type="body" sz="quarter" idx="30" hasCustomPrompt="1"/>
          </p:nvPr>
        </p:nvSpPr>
        <p:spPr>
          <a:xfrm>
            <a:off x="5400162" y="3111615"/>
            <a:ext cx="1334043" cy="396875"/>
          </a:xfrm>
          <a:prstGeom prst="rect">
            <a:avLst/>
          </a:prstGeom>
        </p:spPr>
        <p:txBody>
          <a:bodyPr/>
          <a:lstStyle>
            <a:lvl1pPr algn="ctr">
              <a:defRPr b="1"/>
            </a:lvl1pPr>
          </a:lstStyle>
          <a:p>
            <a:pPr lvl="0"/>
            <a:r>
              <a:rPr lang="en-US" dirty="0"/>
              <a:t>Header 3</a:t>
            </a:r>
          </a:p>
        </p:txBody>
      </p:sp>
      <p:sp>
        <p:nvSpPr>
          <p:cNvPr id="110" name="Text Placeholder 5">
            <a:extLst>
              <a:ext uri="{FF2B5EF4-FFF2-40B4-BE49-F238E27FC236}">
                <a16:creationId xmlns:a16="http://schemas.microsoft.com/office/drawing/2014/main" id="{920CC1AA-0F93-4206-950B-1EEA62B3542B}"/>
              </a:ext>
            </a:extLst>
          </p:cNvPr>
          <p:cNvSpPr>
            <a:spLocks noGrp="1"/>
          </p:cNvSpPr>
          <p:nvPr>
            <p:ph type="body" sz="quarter" idx="31" hasCustomPrompt="1"/>
          </p:nvPr>
        </p:nvSpPr>
        <p:spPr>
          <a:xfrm>
            <a:off x="5390682" y="3523161"/>
            <a:ext cx="1334043" cy="1295020"/>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11" name="Text Placeholder 62">
            <a:extLst>
              <a:ext uri="{FF2B5EF4-FFF2-40B4-BE49-F238E27FC236}">
                <a16:creationId xmlns:a16="http://schemas.microsoft.com/office/drawing/2014/main" id="{94861B89-8C5C-4BA3-929B-83544E81C3C7}"/>
              </a:ext>
            </a:extLst>
          </p:cNvPr>
          <p:cNvSpPr>
            <a:spLocks noGrp="1"/>
          </p:cNvSpPr>
          <p:nvPr>
            <p:ph type="body" sz="quarter" idx="32" hasCustomPrompt="1"/>
          </p:nvPr>
        </p:nvSpPr>
        <p:spPr>
          <a:xfrm>
            <a:off x="7308390" y="3908411"/>
            <a:ext cx="1334043" cy="396875"/>
          </a:xfrm>
          <a:prstGeom prst="rect">
            <a:avLst/>
          </a:prstGeom>
        </p:spPr>
        <p:txBody>
          <a:bodyPr/>
          <a:lstStyle>
            <a:lvl1pPr algn="ctr">
              <a:defRPr b="1"/>
            </a:lvl1pPr>
          </a:lstStyle>
          <a:p>
            <a:pPr lvl="0"/>
            <a:r>
              <a:rPr lang="en-US" dirty="0"/>
              <a:t>Header 4</a:t>
            </a:r>
          </a:p>
        </p:txBody>
      </p:sp>
      <p:sp>
        <p:nvSpPr>
          <p:cNvPr id="112" name="Text Placeholder 5">
            <a:extLst>
              <a:ext uri="{FF2B5EF4-FFF2-40B4-BE49-F238E27FC236}">
                <a16:creationId xmlns:a16="http://schemas.microsoft.com/office/drawing/2014/main" id="{7075460B-BB64-450F-9AA5-D31BA4205E44}"/>
              </a:ext>
            </a:extLst>
          </p:cNvPr>
          <p:cNvSpPr>
            <a:spLocks noGrp="1"/>
          </p:cNvSpPr>
          <p:nvPr>
            <p:ph type="body" sz="quarter" idx="33" hasCustomPrompt="1"/>
          </p:nvPr>
        </p:nvSpPr>
        <p:spPr>
          <a:xfrm>
            <a:off x="7307243" y="2588973"/>
            <a:ext cx="1334043" cy="1295020"/>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13" name="Text Placeholder 62">
            <a:extLst>
              <a:ext uri="{FF2B5EF4-FFF2-40B4-BE49-F238E27FC236}">
                <a16:creationId xmlns:a16="http://schemas.microsoft.com/office/drawing/2014/main" id="{F57C5EAC-166C-4260-B931-33004F77B47E}"/>
              </a:ext>
            </a:extLst>
          </p:cNvPr>
          <p:cNvSpPr>
            <a:spLocks noGrp="1"/>
          </p:cNvSpPr>
          <p:nvPr>
            <p:ph type="body" sz="quarter" idx="34" hasCustomPrompt="1"/>
          </p:nvPr>
        </p:nvSpPr>
        <p:spPr>
          <a:xfrm>
            <a:off x="9250776" y="3111615"/>
            <a:ext cx="1334043" cy="396875"/>
          </a:xfrm>
          <a:prstGeom prst="rect">
            <a:avLst/>
          </a:prstGeom>
        </p:spPr>
        <p:txBody>
          <a:bodyPr/>
          <a:lstStyle>
            <a:lvl1pPr algn="ctr">
              <a:defRPr b="1"/>
            </a:lvl1pPr>
          </a:lstStyle>
          <a:p>
            <a:pPr lvl="0"/>
            <a:r>
              <a:rPr lang="en-US" dirty="0"/>
              <a:t>Header 5</a:t>
            </a:r>
          </a:p>
        </p:txBody>
      </p:sp>
      <p:sp>
        <p:nvSpPr>
          <p:cNvPr id="114" name="Text Placeholder 5">
            <a:extLst>
              <a:ext uri="{FF2B5EF4-FFF2-40B4-BE49-F238E27FC236}">
                <a16:creationId xmlns:a16="http://schemas.microsoft.com/office/drawing/2014/main" id="{C6F35A79-B3BD-497B-8492-41B7FDDD9082}"/>
              </a:ext>
            </a:extLst>
          </p:cNvPr>
          <p:cNvSpPr>
            <a:spLocks noGrp="1"/>
          </p:cNvSpPr>
          <p:nvPr>
            <p:ph type="body" sz="quarter" idx="35" hasCustomPrompt="1"/>
          </p:nvPr>
        </p:nvSpPr>
        <p:spPr>
          <a:xfrm>
            <a:off x="9241296" y="3523161"/>
            <a:ext cx="1334043" cy="1295020"/>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Tree>
    <p:custDataLst>
      <p:tags r:id="rId1"/>
    </p:custDataLst>
    <p:extLst>
      <p:ext uri="{BB962C8B-B14F-4D97-AF65-F5344CB8AC3E}">
        <p14:creationId xmlns:p14="http://schemas.microsoft.com/office/powerpoint/2010/main" val="22366205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ree-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a16="http://schemas.microsoft.com/office/drawing/2014/main"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grpSp>
        <p:nvGrpSpPr>
          <p:cNvPr id="4" name="Shape 772">
            <a:extLst>
              <a:ext uri="{FF2B5EF4-FFF2-40B4-BE49-F238E27FC236}">
                <a16:creationId xmlns:a16="http://schemas.microsoft.com/office/drawing/2014/main" id="{6408836B-25F1-4FEC-99BE-71B99FBA60F9}"/>
              </a:ext>
            </a:extLst>
          </p:cNvPr>
          <p:cNvGrpSpPr/>
          <p:nvPr userDrawn="1"/>
        </p:nvGrpSpPr>
        <p:grpSpPr>
          <a:xfrm>
            <a:off x="6992716" y="1169665"/>
            <a:ext cx="4573641" cy="5344829"/>
            <a:chOff x="2813" y="961"/>
            <a:chExt cx="2052" cy="2397"/>
          </a:xfrm>
        </p:grpSpPr>
        <p:sp>
          <p:nvSpPr>
            <p:cNvPr id="5" name="Shape 773">
              <a:extLst>
                <a:ext uri="{FF2B5EF4-FFF2-40B4-BE49-F238E27FC236}">
                  <a16:creationId xmlns:a16="http://schemas.microsoft.com/office/drawing/2014/main" id="{606A6764-0846-4986-8C07-642732110BFE}"/>
                </a:ext>
              </a:extLst>
            </p:cNvPr>
            <p:cNvSpPr/>
            <p:nvPr/>
          </p:nvSpPr>
          <p:spPr>
            <a:xfrm>
              <a:off x="4415" y="1626"/>
              <a:ext cx="127" cy="168"/>
            </a:xfrm>
            <a:custGeom>
              <a:avLst/>
              <a:gdLst/>
              <a:ahLst/>
              <a:cxnLst/>
              <a:rect l="0" t="0" r="0" b="0"/>
              <a:pathLst>
                <a:path w="120000" h="120000" extrusionOk="0">
                  <a:moveTo>
                    <a:pt x="11111" y="55774"/>
                  </a:moveTo>
                  <a:cubicBezTo>
                    <a:pt x="0" y="77746"/>
                    <a:pt x="8888" y="101408"/>
                    <a:pt x="31111" y="120000"/>
                  </a:cubicBezTo>
                  <a:cubicBezTo>
                    <a:pt x="64444" y="116619"/>
                    <a:pt x="95555" y="103098"/>
                    <a:pt x="106666" y="81126"/>
                  </a:cubicBezTo>
                  <a:cubicBezTo>
                    <a:pt x="120000" y="59154"/>
                    <a:pt x="117777" y="16901"/>
                    <a:pt x="95555" y="0"/>
                  </a:cubicBezTo>
                  <a:cubicBezTo>
                    <a:pt x="60000" y="1690"/>
                    <a:pt x="22222" y="32112"/>
                    <a:pt x="11111" y="55774"/>
                  </a:cubicBez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 name="Shape 774">
              <a:extLst>
                <a:ext uri="{FF2B5EF4-FFF2-40B4-BE49-F238E27FC236}">
                  <a16:creationId xmlns:a16="http://schemas.microsoft.com/office/drawing/2014/main" id="{ADAA746C-7DAA-4436-AE1E-4DBA799756D5}"/>
                </a:ext>
              </a:extLst>
            </p:cNvPr>
            <p:cNvSpPr/>
            <p:nvPr/>
          </p:nvSpPr>
          <p:spPr>
            <a:xfrm>
              <a:off x="4261" y="1218"/>
              <a:ext cx="130" cy="166"/>
            </a:xfrm>
            <a:custGeom>
              <a:avLst/>
              <a:gdLst/>
              <a:ahLst/>
              <a:cxnLst/>
              <a:rect l="0" t="0" r="0" b="0"/>
              <a:pathLst>
                <a:path w="120000" h="120000" extrusionOk="0">
                  <a:moveTo>
                    <a:pt x="13090" y="82285"/>
                  </a:moveTo>
                  <a:cubicBezTo>
                    <a:pt x="26181" y="104571"/>
                    <a:pt x="54545" y="118285"/>
                    <a:pt x="89454" y="120000"/>
                  </a:cubicBezTo>
                  <a:cubicBezTo>
                    <a:pt x="111272" y="102857"/>
                    <a:pt x="120000" y="77142"/>
                    <a:pt x="106909" y="54857"/>
                  </a:cubicBezTo>
                  <a:cubicBezTo>
                    <a:pt x="93818" y="32571"/>
                    <a:pt x="54545" y="1714"/>
                    <a:pt x="21818" y="0"/>
                  </a:cubicBezTo>
                  <a:cubicBezTo>
                    <a:pt x="0" y="18857"/>
                    <a:pt x="2181" y="60000"/>
                    <a:pt x="13090" y="82285"/>
                  </a:cubicBezTo>
                  <a:close/>
                </a:path>
              </a:pathLst>
            </a:custGeom>
            <a:solidFill>
              <a:schemeClr val="accent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 name="Shape 775">
              <a:extLst>
                <a:ext uri="{FF2B5EF4-FFF2-40B4-BE49-F238E27FC236}">
                  <a16:creationId xmlns:a16="http://schemas.microsoft.com/office/drawing/2014/main" id="{05D5CD6E-F663-4801-9F4D-46AAB236B6AE}"/>
                </a:ext>
              </a:extLst>
            </p:cNvPr>
            <p:cNvSpPr/>
            <p:nvPr/>
          </p:nvSpPr>
          <p:spPr>
            <a:xfrm>
              <a:off x="3452" y="1219"/>
              <a:ext cx="120" cy="177"/>
            </a:xfrm>
            <a:custGeom>
              <a:avLst/>
              <a:gdLst/>
              <a:ahLst/>
              <a:cxnLst/>
              <a:rect l="0" t="0" r="0" b="0"/>
              <a:pathLst>
                <a:path w="120000" h="120000" extrusionOk="0">
                  <a:moveTo>
                    <a:pt x="7058" y="62400"/>
                  </a:moveTo>
                  <a:cubicBezTo>
                    <a:pt x="0" y="84800"/>
                    <a:pt x="16470" y="105600"/>
                    <a:pt x="44705" y="120000"/>
                  </a:cubicBezTo>
                  <a:cubicBezTo>
                    <a:pt x="80000" y="113600"/>
                    <a:pt x="105882" y="97600"/>
                    <a:pt x="112941" y="75200"/>
                  </a:cubicBezTo>
                  <a:cubicBezTo>
                    <a:pt x="120000" y="52800"/>
                    <a:pt x="108235" y="14400"/>
                    <a:pt x="80000" y="0"/>
                  </a:cubicBezTo>
                  <a:cubicBezTo>
                    <a:pt x="44705" y="6400"/>
                    <a:pt x="14117" y="40000"/>
                    <a:pt x="7058" y="62400"/>
                  </a:cubicBezTo>
                  <a:close/>
                </a:path>
              </a:pathLst>
            </a:custGeom>
            <a:solidFill>
              <a:schemeClr val="accent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 name="Shape 776">
              <a:extLst>
                <a:ext uri="{FF2B5EF4-FFF2-40B4-BE49-F238E27FC236}">
                  <a16:creationId xmlns:a16="http://schemas.microsoft.com/office/drawing/2014/main" id="{DF225701-1166-44C1-9534-51B2427290E6}"/>
                </a:ext>
              </a:extLst>
            </p:cNvPr>
            <p:cNvSpPr/>
            <p:nvPr/>
          </p:nvSpPr>
          <p:spPr>
            <a:xfrm>
              <a:off x="2912" y="1464"/>
              <a:ext cx="186" cy="112"/>
            </a:xfrm>
            <a:custGeom>
              <a:avLst/>
              <a:gdLst/>
              <a:ahLst/>
              <a:cxnLst/>
              <a:rect l="0" t="0" r="0" b="0"/>
              <a:pathLst>
                <a:path w="120000" h="120000" extrusionOk="0">
                  <a:moveTo>
                    <a:pt x="75949" y="112500"/>
                  </a:moveTo>
                  <a:cubicBezTo>
                    <a:pt x="98734" y="105000"/>
                    <a:pt x="113924" y="77500"/>
                    <a:pt x="120000" y="42500"/>
                  </a:cubicBezTo>
                  <a:cubicBezTo>
                    <a:pt x="104810" y="15000"/>
                    <a:pt x="82025" y="0"/>
                    <a:pt x="59240" y="7500"/>
                  </a:cubicBezTo>
                  <a:cubicBezTo>
                    <a:pt x="37974" y="15000"/>
                    <a:pt x="4556" y="50000"/>
                    <a:pt x="0" y="85000"/>
                  </a:cubicBezTo>
                  <a:cubicBezTo>
                    <a:pt x="15189" y="112500"/>
                    <a:pt x="53164" y="120000"/>
                    <a:pt x="75949" y="112500"/>
                  </a:cubicBez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9" name="Shape 777">
              <a:extLst>
                <a:ext uri="{FF2B5EF4-FFF2-40B4-BE49-F238E27FC236}">
                  <a16:creationId xmlns:a16="http://schemas.microsoft.com/office/drawing/2014/main" id="{00A12AEC-A791-4F2B-B51A-619CF510A129}"/>
                </a:ext>
              </a:extLst>
            </p:cNvPr>
            <p:cNvSpPr/>
            <p:nvPr/>
          </p:nvSpPr>
          <p:spPr>
            <a:xfrm>
              <a:off x="3659" y="1071"/>
              <a:ext cx="173" cy="122"/>
            </a:xfrm>
            <a:custGeom>
              <a:avLst/>
              <a:gdLst/>
              <a:ahLst/>
              <a:cxnLst/>
              <a:rect l="0" t="0" r="0" b="0"/>
              <a:pathLst>
                <a:path w="120000" h="120000" extrusionOk="0">
                  <a:moveTo>
                    <a:pt x="50958" y="106153"/>
                  </a:moveTo>
                  <a:cubicBezTo>
                    <a:pt x="73972" y="120000"/>
                    <a:pt x="100273" y="115384"/>
                    <a:pt x="119999" y="94615"/>
                  </a:cubicBezTo>
                  <a:cubicBezTo>
                    <a:pt x="119999" y="62307"/>
                    <a:pt x="106849" y="32307"/>
                    <a:pt x="83835" y="18461"/>
                  </a:cubicBezTo>
                  <a:cubicBezTo>
                    <a:pt x="62465" y="4615"/>
                    <a:pt x="19726" y="0"/>
                    <a:pt x="0" y="18461"/>
                  </a:cubicBezTo>
                  <a:cubicBezTo>
                    <a:pt x="0" y="53076"/>
                    <a:pt x="29589" y="92307"/>
                    <a:pt x="50958" y="106153"/>
                  </a:cubicBezTo>
                  <a:close/>
                </a:path>
              </a:pathLst>
            </a:custGeom>
            <a:solidFill>
              <a:schemeClr val="accent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0" name="Shape 778">
              <a:extLst>
                <a:ext uri="{FF2B5EF4-FFF2-40B4-BE49-F238E27FC236}">
                  <a16:creationId xmlns:a16="http://schemas.microsoft.com/office/drawing/2014/main" id="{C823446C-3B52-43A3-8DC4-7753D2F86F0B}"/>
                </a:ext>
              </a:extLst>
            </p:cNvPr>
            <p:cNvSpPr/>
            <p:nvPr/>
          </p:nvSpPr>
          <p:spPr>
            <a:xfrm>
              <a:off x="4702" y="1626"/>
              <a:ext cx="130" cy="168"/>
            </a:xfrm>
            <a:custGeom>
              <a:avLst/>
              <a:gdLst/>
              <a:ahLst/>
              <a:cxnLst/>
              <a:rect l="0" t="0" r="0" b="0"/>
              <a:pathLst>
                <a:path w="120000" h="120000" extrusionOk="0">
                  <a:moveTo>
                    <a:pt x="15272" y="81126"/>
                  </a:moveTo>
                  <a:cubicBezTo>
                    <a:pt x="26181" y="103098"/>
                    <a:pt x="56727" y="116619"/>
                    <a:pt x="89454" y="120000"/>
                  </a:cubicBezTo>
                  <a:cubicBezTo>
                    <a:pt x="111272" y="101408"/>
                    <a:pt x="120000" y="76056"/>
                    <a:pt x="109090" y="54084"/>
                  </a:cubicBezTo>
                  <a:cubicBezTo>
                    <a:pt x="96000" y="32112"/>
                    <a:pt x="56727" y="1690"/>
                    <a:pt x="24000" y="0"/>
                  </a:cubicBezTo>
                  <a:cubicBezTo>
                    <a:pt x="0" y="18591"/>
                    <a:pt x="2181" y="59154"/>
                    <a:pt x="15272" y="81126"/>
                  </a:cubicBez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1" name="Shape 779">
              <a:extLst>
                <a:ext uri="{FF2B5EF4-FFF2-40B4-BE49-F238E27FC236}">
                  <a16:creationId xmlns:a16="http://schemas.microsoft.com/office/drawing/2014/main" id="{147FFD84-3238-479B-B635-B98E0A895C8B}"/>
                </a:ext>
              </a:extLst>
            </p:cNvPr>
            <p:cNvSpPr/>
            <p:nvPr/>
          </p:nvSpPr>
          <p:spPr>
            <a:xfrm>
              <a:off x="3194" y="1907"/>
              <a:ext cx="153" cy="150"/>
            </a:xfrm>
            <a:custGeom>
              <a:avLst/>
              <a:gdLst/>
              <a:ahLst/>
              <a:cxnLst/>
              <a:rect l="0" t="0" r="0" b="0"/>
              <a:pathLst>
                <a:path w="120000" h="120000" extrusionOk="0">
                  <a:moveTo>
                    <a:pt x="97846" y="80625"/>
                  </a:moveTo>
                  <a:cubicBezTo>
                    <a:pt x="116307" y="60000"/>
                    <a:pt x="120000" y="31875"/>
                    <a:pt x="108923" y="7500"/>
                  </a:cubicBezTo>
                  <a:cubicBezTo>
                    <a:pt x="81230" y="0"/>
                    <a:pt x="51692" y="7500"/>
                    <a:pt x="33230" y="26250"/>
                  </a:cubicBezTo>
                  <a:cubicBezTo>
                    <a:pt x="14769" y="45000"/>
                    <a:pt x="0" y="88125"/>
                    <a:pt x="9230" y="114375"/>
                  </a:cubicBezTo>
                  <a:cubicBezTo>
                    <a:pt x="36923" y="120000"/>
                    <a:pt x="79384" y="99375"/>
                    <a:pt x="97846" y="80625"/>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2" name="Shape 780">
              <a:extLst>
                <a:ext uri="{FF2B5EF4-FFF2-40B4-BE49-F238E27FC236}">
                  <a16:creationId xmlns:a16="http://schemas.microsoft.com/office/drawing/2014/main" id="{1B8FB0FE-8124-4748-8463-ED34E2D359CB}"/>
                </a:ext>
              </a:extLst>
            </p:cNvPr>
            <p:cNvSpPr/>
            <p:nvPr/>
          </p:nvSpPr>
          <p:spPr>
            <a:xfrm>
              <a:off x="2886" y="2504"/>
              <a:ext cx="1837" cy="854"/>
            </a:xfrm>
            <a:custGeom>
              <a:avLst/>
              <a:gdLst/>
              <a:ahLst/>
              <a:cxnLst/>
              <a:rect l="0" t="0" r="0" b="0"/>
              <a:pathLst>
                <a:path w="120000" h="120000" extrusionOk="0">
                  <a:moveTo>
                    <a:pt x="60077" y="120000"/>
                  </a:moveTo>
                  <a:cubicBezTo>
                    <a:pt x="93212" y="120000"/>
                    <a:pt x="120000" y="66149"/>
                    <a:pt x="120000" y="0"/>
                  </a:cubicBezTo>
                  <a:cubicBezTo>
                    <a:pt x="0" y="0"/>
                    <a:pt x="0" y="0"/>
                    <a:pt x="0" y="0"/>
                  </a:cubicBezTo>
                  <a:cubicBezTo>
                    <a:pt x="0" y="66149"/>
                    <a:pt x="26941" y="120000"/>
                    <a:pt x="60077" y="120000"/>
                  </a:cubicBezTo>
                  <a:close/>
                </a:path>
              </a:pathLst>
            </a:custGeom>
            <a:solidFill>
              <a:schemeClr val="accent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3" name="Shape 781">
              <a:extLst>
                <a:ext uri="{FF2B5EF4-FFF2-40B4-BE49-F238E27FC236}">
                  <a16:creationId xmlns:a16="http://schemas.microsoft.com/office/drawing/2014/main" id="{77C28519-CCED-4F77-BB38-3EDDEA1F1815}"/>
                </a:ext>
              </a:extLst>
            </p:cNvPr>
            <p:cNvSpPr/>
            <p:nvPr/>
          </p:nvSpPr>
          <p:spPr>
            <a:xfrm>
              <a:off x="3081" y="2504"/>
              <a:ext cx="1446" cy="674"/>
            </a:xfrm>
            <a:custGeom>
              <a:avLst/>
              <a:gdLst/>
              <a:ahLst/>
              <a:cxnLst/>
              <a:rect l="0" t="0" r="0" b="0"/>
              <a:pathLst>
                <a:path w="120000" h="120000" extrusionOk="0">
                  <a:moveTo>
                    <a:pt x="60000" y="119999"/>
                  </a:moveTo>
                  <a:cubicBezTo>
                    <a:pt x="93245" y="119999"/>
                    <a:pt x="120000" y="66105"/>
                    <a:pt x="120000" y="0"/>
                  </a:cubicBezTo>
                  <a:cubicBezTo>
                    <a:pt x="0" y="0"/>
                    <a:pt x="0" y="0"/>
                    <a:pt x="0" y="0"/>
                  </a:cubicBezTo>
                  <a:cubicBezTo>
                    <a:pt x="0" y="66105"/>
                    <a:pt x="26754" y="119999"/>
                    <a:pt x="60000" y="119999"/>
                  </a:cubicBezTo>
                  <a:close/>
                </a:path>
              </a:pathLst>
            </a:custGeom>
            <a:solidFill>
              <a:srgbClr val="D8DADD"/>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4" name="Shape 782">
              <a:extLst>
                <a:ext uri="{FF2B5EF4-FFF2-40B4-BE49-F238E27FC236}">
                  <a16:creationId xmlns:a16="http://schemas.microsoft.com/office/drawing/2014/main" id="{E1341188-C358-40B0-B93D-4E158A0C290C}"/>
                </a:ext>
              </a:extLst>
            </p:cNvPr>
            <p:cNvSpPr/>
            <p:nvPr/>
          </p:nvSpPr>
          <p:spPr>
            <a:xfrm>
              <a:off x="3266" y="2504"/>
              <a:ext cx="1076" cy="501"/>
            </a:xfrm>
            <a:custGeom>
              <a:avLst/>
              <a:gdLst/>
              <a:ahLst/>
              <a:cxnLst/>
              <a:rect l="0" t="0" r="0" b="0"/>
              <a:pathLst>
                <a:path w="120000" h="120000" extrusionOk="0">
                  <a:moveTo>
                    <a:pt x="60000" y="120000"/>
                  </a:moveTo>
                  <a:cubicBezTo>
                    <a:pt x="93039" y="120000"/>
                    <a:pt x="120000" y="66226"/>
                    <a:pt x="120000" y="0"/>
                  </a:cubicBezTo>
                  <a:cubicBezTo>
                    <a:pt x="0" y="0"/>
                    <a:pt x="0" y="0"/>
                    <a:pt x="0" y="0"/>
                  </a:cubicBezTo>
                  <a:cubicBezTo>
                    <a:pt x="0" y="66226"/>
                    <a:pt x="26960" y="120000"/>
                    <a:pt x="60000" y="120000"/>
                  </a:cubicBez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5" name="Shape 783">
              <a:extLst>
                <a:ext uri="{FF2B5EF4-FFF2-40B4-BE49-F238E27FC236}">
                  <a16:creationId xmlns:a16="http://schemas.microsoft.com/office/drawing/2014/main" id="{9F5F2E60-E21C-4E7C-8D11-460B37B1BBB8}"/>
                </a:ext>
              </a:extLst>
            </p:cNvPr>
            <p:cNvSpPr/>
            <p:nvPr/>
          </p:nvSpPr>
          <p:spPr>
            <a:xfrm>
              <a:off x="2813" y="961"/>
              <a:ext cx="2052" cy="1860"/>
            </a:xfrm>
            <a:custGeom>
              <a:avLst/>
              <a:gdLst/>
              <a:ahLst/>
              <a:cxnLst/>
              <a:rect l="0" t="0" r="0" b="0"/>
              <a:pathLst>
                <a:path w="120000" h="120000" extrusionOk="0">
                  <a:moveTo>
                    <a:pt x="119445" y="48152"/>
                  </a:moveTo>
                  <a:cubicBezTo>
                    <a:pt x="119583" y="48000"/>
                    <a:pt x="119583" y="48000"/>
                    <a:pt x="119445" y="48152"/>
                  </a:cubicBezTo>
                  <a:cubicBezTo>
                    <a:pt x="119445" y="48152"/>
                    <a:pt x="119445" y="48152"/>
                    <a:pt x="119445" y="48152"/>
                  </a:cubicBezTo>
                  <a:cubicBezTo>
                    <a:pt x="119445" y="48152"/>
                    <a:pt x="119445" y="48305"/>
                    <a:pt x="119445" y="48305"/>
                  </a:cubicBezTo>
                  <a:cubicBezTo>
                    <a:pt x="119445" y="48458"/>
                    <a:pt x="119445" y="48611"/>
                    <a:pt x="119445" y="48611"/>
                  </a:cubicBezTo>
                  <a:cubicBezTo>
                    <a:pt x="119445" y="48611"/>
                    <a:pt x="119445" y="48611"/>
                    <a:pt x="119445" y="48458"/>
                  </a:cubicBezTo>
                  <a:cubicBezTo>
                    <a:pt x="119028" y="49834"/>
                    <a:pt x="118612" y="51210"/>
                    <a:pt x="118196" y="52585"/>
                  </a:cubicBezTo>
                  <a:cubicBezTo>
                    <a:pt x="117780" y="53808"/>
                    <a:pt x="117364" y="54726"/>
                    <a:pt x="116531" y="55643"/>
                  </a:cubicBezTo>
                  <a:cubicBezTo>
                    <a:pt x="116393" y="55949"/>
                    <a:pt x="115976" y="56254"/>
                    <a:pt x="115838" y="56407"/>
                  </a:cubicBezTo>
                  <a:cubicBezTo>
                    <a:pt x="114312" y="57936"/>
                    <a:pt x="112508" y="59312"/>
                    <a:pt x="110843" y="60382"/>
                  </a:cubicBezTo>
                  <a:cubicBezTo>
                    <a:pt x="109317" y="61299"/>
                    <a:pt x="107653" y="61757"/>
                    <a:pt x="105988" y="61757"/>
                  </a:cubicBezTo>
                  <a:cubicBezTo>
                    <a:pt x="103491" y="61910"/>
                    <a:pt x="100855" y="61605"/>
                    <a:pt x="98219" y="61605"/>
                  </a:cubicBezTo>
                  <a:cubicBezTo>
                    <a:pt x="94890" y="61452"/>
                    <a:pt x="91421" y="61452"/>
                    <a:pt x="88092" y="61299"/>
                  </a:cubicBezTo>
                  <a:cubicBezTo>
                    <a:pt x="88924" y="60535"/>
                    <a:pt x="90312" y="60229"/>
                    <a:pt x="91283" y="59923"/>
                  </a:cubicBezTo>
                  <a:cubicBezTo>
                    <a:pt x="92670" y="59312"/>
                    <a:pt x="94057" y="58853"/>
                    <a:pt x="95167" y="58089"/>
                  </a:cubicBezTo>
                  <a:cubicBezTo>
                    <a:pt x="97109" y="57019"/>
                    <a:pt x="98913" y="55796"/>
                    <a:pt x="100716" y="54573"/>
                  </a:cubicBezTo>
                  <a:cubicBezTo>
                    <a:pt x="101549" y="54114"/>
                    <a:pt x="102381" y="53503"/>
                    <a:pt x="103213" y="53044"/>
                  </a:cubicBezTo>
                  <a:cubicBezTo>
                    <a:pt x="103907" y="52585"/>
                    <a:pt x="104739" y="52127"/>
                    <a:pt x="105294" y="51515"/>
                  </a:cubicBezTo>
                  <a:cubicBezTo>
                    <a:pt x="106959" y="49834"/>
                    <a:pt x="107791" y="47694"/>
                    <a:pt x="108624" y="45401"/>
                  </a:cubicBezTo>
                  <a:cubicBezTo>
                    <a:pt x="107514" y="47388"/>
                    <a:pt x="106682" y="49528"/>
                    <a:pt x="104878" y="51057"/>
                  </a:cubicBezTo>
                  <a:cubicBezTo>
                    <a:pt x="104046" y="51974"/>
                    <a:pt x="102381" y="52433"/>
                    <a:pt x="101410" y="53044"/>
                  </a:cubicBezTo>
                  <a:cubicBezTo>
                    <a:pt x="100439" y="53656"/>
                    <a:pt x="99468" y="54114"/>
                    <a:pt x="98358" y="54573"/>
                  </a:cubicBezTo>
                  <a:cubicBezTo>
                    <a:pt x="96554" y="55337"/>
                    <a:pt x="95028" y="56407"/>
                    <a:pt x="93225" y="57019"/>
                  </a:cubicBezTo>
                  <a:cubicBezTo>
                    <a:pt x="91421" y="57783"/>
                    <a:pt x="89341" y="58242"/>
                    <a:pt x="87537" y="59006"/>
                  </a:cubicBezTo>
                  <a:cubicBezTo>
                    <a:pt x="85456" y="59923"/>
                    <a:pt x="83791" y="61299"/>
                    <a:pt x="81988" y="62522"/>
                  </a:cubicBezTo>
                  <a:cubicBezTo>
                    <a:pt x="82265" y="61146"/>
                    <a:pt x="82543" y="58853"/>
                    <a:pt x="82820" y="57783"/>
                  </a:cubicBezTo>
                  <a:cubicBezTo>
                    <a:pt x="83098" y="56713"/>
                    <a:pt x="83514" y="55796"/>
                    <a:pt x="83930" y="54878"/>
                  </a:cubicBezTo>
                  <a:cubicBezTo>
                    <a:pt x="85179" y="53197"/>
                    <a:pt x="86705" y="51363"/>
                    <a:pt x="88369" y="50140"/>
                  </a:cubicBezTo>
                  <a:cubicBezTo>
                    <a:pt x="90173" y="48917"/>
                    <a:pt x="91421" y="47541"/>
                    <a:pt x="92393" y="45707"/>
                  </a:cubicBezTo>
                  <a:cubicBezTo>
                    <a:pt x="92670" y="44484"/>
                    <a:pt x="92947" y="43261"/>
                    <a:pt x="92947" y="42038"/>
                  </a:cubicBezTo>
                  <a:cubicBezTo>
                    <a:pt x="92947" y="41579"/>
                    <a:pt x="92947" y="41121"/>
                    <a:pt x="92947" y="40662"/>
                  </a:cubicBezTo>
                  <a:cubicBezTo>
                    <a:pt x="92670" y="38980"/>
                    <a:pt x="92254" y="37146"/>
                    <a:pt x="91976" y="35312"/>
                  </a:cubicBezTo>
                  <a:cubicBezTo>
                    <a:pt x="92115" y="37146"/>
                    <a:pt x="92254" y="38980"/>
                    <a:pt x="92393" y="40815"/>
                  </a:cubicBezTo>
                  <a:cubicBezTo>
                    <a:pt x="92393" y="41121"/>
                    <a:pt x="92393" y="41579"/>
                    <a:pt x="92393" y="42038"/>
                  </a:cubicBezTo>
                  <a:cubicBezTo>
                    <a:pt x="92254" y="44178"/>
                    <a:pt x="91144" y="46012"/>
                    <a:pt x="89479" y="47541"/>
                  </a:cubicBezTo>
                  <a:cubicBezTo>
                    <a:pt x="88092" y="48611"/>
                    <a:pt x="86566" y="49528"/>
                    <a:pt x="85040" y="50598"/>
                  </a:cubicBezTo>
                  <a:cubicBezTo>
                    <a:pt x="83236" y="52127"/>
                    <a:pt x="81710" y="54114"/>
                    <a:pt x="80739" y="56254"/>
                  </a:cubicBezTo>
                  <a:cubicBezTo>
                    <a:pt x="80184" y="57477"/>
                    <a:pt x="79907" y="58700"/>
                    <a:pt x="79630" y="59923"/>
                  </a:cubicBezTo>
                  <a:cubicBezTo>
                    <a:pt x="79352" y="61299"/>
                    <a:pt x="78797" y="62828"/>
                    <a:pt x="78381" y="64203"/>
                  </a:cubicBezTo>
                  <a:cubicBezTo>
                    <a:pt x="74358" y="65579"/>
                    <a:pt x="70196" y="67108"/>
                    <a:pt x="66173" y="68484"/>
                  </a:cubicBezTo>
                  <a:cubicBezTo>
                    <a:pt x="65341" y="68789"/>
                    <a:pt x="64508" y="69095"/>
                    <a:pt x="63537" y="69401"/>
                  </a:cubicBezTo>
                  <a:cubicBezTo>
                    <a:pt x="62843" y="69707"/>
                    <a:pt x="62011" y="70012"/>
                    <a:pt x="61456" y="69248"/>
                  </a:cubicBezTo>
                  <a:cubicBezTo>
                    <a:pt x="61040" y="68484"/>
                    <a:pt x="60763" y="67566"/>
                    <a:pt x="60485" y="66649"/>
                  </a:cubicBezTo>
                  <a:cubicBezTo>
                    <a:pt x="60069" y="65579"/>
                    <a:pt x="59791" y="64662"/>
                    <a:pt x="60763" y="63592"/>
                  </a:cubicBezTo>
                  <a:cubicBezTo>
                    <a:pt x="61456" y="62675"/>
                    <a:pt x="62289" y="61910"/>
                    <a:pt x="63121" y="60993"/>
                  </a:cubicBezTo>
                  <a:cubicBezTo>
                    <a:pt x="65618" y="58089"/>
                    <a:pt x="68670" y="55337"/>
                    <a:pt x="70890" y="52127"/>
                  </a:cubicBezTo>
                  <a:cubicBezTo>
                    <a:pt x="72000" y="50445"/>
                    <a:pt x="72554" y="48611"/>
                    <a:pt x="72971" y="46624"/>
                  </a:cubicBezTo>
                  <a:cubicBezTo>
                    <a:pt x="75606" y="44025"/>
                    <a:pt x="78242" y="41426"/>
                    <a:pt x="80878" y="38675"/>
                  </a:cubicBezTo>
                  <a:cubicBezTo>
                    <a:pt x="81433" y="38216"/>
                    <a:pt x="81988" y="37605"/>
                    <a:pt x="82682" y="37299"/>
                  </a:cubicBezTo>
                  <a:cubicBezTo>
                    <a:pt x="83514" y="36840"/>
                    <a:pt x="84485" y="36687"/>
                    <a:pt x="85317" y="36535"/>
                  </a:cubicBezTo>
                  <a:cubicBezTo>
                    <a:pt x="86289" y="36229"/>
                    <a:pt x="87260" y="35770"/>
                    <a:pt x="88231" y="35159"/>
                  </a:cubicBezTo>
                  <a:cubicBezTo>
                    <a:pt x="90034" y="33783"/>
                    <a:pt x="91005" y="31949"/>
                    <a:pt x="92115" y="29808"/>
                  </a:cubicBezTo>
                  <a:cubicBezTo>
                    <a:pt x="93502" y="26904"/>
                    <a:pt x="95028" y="24000"/>
                    <a:pt x="96554" y="21095"/>
                  </a:cubicBezTo>
                  <a:cubicBezTo>
                    <a:pt x="94473" y="24611"/>
                    <a:pt x="92531" y="28127"/>
                    <a:pt x="90312" y="31490"/>
                  </a:cubicBezTo>
                  <a:cubicBezTo>
                    <a:pt x="88924" y="33783"/>
                    <a:pt x="86705" y="34853"/>
                    <a:pt x="84208" y="35312"/>
                  </a:cubicBezTo>
                  <a:cubicBezTo>
                    <a:pt x="82959" y="35617"/>
                    <a:pt x="81433" y="36076"/>
                    <a:pt x="80462" y="36840"/>
                  </a:cubicBezTo>
                  <a:cubicBezTo>
                    <a:pt x="80462" y="36840"/>
                    <a:pt x="80462" y="36840"/>
                    <a:pt x="80462" y="36993"/>
                  </a:cubicBezTo>
                  <a:cubicBezTo>
                    <a:pt x="80046" y="37146"/>
                    <a:pt x="79491" y="37605"/>
                    <a:pt x="79213" y="37910"/>
                  </a:cubicBezTo>
                  <a:cubicBezTo>
                    <a:pt x="77549" y="39286"/>
                    <a:pt x="75468" y="42038"/>
                    <a:pt x="73664" y="42496"/>
                  </a:cubicBezTo>
                  <a:cubicBezTo>
                    <a:pt x="73942" y="40509"/>
                    <a:pt x="74774" y="38522"/>
                    <a:pt x="74774" y="36382"/>
                  </a:cubicBezTo>
                  <a:cubicBezTo>
                    <a:pt x="74913" y="33783"/>
                    <a:pt x="74635" y="31337"/>
                    <a:pt x="73664" y="29044"/>
                  </a:cubicBezTo>
                  <a:cubicBezTo>
                    <a:pt x="75745" y="26598"/>
                    <a:pt x="77687" y="24305"/>
                    <a:pt x="79630" y="22012"/>
                  </a:cubicBezTo>
                  <a:cubicBezTo>
                    <a:pt x="81294" y="20178"/>
                    <a:pt x="83098" y="18191"/>
                    <a:pt x="84208" y="15898"/>
                  </a:cubicBezTo>
                  <a:cubicBezTo>
                    <a:pt x="84763" y="14828"/>
                    <a:pt x="85040" y="13757"/>
                    <a:pt x="85179" y="12687"/>
                  </a:cubicBezTo>
                  <a:cubicBezTo>
                    <a:pt x="85317" y="10700"/>
                    <a:pt x="84763" y="9171"/>
                    <a:pt x="84208" y="7337"/>
                  </a:cubicBezTo>
                  <a:cubicBezTo>
                    <a:pt x="83514" y="4891"/>
                    <a:pt x="82820" y="2445"/>
                    <a:pt x="82127" y="0"/>
                  </a:cubicBezTo>
                  <a:cubicBezTo>
                    <a:pt x="82404" y="1681"/>
                    <a:pt x="82820" y="3363"/>
                    <a:pt x="83098" y="5044"/>
                  </a:cubicBezTo>
                  <a:cubicBezTo>
                    <a:pt x="83791" y="7949"/>
                    <a:pt x="84763" y="10700"/>
                    <a:pt x="83930" y="13605"/>
                  </a:cubicBezTo>
                  <a:cubicBezTo>
                    <a:pt x="83930" y="13605"/>
                    <a:pt x="83930" y="13757"/>
                    <a:pt x="83930" y="13757"/>
                  </a:cubicBezTo>
                  <a:cubicBezTo>
                    <a:pt x="83098" y="15745"/>
                    <a:pt x="81849" y="17273"/>
                    <a:pt x="80462" y="18649"/>
                  </a:cubicBezTo>
                  <a:cubicBezTo>
                    <a:pt x="77826" y="21248"/>
                    <a:pt x="75190" y="23847"/>
                    <a:pt x="72693" y="26445"/>
                  </a:cubicBezTo>
                  <a:cubicBezTo>
                    <a:pt x="72416" y="25834"/>
                    <a:pt x="72000" y="25070"/>
                    <a:pt x="71722" y="24305"/>
                  </a:cubicBezTo>
                  <a:cubicBezTo>
                    <a:pt x="69641" y="20178"/>
                    <a:pt x="64924" y="18038"/>
                    <a:pt x="63121" y="13605"/>
                  </a:cubicBezTo>
                  <a:cubicBezTo>
                    <a:pt x="61595" y="10089"/>
                    <a:pt x="60069" y="6573"/>
                    <a:pt x="58543" y="2904"/>
                  </a:cubicBezTo>
                  <a:cubicBezTo>
                    <a:pt x="59930" y="7031"/>
                    <a:pt x="61179" y="11159"/>
                    <a:pt x="62843" y="15133"/>
                  </a:cubicBezTo>
                  <a:cubicBezTo>
                    <a:pt x="62843" y="15286"/>
                    <a:pt x="62982" y="15439"/>
                    <a:pt x="62982" y="15592"/>
                  </a:cubicBezTo>
                  <a:cubicBezTo>
                    <a:pt x="64924" y="19108"/>
                    <a:pt x="68531" y="21401"/>
                    <a:pt x="70057" y="25070"/>
                  </a:cubicBezTo>
                  <a:cubicBezTo>
                    <a:pt x="70751" y="27210"/>
                    <a:pt x="71445" y="29197"/>
                    <a:pt x="72138" y="31184"/>
                  </a:cubicBezTo>
                  <a:cubicBezTo>
                    <a:pt x="73248" y="36535"/>
                    <a:pt x="71445" y="42191"/>
                    <a:pt x="69086" y="46929"/>
                  </a:cubicBezTo>
                  <a:cubicBezTo>
                    <a:pt x="66728" y="51821"/>
                    <a:pt x="62843" y="55490"/>
                    <a:pt x="58682" y="58853"/>
                  </a:cubicBezTo>
                  <a:cubicBezTo>
                    <a:pt x="58265" y="59159"/>
                    <a:pt x="57849" y="59464"/>
                    <a:pt x="57294" y="59312"/>
                  </a:cubicBezTo>
                  <a:cubicBezTo>
                    <a:pt x="56739" y="59159"/>
                    <a:pt x="56323" y="58700"/>
                    <a:pt x="56046" y="58394"/>
                  </a:cubicBezTo>
                  <a:cubicBezTo>
                    <a:pt x="53271" y="55031"/>
                    <a:pt x="50774" y="51974"/>
                    <a:pt x="51745" y="47541"/>
                  </a:cubicBezTo>
                  <a:cubicBezTo>
                    <a:pt x="52023" y="45554"/>
                    <a:pt x="52855" y="43872"/>
                    <a:pt x="53687" y="42191"/>
                  </a:cubicBezTo>
                  <a:cubicBezTo>
                    <a:pt x="54520" y="40662"/>
                    <a:pt x="54797" y="39286"/>
                    <a:pt x="54797" y="37452"/>
                  </a:cubicBezTo>
                  <a:cubicBezTo>
                    <a:pt x="54797" y="35617"/>
                    <a:pt x="54104" y="33630"/>
                    <a:pt x="53549" y="31796"/>
                  </a:cubicBezTo>
                  <a:cubicBezTo>
                    <a:pt x="53271" y="31031"/>
                    <a:pt x="52994" y="30267"/>
                    <a:pt x="52855" y="29503"/>
                  </a:cubicBezTo>
                  <a:cubicBezTo>
                    <a:pt x="52855" y="30114"/>
                    <a:pt x="52994" y="30878"/>
                    <a:pt x="53132" y="31643"/>
                  </a:cubicBezTo>
                  <a:cubicBezTo>
                    <a:pt x="53410" y="33477"/>
                    <a:pt x="53965" y="35464"/>
                    <a:pt x="53687" y="37452"/>
                  </a:cubicBezTo>
                  <a:cubicBezTo>
                    <a:pt x="53549" y="37910"/>
                    <a:pt x="53410" y="38216"/>
                    <a:pt x="53410" y="38675"/>
                  </a:cubicBezTo>
                  <a:cubicBezTo>
                    <a:pt x="52994" y="40203"/>
                    <a:pt x="52023" y="41579"/>
                    <a:pt x="51190" y="42955"/>
                  </a:cubicBezTo>
                  <a:cubicBezTo>
                    <a:pt x="51052" y="43261"/>
                    <a:pt x="49387" y="40050"/>
                    <a:pt x="49387" y="39745"/>
                  </a:cubicBezTo>
                  <a:cubicBezTo>
                    <a:pt x="48832" y="38675"/>
                    <a:pt x="48416" y="37146"/>
                    <a:pt x="47722" y="36229"/>
                  </a:cubicBezTo>
                  <a:cubicBezTo>
                    <a:pt x="45919" y="33630"/>
                    <a:pt x="42867" y="32713"/>
                    <a:pt x="40231" y="31337"/>
                  </a:cubicBezTo>
                  <a:cubicBezTo>
                    <a:pt x="38982" y="30573"/>
                    <a:pt x="38011" y="29808"/>
                    <a:pt x="37179" y="28585"/>
                  </a:cubicBezTo>
                  <a:cubicBezTo>
                    <a:pt x="36069" y="27057"/>
                    <a:pt x="35236" y="25070"/>
                    <a:pt x="34265" y="23388"/>
                  </a:cubicBezTo>
                  <a:cubicBezTo>
                    <a:pt x="32878" y="20942"/>
                    <a:pt x="31630" y="18496"/>
                    <a:pt x="30242" y="16203"/>
                  </a:cubicBezTo>
                  <a:cubicBezTo>
                    <a:pt x="32184" y="20178"/>
                    <a:pt x="34127" y="24305"/>
                    <a:pt x="35930" y="28433"/>
                  </a:cubicBezTo>
                  <a:cubicBezTo>
                    <a:pt x="36901" y="30114"/>
                    <a:pt x="37872" y="31337"/>
                    <a:pt x="39537" y="32407"/>
                  </a:cubicBezTo>
                  <a:cubicBezTo>
                    <a:pt x="42173" y="33936"/>
                    <a:pt x="45364" y="35159"/>
                    <a:pt x="46751" y="38216"/>
                  </a:cubicBezTo>
                  <a:cubicBezTo>
                    <a:pt x="47445" y="39439"/>
                    <a:pt x="47583" y="40815"/>
                    <a:pt x="48000" y="42191"/>
                  </a:cubicBezTo>
                  <a:cubicBezTo>
                    <a:pt x="48416" y="43566"/>
                    <a:pt x="49248" y="44789"/>
                    <a:pt x="49109" y="46165"/>
                  </a:cubicBezTo>
                  <a:cubicBezTo>
                    <a:pt x="49109" y="47235"/>
                    <a:pt x="48416" y="48305"/>
                    <a:pt x="48277" y="49375"/>
                  </a:cubicBezTo>
                  <a:cubicBezTo>
                    <a:pt x="48000" y="50445"/>
                    <a:pt x="48000" y="51668"/>
                    <a:pt x="48277" y="52738"/>
                  </a:cubicBezTo>
                  <a:cubicBezTo>
                    <a:pt x="48554" y="54114"/>
                    <a:pt x="48971" y="55490"/>
                    <a:pt x="49803" y="56713"/>
                  </a:cubicBezTo>
                  <a:cubicBezTo>
                    <a:pt x="46890" y="54420"/>
                    <a:pt x="44115" y="52280"/>
                    <a:pt x="41341" y="49834"/>
                  </a:cubicBezTo>
                  <a:cubicBezTo>
                    <a:pt x="39121" y="47694"/>
                    <a:pt x="36763" y="45554"/>
                    <a:pt x="34543" y="43566"/>
                  </a:cubicBezTo>
                  <a:cubicBezTo>
                    <a:pt x="32462" y="41732"/>
                    <a:pt x="29826" y="40050"/>
                    <a:pt x="28578" y="37757"/>
                  </a:cubicBezTo>
                  <a:cubicBezTo>
                    <a:pt x="27329" y="35770"/>
                    <a:pt x="26774" y="33324"/>
                    <a:pt x="25942" y="31337"/>
                  </a:cubicBezTo>
                  <a:cubicBezTo>
                    <a:pt x="24832" y="28585"/>
                    <a:pt x="23861" y="25834"/>
                    <a:pt x="22751" y="23235"/>
                  </a:cubicBezTo>
                  <a:cubicBezTo>
                    <a:pt x="23306" y="25222"/>
                    <a:pt x="23861" y="27210"/>
                    <a:pt x="24416" y="29044"/>
                  </a:cubicBezTo>
                  <a:cubicBezTo>
                    <a:pt x="24832" y="30726"/>
                    <a:pt x="25387" y="32560"/>
                    <a:pt x="25803" y="34242"/>
                  </a:cubicBezTo>
                  <a:cubicBezTo>
                    <a:pt x="26358" y="36076"/>
                    <a:pt x="26635" y="37910"/>
                    <a:pt x="27606" y="39439"/>
                  </a:cubicBezTo>
                  <a:cubicBezTo>
                    <a:pt x="26080" y="38675"/>
                    <a:pt x="24554" y="37910"/>
                    <a:pt x="23028" y="37299"/>
                  </a:cubicBezTo>
                  <a:cubicBezTo>
                    <a:pt x="22890" y="37146"/>
                    <a:pt x="22196" y="36687"/>
                    <a:pt x="21780" y="36535"/>
                  </a:cubicBezTo>
                  <a:cubicBezTo>
                    <a:pt x="19699" y="34547"/>
                    <a:pt x="17895" y="32407"/>
                    <a:pt x="15953" y="30420"/>
                  </a:cubicBezTo>
                  <a:cubicBezTo>
                    <a:pt x="17479" y="32560"/>
                    <a:pt x="19005" y="35006"/>
                    <a:pt x="20947" y="36993"/>
                  </a:cubicBezTo>
                  <a:cubicBezTo>
                    <a:pt x="21225" y="37299"/>
                    <a:pt x="21502" y="37452"/>
                    <a:pt x="21641" y="37757"/>
                  </a:cubicBezTo>
                  <a:cubicBezTo>
                    <a:pt x="23167" y="38828"/>
                    <a:pt x="24693" y="39745"/>
                    <a:pt x="26219" y="40815"/>
                  </a:cubicBezTo>
                  <a:cubicBezTo>
                    <a:pt x="28161" y="42038"/>
                    <a:pt x="29965" y="43108"/>
                    <a:pt x="31768" y="44331"/>
                  </a:cubicBezTo>
                  <a:cubicBezTo>
                    <a:pt x="36208" y="49375"/>
                    <a:pt x="40786" y="54267"/>
                    <a:pt x="45502" y="59006"/>
                  </a:cubicBezTo>
                  <a:cubicBezTo>
                    <a:pt x="46473" y="59770"/>
                    <a:pt x="47722" y="60840"/>
                    <a:pt x="48277" y="61910"/>
                  </a:cubicBezTo>
                  <a:cubicBezTo>
                    <a:pt x="48554" y="62369"/>
                    <a:pt x="48693" y="62980"/>
                    <a:pt x="48971" y="63592"/>
                  </a:cubicBezTo>
                  <a:cubicBezTo>
                    <a:pt x="49387" y="64815"/>
                    <a:pt x="49803" y="66191"/>
                    <a:pt x="50219" y="67566"/>
                  </a:cubicBezTo>
                  <a:cubicBezTo>
                    <a:pt x="43838" y="63898"/>
                    <a:pt x="37456" y="60382"/>
                    <a:pt x="31491" y="56407"/>
                  </a:cubicBezTo>
                  <a:cubicBezTo>
                    <a:pt x="30658" y="55796"/>
                    <a:pt x="30104" y="54878"/>
                    <a:pt x="29687" y="54114"/>
                  </a:cubicBezTo>
                  <a:cubicBezTo>
                    <a:pt x="28994" y="53044"/>
                    <a:pt x="28300" y="52127"/>
                    <a:pt x="27606" y="51363"/>
                  </a:cubicBezTo>
                  <a:cubicBezTo>
                    <a:pt x="26219" y="49987"/>
                    <a:pt x="24554" y="48764"/>
                    <a:pt x="22751" y="48000"/>
                  </a:cubicBezTo>
                  <a:cubicBezTo>
                    <a:pt x="20809" y="47235"/>
                    <a:pt x="18589" y="46777"/>
                    <a:pt x="16508" y="46012"/>
                  </a:cubicBezTo>
                  <a:cubicBezTo>
                    <a:pt x="14289" y="44942"/>
                    <a:pt x="11930" y="44178"/>
                    <a:pt x="9710" y="43261"/>
                  </a:cubicBezTo>
                  <a:cubicBezTo>
                    <a:pt x="8184" y="42802"/>
                    <a:pt x="6658" y="42343"/>
                    <a:pt x="5687" y="41121"/>
                  </a:cubicBezTo>
                  <a:cubicBezTo>
                    <a:pt x="4578" y="39745"/>
                    <a:pt x="3745" y="38063"/>
                    <a:pt x="2913" y="36535"/>
                  </a:cubicBezTo>
                  <a:cubicBezTo>
                    <a:pt x="1942" y="34853"/>
                    <a:pt x="832" y="33171"/>
                    <a:pt x="0" y="31337"/>
                  </a:cubicBezTo>
                  <a:cubicBezTo>
                    <a:pt x="693" y="33019"/>
                    <a:pt x="1526" y="34547"/>
                    <a:pt x="2358" y="36076"/>
                  </a:cubicBezTo>
                  <a:cubicBezTo>
                    <a:pt x="3190" y="37757"/>
                    <a:pt x="3884" y="39745"/>
                    <a:pt x="5132" y="41426"/>
                  </a:cubicBezTo>
                  <a:cubicBezTo>
                    <a:pt x="6658" y="43414"/>
                    <a:pt x="8878" y="44025"/>
                    <a:pt x="11098" y="44942"/>
                  </a:cubicBezTo>
                  <a:cubicBezTo>
                    <a:pt x="13179" y="45859"/>
                    <a:pt x="15121" y="46777"/>
                    <a:pt x="17202" y="47694"/>
                  </a:cubicBezTo>
                  <a:cubicBezTo>
                    <a:pt x="19144" y="48458"/>
                    <a:pt x="21086" y="49375"/>
                    <a:pt x="23028" y="50140"/>
                  </a:cubicBezTo>
                  <a:cubicBezTo>
                    <a:pt x="24277" y="50751"/>
                    <a:pt x="25109" y="51668"/>
                    <a:pt x="25942" y="52738"/>
                  </a:cubicBezTo>
                  <a:cubicBezTo>
                    <a:pt x="23306" y="51363"/>
                    <a:pt x="20670" y="51668"/>
                    <a:pt x="17895" y="51821"/>
                  </a:cubicBezTo>
                  <a:cubicBezTo>
                    <a:pt x="16092" y="51821"/>
                    <a:pt x="14150" y="51974"/>
                    <a:pt x="12346" y="52127"/>
                  </a:cubicBezTo>
                  <a:cubicBezTo>
                    <a:pt x="14427" y="52127"/>
                    <a:pt x="16508" y="52280"/>
                    <a:pt x="18589" y="52433"/>
                  </a:cubicBezTo>
                  <a:cubicBezTo>
                    <a:pt x="20254" y="52433"/>
                    <a:pt x="22057" y="52433"/>
                    <a:pt x="23722" y="53197"/>
                  </a:cubicBezTo>
                  <a:cubicBezTo>
                    <a:pt x="24416" y="53503"/>
                    <a:pt x="24971" y="53808"/>
                    <a:pt x="25526" y="54267"/>
                  </a:cubicBezTo>
                  <a:cubicBezTo>
                    <a:pt x="26635" y="55031"/>
                    <a:pt x="27884" y="56101"/>
                    <a:pt x="28994" y="57019"/>
                  </a:cubicBezTo>
                  <a:cubicBezTo>
                    <a:pt x="28994" y="57019"/>
                    <a:pt x="28994" y="57019"/>
                    <a:pt x="28994" y="57019"/>
                  </a:cubicBezTo>
                  <a:cubicBezTo>
                    <a:pt x="24000" y="57936"/>
                    <a:pt x="19144" y="59006"/>
                    <a:pt x="14150" y="59770"/>
                  </a:cubicBezTo>
                  <a:cubicBezTo>
                    <a:pt x="12763" y="59923"/>
                    <a:pt x="11375" y="60229"/>
                    <a:pt x="9988" y="60382"/>
                  </a:cubicBezTo>
                  <a:cubicBezTo>
                    <a:pt x="8601" y="60687"/>
                    <a:pt x="7491" y="61146"/>
                    <a:pt x="6104" y="61452"/>
                  </a:cubicBezTo>
                  <a:cubicBezTo>
                    <a:pt x="4023" y="62063"/>
                    <a:pt x="1942" y="61605"/>
                    <a:pt x="0" y="60535"/>
                  </a:cubicBezTo>
                  <a:cubicBezTo>
                    <a:pt x="2219" y="62063"/>
                    <a:pt x="4439" y="62369"/>
                    <a:pt x="6936" y="61910"/>
                  </a:cubicBezTo>
                  <a:cubicBezTo>
                    <a:pt x="10543" y="61299"/>
                    <a:pt x="14011" y="60840"/>
                    <a:pt x="17618" y="60382"/>
                  </a:cubicBezTo>
                  <a:cubicBezTo>
                    <a:pt x="20947" y="60229"/>
                    <a:pt x="24277" y="59923"/>
                    <a:pt x="27606" y="59617"/>
                  </a:cubicBezTo>
                  <a:cubicBezTo>
                    <a:pt x="28578" y="59464"/>
                    <a:pt x="29549" y="59464"/>
                    <a:pt x="30520" y="59312"/>
                  </a:cubicBezTo>
                  <a:cubicBezTo>
                    <a:pt x="30797" y="59312"/>
                    <a:pt x="31491" y="59312"/>
                    <a:pt x="31491" y="59159"/>
                  </a:cubicBezTo>
                  <a:cubicBezTo>
                    <a:pt x="38150" y="64509"/>
                    <a:pt x="45225" y="69401"/>
                    <a:pt x="52161" y="74445"/>
                  </a:cubicBezTo>
                  <a:cubicBezTo>
                    <a:pt x="53687" y="75515"/>
                    <a:pt x="53271" y="77656"/>
                    <a:pt x="53132" y="79337"/>
                  </a:cubicBezTo>
                  <a:cubicBezTo>
                    <a:pt x="52994" y="81783"/>
                    <a:pt x="52855" y="84229"/>
                    <a:pt x="52716" y="86675"/>
                  </a:cubicBezTo>
                  <a:cubicBezTo>
                    <a:pt x="52578" y="88509"/>
                    <a:pt x="52578" y="90343"/>
                    <a:pt x="52439" y="92178"/>
                  </a:cubicBezTo>
                  <a:cubicBezTo>
                    <a:pt x="52300" y="93401"/>
                    <a:pt x="52023" y="94471"/>
                    <a:pt x="51606" y="95388"/>
                  </a:cubicBezTo>
                  <a:cubicBezTo>
                    <a:pt x="50497" y="97987"/>
                    <a:pt x="47861" y="99515"/>
                    <a:pt x="45225" y="99515"/>
                  </a:cubicBezTo>
                  <a:cubicBezTo>
                    <a:pt x="38150" y="99515"/>
                    <a:pt x="38150" y="99515"/>
                    <a:pt x="38150" y="99515"/>
                  </a:cubicBezTo>
                  <a:cubicBezTo>
                    <a:pt x="38150" y="110828"/>
                    <a:pt x="47028" y="120000"/>
                    <a:pt x="57988" y="120000"/>
                  </a:cubicBezTo>
                  <a:cubicBezTo>
                    <a:pt x="68947" y="120000"/>
                    <a:pt x="77826" y="110828"/>
                    <a:pt x="77826" y="99515"/>
                  </a:cubicBezTo>
                  <a:cubicBezTo>
                    <a:pt x="69502" y="99515"/>
                    <a:pt x="69502" y="99515"/>
                    <a:pt x="69502" y="99515"/>
                  </a:cubicBezTo>
                  <a:cubicBezTo>
                    <a:pt x="65757" y="99515"/>
                    <a:pt x="62566" y="96458"/>
                    <a:pt x="62427" y="92636"/>
                  </a:cubicBezTo>
                  <a:cubicBezTo>
                    <a:pt x="62427" y="92331"/>
                    <a:pt x="62427" y="92178"/>
                    <a:pt x="62427" y="91872"/>
                  </a:cubicBezTo>
                  <a:cubicBezTo>
                    <a:pt x="62566" y="89885"/>
                    <a:pt x="62705" y="87745"/>
                    <a:pt x="62843" y="85757"/>
                  </a:cubicBezTo>
                  <a:cubicBezTo>
                    <a:pt x="62982" y="83464"/>
                    <a:pt x="63121" y="81324"/>
                    <a:pt x="63260" y="79184"/>
                  </a:cubicBezTo>
                  <a:cubicBezTo>
                    <a:pt x="63260" y="78726"/>
                    <a:pt x="63260" y="78267"/>
                    <a:pt x="63260" y="77808"/>
                  </a:cubicBezTo>
                  <a:cubicBezTo>
                    <a:pt x="63398" y="77044"/>
                    <a:pt x="63121" y="76127"/>
                    <a:pt x="63260" y="75363"/>
                  </a:cubicBezTo>
                  <a:cubicBezTo>
                    <a:pt x="63537" y="74445"/>
                    <a:pt x="64647" y="74140"/>
                    <a:pt x="65341" y="73834"/>
                  </a:cubicBezTo>
                  <a:cubicBezTo>
                    <a:pt x="69780" y="71847"/>
                    <a:pt x="74219" y="69859"/>
                    <a:pt x="78658" y="67872"/>
                  </a:cubicBezTo>
                  <a:cubicBezTo>
                    <a:pt x="79630" y="67414"/>
                    <a:pt x="80601" y="66955"/>
                    <a:pt x="81572" y="66496"/>
                  </a:cubicBezTo>
                  <a:cubicBezTo>
                    <a:pt x="82543" y="65885"/>
                    <a:pt x="83375" y="65121"/>
                    <a:pt x="84208" y="64509"/>
                  </a:cubicBezTo>
                  <a:cubicBezTo>
                    <a:pt x="85872" y="63286"/>
                    <a:pt x="87676" y="63745"/>
                    <a:pt x="89479" y="63592"/>
                  </a:cubicBezTo>
                  <a:cubicBezTo>
                    <a:pt x="91283" y="63592"/>
                    <a:pt x="93086" y="63592"/>
                    <a:pt x="94890" y="63439"/>
                  </a:cubicBezTo>
                  <a:cubicBezTo>
                    <a:pt x="98497" y="63439"/>
                    <a:pt x="101965" y="63286"/>
                    <a:pt x="105572" y="63133"/>
                  </a:cubicBezTo>
                  <a:cubicBezTo>
                    <a:pt x="107375" y="63133"/>
                    <a:pt x="109317" y="62828"/>
                    <a:pt x="110843" y="61605"/>
                  </a:cubicBezTo>
                  <a:cubicBezTo>
                    <a:pt x="112786" y="60076"/>
                    <a:pt x="114867" y="58394"/>
                    <a:pt x="116670" y="56560"/>
                  </a:cubicBezTo>
                  <a:cubicBezTo>
                    <a:pt x="118751" y="53808"/>
                    <a:pt x="119167" y="49987"/>
                    <a:pt x="120000" y="46624"/>
                  </a:cubicBezTo>
                  <a:cubicBezTo>
                    <a:pt x="119861" y="47082"/>
                    <a:pt x="119722" y="47694"/>
                    <a:pt x="119445" y="48152"/>
                  </a:cubicBezTo>
                  <a:close/>
                </a:path>
              </a:pathLst>
            </a:custGeom>
            <a:solidFill>
              <a:srgbClr val="D8DADD"/>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nvGrpSpPr>
          <p:cNvPr id="66" name="Group 65">
            <a:extLst>
              <a:ext uri="{FF2B5EF4-FFF2-40B4-BE49-F238E27FC236}">
                <a16:creationId xmlns:a16="http://schemas.microsoft.com/office/drawing/2014/main" id="{E75070BE-3B5A-4673-8C40-DE1D09816B2B}"/>
              </a:ext>
            </a:extLst>
          </p:cNvPr>
          <p:cNvGrpSpPr/>
          <p:nvPr userDrawn="1"/>
        </p:nvGrpSpPr>
        <p:grpSpPr>
          <a:xfrm>
            <a:off x="1044399" y="1419553"/>
            <a:ext cx="699075" cy="699074"/>
            <a:chOff x="1044399" y="1577809"/>
            <a:chExt cx="699075" cy="699074"/>
          </a:xfrm>
        </p:grpSpPr>
        <p:sp>
          <p:nvSpPr>
            <p:cNvPr id="21" name="Shape 789">
              <a:extLst>
                <a:ext uri="{FF2B5EF4-FFF2-40B4-BE49-F238E27FC236}">
                  <a16:creationId xmlns:a16="http://schemas.microsoft.com/office/drawing/2014/main" id="{C1CDDCB9-D75F-4821-93E5-6DB9CB7624BE}"/>
                </a:ext>
              </a:extLst>
            </p:cNvPr>
            <p:cNvSpPr/>
            <p:nvPr/>
          </p:nvSpPr>
          <p:spPr>
            <a:xfrm>
              <a:off x="1044399" y="1577809"/>
              <a:ext cx="699075" cy="699074"/>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Arial"/>
                <a:ea typeface="Arial"/>
                <a:cs typeface="Arial"/>
                <a:sym typeface="Arial"/>
              </a:endParaRPr>
            </a:p>
          </p:txBody>
        </p:sp>
        <p:sp>
          <p:nvSpPr>
            <p:cNvPr id="22" name="Shape 790">
              <a:extLst>
                <a:ext uri="{FF2B5EF4-FFF2-40B4-BE49-F238E27FC236}">
                  <a16:creationId xmlns:a16="http://schemas.microsoft.com/office/drawing/2014/main" id="{41D0117C-67FE-40CE-A164-AC3FF01F3854}"/>
                </a:ext>
              </a:extLst>
            </p:cNvPr>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sp>
        <p:nvSpPr>
          <p:cNvPr id="63" name="Text Placeholder 62">
            <a:extLst>
              <a:ext uri="{FF2B5EF4-FFF2-40B4-BE49-F238E27FC236}">
                <a16:creationId xmlns:a16="http://schemas.microsoft.com/office/drawing/2014/main" id="{6FAC6FF0-A2EB-4511-AC67-C438D434B139}"/>
              </a:ext>
            </a:extLst>
          </p:cNvPr>
          <p:cNvSpPr>
            <a:spLocks noGrp="1"/>
          </p:cNvSpPr>
          <p:nvPr>
            <p:ph type="body" sz="quarter" idx="27" hasCustomPrompt="1"/>
          </p:nvPr>
        </p:nvSpPr>
        <p:spPr>
          <a:xfrm>
            <a:off x="1890220" y="1569374"/>
            <a:ext cx="4030291" cy="364504"/>
          </a:xfrm>
          <a:prstGeom prst="rect">
            <a:avLst/>
          </a:prstGeom>
        </p:spPr>
        <p:txBody>
          <a:bodyPr/>
          <a:lstStyle>
            <a:lvl1pPr>
              <a:defRPr sz="1800" b="1"/>
            </a:lvl1pPr>
          </a:lstStyle>
          <a:p>
            <a:pPr lvl="0"/>
            <a:r>
              <a:rPr lang="en-US" dirty="0"/>
              <a:t>Header 1</a:t>
            </a:r>
          </a:p>
        </p:txBody>
      </p:sp>
      <p:cxnSp>
        <p:nvCxnSpPr>
          <p:cNvPr id="65" name="Straight Connector 64">
            <a:extLst>
              <a:ext uri="{FF2B5EF4-FFF2-40B4-BE49-F238E27FC236}">
                <a16:creationId xmlns:a16="http://schemas.microsoft.com/office/drawing/2014/main" id="{A0B58609-2249-4F0B-A803-4E9CF2F1C4F9}"/>
              </a:ext>
            </a:extLst>
          </p:cNvPr>
          <p:cNvCxnSpPr/>
          <p:nvPr/>
        </p:nvCxnSpPr>
        <p:spPr>
          <a:xfrm>
            <a:off x="1186962" y="2464026"/>
            <a:ext cx="490903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E8EF92A9-AB07-42CF-9570-FD47FA54E655}"/>
              </a:ext>
            </a:extLst>
          </p:cNvPr>
          <p:cNvGrpSpPr/>
          <p:nvPr userDrawn="1"/>
        </p:nvGrpSpPr>
        <p:grpSpPr>
          <a:xfrm>
            <a:off x="1044399" y="2791669"/>
            <a:ext cx="699075" cy="699074"/>
            <a:chOff x="1044399" y="1577809"/>
            <a:chExt cx="699075" cy="699074"/>
          </a:xfrm>
        </p:grpSpPr>
        <p:sp>
          <p:nvSpPr>
            <p:cNvPr id="37" name="Shape 789">
              <a:extLst>
                <a:ext uri="{FF2B5EF4-FFF2-40B4-BE49-F238E27FC236}">
                  <a16:creationId xmlns:a16="http://schemas.microsoft.com/office/drawing/2014/main" id="{B5E484AF-8D46-457B-8392-2681C254893C}"/>
                </a:ext>
              </a:extLst>
            </p:cNvPr>
            <p:cNvSpPr/>
            <p:nvPr/>
          </p:nvSpPr>
          <p:spPr>
            <a:xfrm>
              <a:off x="1044399" y="1577809"/>
              <a:ext cx="699075" cy="699074"/>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Arial"/>
                <a:ea typeface="Arial"/>
                <a:cs typeface="Arial"/>
                <a:sym typeface="Arial"/>
              </a:endParaRPr>
            </a:p>
          </p:txBody>
        </p:sp>
        <p:sp>
          <p:nvSpPr>
            <p:cNvPr id="39" name="Shape 790">
              <a:extLst>
                <a:ext uri="{FF2B5EF4-FFF2-40B4-BE49-F238E27FC236}">
                  <a16:creationId xmlns:a16="http://schemas.microsoft.com/office/drawing/2014/main" id="{97989D02-BC31-4DB5-816F-B932C39AF8A6}"/>
                </a:ext>
              </a:extLst>
            </p:cNvPr>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sp>
        <p:nvSpPr>
          <p:cNvPr id="42" name="Text Placeholder 62">
            <a:extLst>
              <a:ext uri="{FF2B5EF4-FFF2-40B4-BE49-F238E27FC236}">
                <a16:creationId xmlns:a16="http://schemas.microsoft.com/office/drawing/2014/main" id="{2087D478-A55E-4A11-8C92-B2134C2017C6}"/>
              </a:ext>
            </a:extLst>
          </p:cNvPr>
          <p:cNvSpPr>
            <a:spLocks noGrp="1"/>
          </p:cNvSpPr>
          <p:nvPr>
            <p:ph type="body" sz="quarter" idx="28" hasCustomPrompt="1"/>
          </p:nvPr>
        </p:nvSpPr>
        <p:spPr>
          <a:xfrm>
            <a:off x="1890220" y="2929171"/>
            <a:ext cx="4045444" cy="335238"/>
          </a:xfrm>
          <a:prstGeom prst="rect">
            <a:avLst/>
          </a:prstGeom>
        </p:spPr>
        <p:txBody>
          <a:bodyPr/>
          <a:lstStyle>
            <a:lvl1pPr>
              <a:defRPr sz="1800" b="1"/>
            </a:lvl1pPr>
          </a:lstStyle>
          <a:p>
            <a:pPr lvl="0"/>
            <a:r>
              <a:rPr lang="en-US" dirty="0"/>
              <a:t>Header 2</a:t>
            </a:r>
          </a:p>
        </p:txBody>
      </p:sp>
      <p:cxnSp>
        <p:nvCxnSpPr>
          <p:cNvPr id="43" name="Straight Connector 42">
            <a:extLst>
              <a:ext uri="{FF2B5EF4-FFF2-40B4-BE49-F238E27FC236}">
                <a16:creationId xmlns:a16="http://schemas.microsoft.com/office/drawing/2014/main" id="{58E8496A-C213-466A-A133-38DC2ADE4D36}"/>
              </a:ext>
            </a:extLst>
          </p:cNvPr>
          <p:cNvCxnSpPr/>
          <p:nvPr userDrawn="1"/>
        </p:nvCxnSpPr>
        <p:spPr>
          <a:xfrm>
            <a:off x="1186962" y="3836142"/>
            <a:ext cx="490903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FC460D4B-A0B3-4F22-9119-F54DC6B8BF1C}"/>
              </a:ext>
            </a:extLst>
          </p:cNvPr>
          <p:cNvGrpSpPr/>
          <p:nvPr userDrawn="1"/>
        </p:nvGrpSpPr>
        <p:grpSpPr>
          <a:xfrm>
            <a:off x="1044399" y="4089831"/>
            <a:ext cx="699075" cy="699074"/>
            <a:chOff x="1044399" y="1577809"/>
            <a:chExt cx="699075" cy="699074"/>
          </a:xfrm>
        </p:grpSpPr>
        <p:sp>
          <p:nvSpPr>
            <p:cNvPr id="45" name="Shape 789">
              <a:extLst>
                <a:ext uri="{FF2B5EF4-FFF2-40B4-BE49-F238E27FC236}">
                  <a16:creationId xmlns:a16="http://schemas.microsoft.com/office/drawing/2014/main" id="{BBA02E4B-1394-4E86-B058-D54856869550}"/>
                </a:ext>
              </a:extLst>
            </p:cNvPr>
            <p:cNvSpPr/>
            <p:nvPr/>
          </p:nvSpPr>
          <p:spPr>
            <a:xfrm>
              <a:off x="1044399" y="1577809"/>
              <a:ext cx="699075" cy="699074"/>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Arial"/>
                <a:ea typeface="Arial"/>
                <a:cs typeface="Arial"/>
                <a:sym typeface="Arial"/>
              </a:endParaRPr>
            </a:p>
          </p:txBody>
        </p:sp>
        <p:sp>
          <p:nvSpPr>
            <p:cNvPr id="46" name="Shape 790">
              <a:extLst>
                <a:ext uri="{FF2B5EF4-FFF2-40B4-BE49-F238E27FC236}">
                  <a16:creationId xmlns:a16="http://schemas.microsoft.com/office/drawing/2014/main" id="{C39122CE-EAC0-4CB5-8F84-29B49A40A054}"/>
                </a:ext>
              </a:extLst>
            </p:cNvPr>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sp>
        <p:nvSpPr>
          <p:cNvPr id="48" name="Text Placeholder 62">
            <a:extLst>
              <a:ext uri="{FF2B5EF4-FFF2-40B4-BE49-F238E27FC236}">
                <a16:creationId xmlns:a16="http://schemas.microsoft.com/office/drawing/2014/main" id="{F460A120-E85D-481B-95DB-8E0846633957}"/>
              </a:ext>
            </a:extLst>
          </p:cNvPr>
          <p:cNvSpPr>
            <a:spLocks noGrp="1"/>
          </p:cNvSpPr>
          <p:nvPr>
            <p:ph type="body" sz="quarter" idx="29" hasCustomPrompt="1"/>
          </p:nvPr>
        </p:nvSpPr>
        <p:spPr>
          <a:xfrm>
            <a:off x="1906182" y="4366292"/>
            <a:ext cx="3967163" cy="396875"/>
          </a:xfrm>
          <a:prstGeom prst="rect">
            <a:avLst/>
          </a:prstGeom>
        </p:spPr>
        <p:txBody>
          <a:bodyPr/>
          <a:lstStyle>
            <a:lvl1pPr>
              <a:defRPr sz="1800" b="1"/>
            </a:lvl1pPr>
          </a:lstStyle>
          <a:p>
            <a:pPr lvl="0"/>
            <a:r>
              <a:rPr lang="en-US" dirty="0"/>
              <a:t>Header 3</a:t>
            </a:r>
          </a:p>
        </p:txBody>
      </p:sp>
      <p:cxnSp>
        <p:nvCxnSpPr>
          <p:cNvPr id="49" name="Straight Connector 48">
            <a:extLst>
              <a:ext uri="{FF2B5EF4-FFF2-40B4-BE49-F238E27FC236}">
                <a16:creationId xmlns:a16="http://schemas.microsoft.com/office/drawing/2014/main" id="{7C1D3CF0-8BAD-4DF1-8A2A-170079CD5642}"/>
              </a:ext>
            </a:extLst>
          </p:cNvPr>
          <p:cNvCxnSpPr/>
          <p:nvPr userDrawn="1"/>
        </p:nvCxnSpPr>
        <p:spPr>
          <a:xfrm>
            <a:off x="1186962" y="5134304"/>
            <a:ext cx="490903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F9746F36-37A7-43EF-9330-6F95D7190E34}"/>
              </a:ext>
            </a:extLst>
          </p:cNvPr>
          <p:cNvGrpSpPr/>
          <p:nvPr userDrawn="1"/>
        </p:nvGrpSpPr>
        <p:grpSpPr>
          <a:xfrm>
            <a:off x="1044399" y="5328616"/>
            <a:ext cx="699075" cy="699074"/>
            <a:chOff x="1044399" y="1577809"/>
            <a:chExt cx="699075" cy="699074"/>
          </a:xfrm>
        </p:grpSpPr>
        <p:sp>
          <p:nvSpPr>
            <p:cNvPr id="51" name="Shape 789">
              <a:extLst>
                <a:ext uri="{FF2B5EF4-FFF2-40B4-BE49-F238E27FC236}">
                  <a16:creationId xmlns:a16="http://schemas.microsoft.com/office/drawing/2014/main" id="{F96FCBCB-2CFC-449C-AEEA-594E0B1EF8B0}"/>
                </a:ext>
              </a:extLst>
            </p:cNvPr>
            <p:cNvSpPr/>
            <p:nvPr/>
          </p:nvSpPr>
          <p:spPr>
            <a:xfrm>
              <a:off x="1044399" y="1577809"/>
              <a:ext cx="699075" cy="699074"/>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Arial"/>
                <a:ea typeface="Arial"/>
                <a:cs typeface="Arial"/>
                <a:sym typeface="Arial"/>
              </a:endParaRPr>
            </a:p>
          </p:txBody>
        </p:sp>
        <p:sp>
          <p:nvSpPr>
            <p:cNvPr id="52" name="Shape 790">
              <a:extLst>
                <a:ext uri="{FF2B5EF4-FFF2-40B4-BE49-F238E27FC236}">
                  <a16:creationId xmlns:a16="http://schemas.microsoft.com/office/drawing/2014/main" id="{E3B87114-CEEF-4DA0-9229-33D5B971DEB2}"/>
                </a:ext>
              </a:extLst>
            </p:cNvPr>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sp>
        <p:nvSpPr>
          <p:cNvPr id="54" name="Text Placeholder 62">
            <a:extLst>
              <a:ext uri="{FF2B5EF4-FFF2-40B4-BE49-F238E27FC236}">
                <a16:creationId xmlns:a16="http://schemas.microsoft.com/office/drawing/2014/main" id="{23B47A01-375F-4238-B2F7-AF4126F6939D}"/>
              </a:ext>
            </a:extLst>
          </p:cNvPr>
          <p:cNvSpPr>
            <a:spLocks noGrp="1"/>
          </p:cNvSpPr>
          <p:nvPr>
            <p:ph type="body" sz="quarter" idx="30" hasCustomPrompt="1"/>
          </p:nvPr>
        </p:nvSpPr>
        <p:spPr>
          <a:xfrm>
            <a:off x="1906182" y="5522107"/>
            <a:ext cx="3967163" cy="396875"/>
          </a:xfrm>
          <a:prstGeom prst="rect">
            <a:avLst/>
          </a:prstGeom>
        </p:spPr>
        <p:txBody>
          <a:bodyPr/>
          <a:lstStyle>
            <a:lvl1pPr>
              <a:defRPr sz="1800" b="1"/>
            </a:lvl1pPr>
          </a:lstStyle>
          <a:p>
            <a:pPr lvl="0"/>
            <a:r>
              <a:rPr lang="en-US" dirty="0"/>
              <a:t>Header 4</a:t>
            </a:r>
          </a:p>
        </p:txBody>
      </p:sp>
    </p:spTree>
    <p:custDataLst>
      <p:tags r:id="rId1"/>
    </p:custDataLst>
    <p:extLst>
      <p:ext uri="{BB962C8B-B14F-4D97-AF65-F5344CB8AC3E}">
        <p14:creationId xmlns:p14="http://schemas.microsoft.com/office/powerpoint/2010/main" val="11940440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teps-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a16="http://schemas.microsoft.com/office/drawing/2014/main"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sp>
        <p:nvSpPr>
          <p:cNvPr id="37" name="Shape 742">
            <a:extLst>
              <a:ext uri="{FF2B5EF4-FFF2-40B4-BE49-F238E27FC236}">
                <a16:creationId xmlns:a16="http://schemas.microsoft.com/office/drawing/2014/main" id="{A546302F-B2BD-4167-BA80-E1E7377A484F}"/>
              </a:ext>
            </a:extLst>
          </p:cNvPr>
          <p:cNvSpPr/>
          <p:nvPr/>
        </p:nvSpPr>
        <p:spPr>
          <a:xfrm>
            <a:off x="610294" y="3441780"/>
            <a:ext cx="3200400" cy="609600"/>
          </a:xfrm>
          <a:prstGeom prst="roundRect">
            <a:avLst>
              <a:gd name="adj" fmla="val 50000"/>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Source Sans Pro"/>
              <a:ea typeface="Source Sans Pro"/>
              <a:cs typeface="Source Sans Pro"/>
              <a:sym typeface="Source Sans Pro"/>
            </a:endParaRPr>
          </a:p>
        </p:txBody>
      </p:sp>
      <p:sp>
        <p:nvSpPr>
          <p:cNvPr id="41" name="Shape 744">
            <a:extLst>
              <a:ext uri="{FF2B5EF4-FFF2-40B4-BE49-F238E27FC236}">
                <a16:creationId xmlns:a16="http://schemas.microsoft.com/office/drawing/2014/main" id="{3108AD30-2546-45FF-A9CA-E2CC129480DD}"/>
              </a:ext>
            </a:extLst>
          </p:cNvPr>
          <p:cNvSpPr/>
          <p:nvPr/>
        </p:nvSpPr>
        <p:spPr>
          <a:xfrm>
            <a:off x="2087814" y="3266609"/>
            <a:ext cx="237065" cy="175172"/>
          </a:xfrm>
          <a:prstGeom prst="triangle">
            <a:avLst>
              <a:gd name="adj" fmla="val 50000"/>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Source Sans Pro"/>
              <a:ea typeface="Source Sans Pro"/>
              <a:cs typeface="Source Sans Pro"/>
              <a:sym typeface="Source Sans Pro"/>
            </a:endParaRPr>
          </a:p>
        </p:txBody>
      </p:sp>
      <p:sp>
        <p:nvSpPr>
          <p:cNvPr id="43" name="Shape 746">
            <a:extLst>
              <a:ext uri="{FF2B5EF4-FFF2-40B4-BE49-F238E27FC236}">
                <a16:creationId xmlns:a16="http://schemas.microsoft.com/office/drawing/2014/main" id="{4C374ACE-2717-4B45-B5DF-A204001D73FE}"/>
              </a:ext>
            </a:extLst>
          </p:cNvPr>
          <p:cNvSpPr/>
          <p:nvPr/>
        </p:nvSpPr>
        <p:spPr>
          <a:xfrm>
            <a:off x="3144105" y="3441781"/>
            <a:ext cx="3200400" cy="609600"/>
          </a:xfrm>
          <a:prstGeom prst="roundRect">
            <a:avLst>
              <a:gd name="adj" fmla="val 50000"/>
            </a:avLst>
          </a:prstGeom>
          <a:solidFill>
            <a:schemeClr val="accent3"/>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Open Sans"/>
              <a:ea typeface="Open Sans"/>
              <a:cs typeface="Open Sans"/>
              <a:sym typeface="Open Sans"/>
            </a:endParaRPr>
          </a:p>
        </p:txBody>
      </p:sp>
      <p:sp>
        <p:nvSpPr>
          <p:cNvPr id="45" name="Shape 748">
            <a:extLst>
              <a:ext uri="{FF2B5EF4-FFF2-40B4-BE49-F238E27FC236}">
                <a16:creationId xmlns:a16="http://schemas.microsoft.com/office/drawing/2014/main" id="{25F556A2-C066-4139-A306-8253B4F4CD74}"/>
              </a:ext>
            </a:extLst>
          </p:cNvPr>
          <p:cNvSpPr/>
          <p:nvPr/>
        </p:nvSpPr>
        <p:spPr>
          <a:xfrm rot="10800000" flipH="1">
            <a:off x="4620556" y="4054130"/>
            <a:ext cx="237065" cy="175172"/>
          </a:xfrm>
          <a:prstGeom prst="triangle">
            <a:avLst>
              <a:gd name="adj" fmla="val 50000"/>
            </a:avLst>
          </a:prstGeom>
          <a:solidFill>
            <a:schemeClr val="accent3"/>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Open Sans"/>
              <a:ea typeface="Open Sans"/>
              <a:cs typeface="Open Sans"/>
              <a:sym typeface="Open Sans"/>
            </a:endParaRPr>
          </a:p>
        </p:txBody>
      </p:sp>
      <p:sp>
        <p:nvSpPr>
          <p:cNvPr id="50" name="Shape 753">
            <a:extLst>
              <a:ext uri="{FF2B5EF4-FFF2-40B4-BE49-F238E27FC236}">
                <a16:creationId xmlns:a16="http://schemas.microsoft.com/office/drawing/2014/main" id="{869AE6AD-5B8C-4188-B2FB-14B5C0E3EEB4}"/>
              </a:ext>
            </a:extLst>
          </p:cNvPr>
          <p:cNvSpPr txBox="1"/>
          <p:nvPr userDrawn="1"/>
        </p:nvSpPr>
        <p:spPr>
          <a:xfrm>
            <a:off x="1359528" y="4186519"/>
            <a:ext cx="1693639" cy="1231106"/>
          </a:xfrm>
          <a:prstGeom prst="rect">
            <a:avLst/>
          </a:prstGeom>
          <a:noFill/>
          <a:ln>
            <a:noFill/>
          </a:ln>
          <a:effectLst>
            <a:outerShdw blurRad="101599" dist="50800" dir="2700000" algn="tl" rotWithShape="0">
              <a:srgbClr val="000000">
                <a:alpha val="40000"/>
              </a:srgbClr>
            </a:outerShdw>
          </a:effectLst>
        </p:spPr>
        <p:txBody>
          <a:bodyPr lIns="121900" tIns="60950" rIns="121900" bIns="60950" anchor="ctr" anchorCtr="0">
            <a:noAutofit/>
          </a:bodyPr>
          <a:lstStyle/>
          <a:p>
            <a:pPr marL="0" marR="0" lvl="0" indent="0" algn="ctr" rtl="0">
              <a:spcBef>
                <a:spcPts val="0"/>
              </a:spcBef>
              <a:buClr>
                <a:schemeClr val="accent2"/>
              </a:buClr>
              <a:buSzPct val="25000"/>
              <a:buFont typeface="Source Sans Pro"/>
              <a:buNone/>
            </a:pPr>
            <a:r>
              <a:rPr lang="en-US" sz="7200" b="1" dirty="0">
                <a:solidFill>
                  <a:schemeClr val="accent2"/>
                </a:solidFill>
                <a:latin typeface="+mj-lt"/>
                <a:ea typeface="Source Sans Pro"/>
                <a:cs typeface="Source Sans Pro"/>
                <a:sym typeface="Source Sans Pro"/>
              </a:rPr>
              <a:t>01</a:t>
            </a:r>
          </a:p>
        </p:txBody>
      </p:sp>
      <p:sp>
        <p:nvSpPr>
          <p:cNvPr id="51" name="Shape 754">
            <a:extLst>
              <a:ext uri="{FF2B5EF4-FFF2-40B4-BE49-F238E27FC236}">
                <a16:creationId xmlns:a16="http://schemas.microsoft.com/office/drawing/2014/main" id="{437A55DE-72BF-41B3-B826-B3228B9C7E2B}"/>
              </a:ext>
            </a:extLst>
          </p:cNvPr>
          <p:cNvSpPr txBox="1"/>
          <p:nvPr userDrawn="1"/>
        </p:nvSpPr>
        <p:spPr>
          <a:xfrm>
            <a:off x="6445471" y="4186519"/>
            <a:ext cx="1693639" cy="1231106"/>
          </a:xfrm>
          <a:prstGeom prst="rect">
            <a:avLst/>
          </a:prstGeom>
          <a:noFill/>
          <a:ln>
            <a:noFill/>
          </a:ln>
          <a:effectLst>
            <a:outerShdw blurRad="101599" dist="50800" dir="2700000" algn="tl" rotWithShape="0">
              <a:srgbClr val="000000">
                <a:alpha val="40000"/>
              </a:srgbClr>
            </a:outerShdw>
          </a:effectLst>
        </p:spPr>
        <p:txBody>
          <a:bodyPr lIns="121900" tIns="60950" rIns="121900" bIns="60950" anchor="ctr" anchorCtr="0">
            <a:noAutofit/>
          </a:bodyPr>
          <a:lstStyle/>
          <a:p>
            <a:pPr marL="0" marR="0" lvl="0" indent="0" algn="ctr" rtl="0">
              <a:spcBef>
                <a:spcPts val="0"/>
              </a:spcBef>
              <a:buClr>
                <a:schemeClr val="accent4"/>
              </a:buClr>
              <a:buSzPct val="25000"/>
              <a:buFont typeface="Source Sans Pro"/>
              <a:buNone/>
            </a:pPr>
            <a:r>
              <a:rPr lang="en-US" sz="7200" b="1">
                <a:solidFill>
                  <a:schemeClr val="accent4"/>
                </a:solidFill>
                <a:latin typeface="+mj-lt"/>
                <a:ea typeface="Source Sans Pro"/>
                <a:cs typeface="Source Sans Pro"/>
                <a:sym typeface="Source Sans Pro"/>
              </a:rPr>
              <a:t>03</a:t>
            </a:r>
          </a:p>
        </p:txBody>
      </p:sp>
      <p:sp>
        <p:nvSpPr>
          <p:cNvPr id="52" name="Shape 755">
            <a:extLst>
              <a:ext uri="{FF2B5EF4-FFF2-40B4-BE49-F238E27FC236}">
                <a16:creationId xmlns:a16="http://schemas.microsoft.com/office/drawing/2014/main" id="{BF36C622-7AB1-4E17-8139-4DA904B02719}"/>
              </a:ext>
            </a:extLst>
          </p:cNvPr>
          <p:cNvSpPr txBox="1"/>
          <p:nvPr userDrawn="1"/>
        </p:nvSpPr>
        <p:spPr>
          <a:xfrm>
            <a:off x="3857016" y="1962294"/>
            <a:ext cx="1693639" cy="1231106"/>
          </a:xfrm>
          <a:prstGeom prst="rect">
            <a:avLst/>
          </a:prstGeom>
          <a:noFill/>
          <a:ln>
            <a:noFill/>
          </a:ln>
          <a:effectLst>
            <a:outerShdw blurRad="101599" dist="50800" dir="2700000" algn="tl" rotWithShape="0">
              <a:srgbClr val="000000">
                <a:alpha val="40000"/>
              </a:srgbClr>
            </a:outerShdw>
          </a:effectLst>
        </p:spPr>
        <p:txBody>
          <a:bodyPr lIns="121900" tIns="60950" rIns="121900" bIns="60950" anchor="ctr" anchorCtr="0">
            <a:noAutofit/>
          </a:bodyPr>
          <a:lstStyle/>
          <a:p>
            <a:pPr marL="0" marR="0" lvl="0" indent="0" algn="ctr" rtl="0">
              <a:spcBef>
                <a:spcPts val="0"/>
              </a:spcBef>
              <a:buClr>
                <a:schemeClr val="accent3"/>
              </a:buClr>
              <a:buSzPct val="25000"/>
              <a:buFont typeface="Source Sans Pro"/>
              <a:buNone/>
            </a:pPr>
            <a:r>
              <a:rPr lang="en-US" sz="7200" b="1" dirty="0">
                <a:solidFill>
                  <a:schemeClr val="accent3"/>
                </a:solidFill>
                <a:latin typeface="+mj-lt"/>
                <a:ea typeface="Source Sans Pro"/>
                <a:cs typeface="Source Sans Pro"/>
                <a:sym typeface="Source Sans Pro"/>
              </a:rPr>
              <a:t>02</a:t>
            </a:r>
          </a:p>
        </p:txBody>
      </p:sp>
      <p:sp>
        <p:nvSpPr>
          <p:cNvPr id="53" name="Shape 756">
            <a:extLst>
              <a:ext uri="{FF2B5EF4-FFF2-40B4-BE49-F238E27FC236}">
                <a16:creationId xmlns:a16="http://schemas.microsoft.com/office/drawing/2014/main" id="{D22787E4-979A-4034-B446-6022EA86CEA3}"/>
              </a:ext>
            </a:extLst>
          </p:cNvPr>
          <p:cNvSpPr txBox="1"/>
          <p:nvPr userDrawn="1"/>
        </p:nvSpPr>
        <p:spPr>
          <a:xfrm>
            <a:off x="9140954" y="1947916"/>
            <a:ext cx="1693639" cy="1231106"/>
          </a:xfrm>
          <a:prstGeom prst="rect">
            <a:avLst/>
          </a:prstGeom>
          <a:noFill/>
          <a:ln>
            <a:noFill/>
          </a:ln>
          <a:effectLst>
            <a:outerShdw blurRad="101599" dist="50800" dir="2700000" algn="tl" rotWithShape="0">
              <a:srgbClr val="000000">
                <a:alpha val="40000"/>
              </a:srgbClr>
            </a:outerShdw>
          </a:effectLst>
        </p:spPr>
        <p:txBody>
          <a:bodyPr lIns="121900" tIns="60950" rIns="121900" bIns="60950" anchor="ctr" anchorCtr="0">
            <a:noAutofit/>
          </a:bodyPr>
          <a:lstStyle/>
          <a:p>
            <a:pPr marL="0" marR="0" lvl="0" indent="0" algn="ctr" rtl="0">
              <a:spcBef>
                <a:spcPts val="0"/>
              </a:spcBef>
              <a:buClr>
                <a:schemeClr val="accent5"/>
              </a:buClr>
              <a:buSzPct val="25000"/>
              <a:buFont typeface="Source Sans Pro"/>
              <a:buNone/>
            </a:pPr>
            <a:r>
              <a:rPr lang="en-US" sz="7200" b="1">
                <a:solidFill>
                  <a:schemeClr val="accent5"/>
                </a:solidFill>
                <a:latin typeface="+mj-lt"/>
                <a:ea typeface="Source Sans Pro"/>
                <a:cs typeface="Source Sans Pro"/>
                <a:sym typeface="Source Sans Pro"/>
              </a:rPr>
              <a:t>04</a:t>
            </a:r>
          </a:p>
        </p:txBody>
      </p:sp>
      <p:sp>
        <p:nvSpPr>
          <p:cNvPr id="55" name="Shape 758">
            <a:extLst>
              <a:ext uri="{FF2B5EF4-FFF2-40B4-BE49-F238E27FC236}">
                <a16:creationId xmlns:a16="http://schemas.microsoft.com/office/drawing/2014/main" id="{6FADEED0-5AF1-4358-8329-C6D61A962540}"/>
              </a:ext>
            </a:extLst>
          </p:cNvPr>
          <p:cNvSpPr/>
          <p:nvPr/>
        </p:nvSpPr>
        <p:spPr>
          <a:xfrm>
            <a:off x="5783425" y="3441780"/>
            <a:ext cx="3200400" cy="609600"/>
          </a:xfrm>
          <a:prstGeom prst="roundRect">
            <a:avLst>
              <a:gd name="adj" fmla="val 50000"/>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Source Sans Pro"/>
              <a:ea typeface="Source Sans Pro"/>
              <a:cs typeface="Source Sans Pro"/>
              <a:sym typeface="Source Sans Pro"/>
            </a:endParaRPr>
          </a:p>
        </p:txBody>
      </p:sp>
      <p:sp>
        <p:nvSpPr>
          <p:cNvPr id="56" name="Shape 759">
            <a:extLst>
              <a:ext uri="{FF2B5EF4-FFF2-40B4-BE49-F238E27FC236}">
                <a16:creationId xmlns:a16="http://schemas.microsoft.com/office/drawing/2014/main" id="{CFBFF74F-247D-4D7A-9F9B-9D75D0299D86}"/>
              </a:ext>
            </a:extLst>
          </p:cNvPr>
          <p:cNvSpPr/>
          <p:nvPr/>
        </p:nvSpPr>
        <p:spPr>
          <a:xfrm>
            <a:off x="7166547" y="3266609"/>
            <a:ext cx="237065" cy="175172"/>
          </a:xfrm>
          <a:prstGeom prst="triangle">
            <a:avLst>
              <a:gd name="adj" fmla="val 50000"/>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Source Sans Pro"/>
              <a:ea typeface="Source Sans Pro"/>
              <a:cs typeface="Source Sans Pro"/>
              <a:sym typeface="Source Sans Pro"/>
            </a:endParaRPr>
          </a:p>
        </p:txBody>
      </p:sp>
      <p:sp>
        <p:nvSpPr>
          <p:cNvPr id="59" name="Shape 762">
            <a:extLst>
              <a:ext uri="{FF2B5EF4-FFF2-40B4-BE49-F238E27FC236}">
                <a16:creationId xmlns:a16="http://schemas.microsoft.com/office/drawing/2014/main" id="{8A69CAE0-3B18-47D0-9029-9632DFABCCF6}"/>
              </a:ext>
            </a:extLst>
          </p:cNvPr>
          <p:cNvSpPr/>
          <p:nvPr/>
        </p:nvSpPr>
        <p:spPr>
          <a:xfrm>
            <a:off x="8387575" y="3441781"/>
            <a:ext cx="3200400" cy="609600"/>
          </a:xfrm>
          <a:prstGeom prst="roundRect">
            <a:avLst>
              <a:gd name="adj" fmla="val 50000"/>
            </a:avLst>
          </a:pr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Source Sans Pro"/>
              <a:ea typeface="Source Sans Pro"/>
              <a:cs typeface="Source Sans Pro"/>
              <a:sym typeface="Source Sans Pro"/>
            </a:endParaRPr>
          </a:p>
        </p:txBody>
      </p:sp>
      <p:sp>
        <p:nvSpPr>
          <p:cNvPr id="61" name="Shape 764">
            <a:extLst>
              <a:ext uri="{FF2B5EF4-FFF2-40B4-BE49-F238E27FC236}">
                <a16:creationId xmlns:a16="http://schemas.microsoft.com/office/drawing/2014/main" id="{1943DBC6-8899-4FFE-8462-1AE5DD0E135F}"/>
              </a:ext>
            </a:extLst>
          </p:cNvPr>
          <p:cNvSpPr/>
          <p:nvPr/>
        </p:nvSpPr>
        <p:spPr>
          <a:xfrm rot="10800000" flipH="1">
            <a:off x="9869243" y="4054130"/>
            <a:ext cx="237065" cy="175172"/>
          </a:xfrm>
          <a:prstGeom prst="triangle">
            <a:avLst>
              <a:gd name="adj" fmla="val 50000"/>
            </a:avLst>
          </a:pr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Source Sans Pro"/>
              <a:ea typeface="Source Sans Pro"/>
              <a:cs typeface="Source Sans Pro"/>
              <a:sym typeface="Source Sans Pro"/>
            </a:endParaRPr>
          </a:p>
        </p:txBody>
      </p:sp>
      <p:sp>
        <p:nvSpPr>
          <p:cNvPr id="62" name="Text Placeholder 62">
            <a:extLst>
              <a:ext uri="{FF2B5EF4-FFF2-40B4-BE49-F238E27FC236}">
                <a16:creationId xmlns:a16="http://schemas.microsoft.com/office/drawing/2014/main" id="{94CCBABA-CF03-4165-926C-3AFD4C1ED8A3}"/>
              </a:ext>
            </a:extLst>
          </p:cNvPr>
          <p:cNvSpPr>
            <a:spLocks noGrp="1"/>
          </p:cNvSpPr>
          <p:nvPr>
            <p:ph type="body" sz="quarter" idx="27" hasCustomPrompt="1"/>
          </p:nvPr>
        </p:nvSpPr>
        <p:spPr>
          <a:xfrm>
            <a:off x="861881" y="3551958"/>
            <a:ext cx="2269863" cy="396875"/>
          </a:xfrm>
          <a:prstGeom prst="rect">
            <a:avLst/>
          </a:prstGeom>
          <a:solidFill>
            <a:schemeClr val="accent2"/>
          </a:solidFill>
          <a:ln>
            <a:noFill/>
          </a:ln>
        </p:spPr>
        <p:txBody>
          <a:bodyPr lIns="121900" tIns="60950" rIns="121900" bIns="60950" anchor="t" anchorCtr="0">
            <a:noAutofit/>
          </a:bodyPr>
          <a:lstStyle>
            <a:lvl1pPr>
              <a:defRPr lang="en-US" sz="1467" b="1" dirty="0" smtClean="0">
                <a:solidFill>
                  <a:schemeClr val="lt1"/>
                </a:solidFill>
                <a:latin typeface="+mj-lt"/>
                <a:ea typeface="Source Sans Pro"/>
                <a:cs typeface="Source Sans Pro"/>
              </a:defRPr>
            </a:lvl1pPr>
          </a:lstStyle>
          <a:p>
            <a:pPr marL="0" lvl="0" indent="0" algn="ctr">
              <a:buClr>
                <a:schemeClr val="lt1"/>
              </a:buClr>
              <a:buSzPct val="25000"/>
              <a:buFont typeface="Arial"/>
            </a:pPr>
            <a:r>
              <a:rPr lang="en-US" dirty="0"/>
              <a:t>Header 1</a:t>
            </a:r>
          </a:p>
        </p:txBody>
      </p:sp>
      <p:sp>
        <p:nvSpPr>
          <p:cNvPr id="64" name="Text Placeholder 62">
            <a:extLst>
              <a:ext uri="{FF2B5EF4-FFF2-40B4-BE49-F238E27FC236}">
                <a16:creationId xmlns:a16="http://schemas.microsoft.com/office/drawing/2014/main" id="{B3F89B5A-F20C-408A-BE15-BE68BE07F11D}"/>
              </a:ext>
            </a:extLst>
          </p:cNvPr>
          <p:cNvSpPr>
            <a:spLocks noGrp="1"/>
          </p:cNvSpPr>
          <p:nvPr>
            <p:ph type="body" sz="quarter" idx="28" hasCustomPrompt="1"/>
          </p:nvPr>
        </p:nvSpPr>
        <p:spPr>
          <a:xfrm>
            <a:off x="3434369" y="3551958"/>
            <a:ext cx="2269863" cy="396875"/>
          </a:xfrm>
          <a:prstGeom prst="rect">
            <a:avLst/>
          </a:prstGeom>
          <a:solidFill>
            <a:schemeClr val="accent3"/>
          </a:solidFill>
          <a:ln>
            <a:noFill/>
          </a:ln>
        </p:spPr>
        <p:txBody>
          <a:bodyPr lIns="121900" tIns="60950" rIns="121900" bIns="60950" anchor="t" anchorCtr="0">
            <a:noAutofit/>
          </a:bodyPr>
          <a:lstStyle>
            <a:lvl1pPr>
              <a:defRPr lang="en-US" sz="1467" b="1" dirty="0" smtClean="0">
                <a:solidFill>
                  <a:schemeClr val="lt1"/>
                </a:solidFill>
                <a:latin typeface="Open Sans"/>
                <a:ea typeface="Open Sans"/>
                <a:cs typeface="Open Sans"/>
              </a:defRPr>
            </a:lvl1pPr>
          </a:lstStyle>
          <a:p>
            <a:pPr marL="0" lvl="0" indent="0" algn="ctr">
              <a:buClr>
                <a:schemeClr val="lt1"/>
              </a:buClr>
              <a:buSzPct val="25000"/>
              <a:buFont typeface="Arial"/>
            </a:pPr>
            <a:r>
              <a:rPr lang="en-US" dirty="0"/>
              <a:t>Header 2</a:t>
            </a:r>
          </a:p>
        </p:txBody>
      </p:sp>
      <p:sp>
        <p:nvSpPr>
          <p:cNvPr id="67" name="Text Placeholder 62">
            <a:extLst>
              <a:ext uri="{FF2B5EF4-FFF2-40B4-BE49-F238E27FC236}">
                <a16:creationId xmlns:a16="http://schemas.microsoft.com/office/drawing/2014/main" id="{52BF7029-9060-4C10-B139-6DFAAAC398DB}"/>
              </a:ext>
            </a:extLst>
          </p:cNvPr>
          <p:cNvSpPr>
            <a:spLocks noGrp="1"/>
          </p:cNvSpPr>
          <p:nvPr>
            <p:ph type="body" sz="quarter" idx="29" hasCustomPrompt="1"/>
          </p:nvPr>
        </p:nvSpPr>
        <p:spPr>
          <a:xfrm>
            <a:off x="5932984" y="3551958"/>
            <a:ext cx="2384252" cy="396875"/>
          </a:xfrm>
          <a:prstGeom prst="rect">
            <a:avLst/>
          </a:prstGeom>
          <a:solidFill>
            <a:schemeClr val="accent3"/>
          </a:solidFill>
          <a:ln>
            <a:noFill/>
          </a:ln>
        </p:spPr>
        <p:txBody>
          <a:bodyPr lIns="121900" tIns="60950" rIns="121900" bIns="60950" anchor="t" anchorCtr="0">
            <a:noAutofit/>
          </a:bodyPr>
          <a:lstStyle>
            <a:lvl1pPr>
              <a:defRPr lang="en-US" sz="1467" b="1" dirty="0" smtClean="0">
                <a:solidFill>
                  <a:schemeClr val="lt1"/>
                </a:solidFill>
                <a:latin typeface="Open Sans"/>
                <a:ea typeface="Open Sans"/>
                <a:cs typeface="Open Sans"/>
              </a:defRPr>
            </a:lvl1pPr>
          </a:lstStyle>
          <a:p>
            <a:pPr marL="0" lvl="0" indent="0" algn="ctr">
              <a:buClr>
                <a:schemeClr val="lt1"/>
              </a:buClr>
              <a:buSzPct val="25000"/>
              <a:buFont typeface="Arial"/>
            </a:pPr>
            <a:r>
              <a:rPr lang="en-US" dirty="0"/>
              <a:t>Header 3</a:t>
            </a:r>
          </a:p>
        </p:txBody>
      </p:sp>
      <p:sp>
        <p:nvSpPr>
          <p:cNvPr id="68" name="Text Placeholder 62">
            <a:extLst>
              <a:ext uri="{FF2B5EF4-FFF2-40B4-BE49-F238E27FC236}">
                <a16:creationId xmlns:a16="http://schemas.microsoft.com/office/drawing/2014/main" id="{7FC2F35F-141A-4486-88AC-673B80F40BC7}"/>
              </a:ext>
            </a:extLst>
          </p:cNvPr>
          <p:cNvSpPr>
            <a:spLocks noGrp="1"/>
          </p:cNvSpPr>
          <p:nvPr>
            <p:ph type="body" sz="quarter" idx="30" hasCustomPrompt="1"/>
          </p:nvPr>
        </p:nvSpPr>
        <p:spPr>
          <a:xfrm>
            <a:off x="8789087" y="3551958"/>
            <a:ext cx="2384252" cy="396875"/>
          </a:xfrm>
          <a:prstGeom prst="rect">
            <a:avLst/>
          </a:prstGeom>
          <a:solidFill>
            <a:schemeClr val="accent5"/>
          </a:solidFill>
          <a:ln>
            <a:noFill/>
          </a:ln>
        </p:spPr>
        <p:txBody>
          <a:bodyPr lIns="121900" tIns="60950" rIns="121900" bIns="60950" anchor="t" anchorCtr="0">
            <a:noAutofit/>
          </a:bodyPr>
          <a:lstStyle>
            <a:lvl1pPr>
              <a:defRPr lang="en-US" sz="1467" b="1" dirty="0" smtClean="0">
                <a:solidFill>
                  <a:schemeClr val="lt1"/>
                </a:solidFill>
                <a:latin typeface="Source Sans Pro"/>
                <a:ea typeface="Source Sans Pro"/>
                <a:cs typeface="Source Sans Pro"/>
              </a:defRPr>
            </a:lvl1pPr>
          </a:lstStyle>
          <a:p>
            <a:pPr marL="0" lvl="0" indent="0" algn="ctr">
              <a:buClr>
                <a:schemeClr val="lt1"/>
              </a:buClr>
              <a:buSzPct val="25000"/>
              <a:buFont typeface="Arial"/>
            </a:pPr>
            <a:r>
              <a:rPr lang="en-US" dirty="0"/>
              <a:t>Header 4</a:t>
            </a:r>
          </a:p>
        </p:txBody>
      </p:sp>
      <p:sp>
        <p:nvSpPr>
          <p:cNvPr id="69" name="Text Placeholder 5">
            <a:extLst>
              <a:ext uri="{FF2B5EF4-FFF2-40B4-BE49-F238E27FC236}">
                <a16:creationId xmlns:a16="http://schemas.microsoft.com/office/drawing/2014/main" id="{9C36EE26-365A-4884-BF56-2D61BA137697}"/>
              </a:ext>
            </a:extLst>
          </p:cNvPr>
          <p:cNvSpPr>
            <a:spLocks noGrp="1"/>
          </p:cNvSpPr>
          <p:nvPr>
            <p:ph type="body" sz="quarter" idx="24" hasCustomPrompt="1"/>
          </p:nvPr>
        </p:nvSpPr>
        <p:spPr>
          <a:xfrm>
            <a:off x="861882" y="2095806"/>
            <a:ext cx="2282224" cy="1035664"/>
          </a:xfrm>
          <a:prstGeom prst="rect">
            <a:avLst/>
          </a:prstGeom>
        </p:spPr>
        <p:txBody>
          <a:bodyPr/>
          <a:lstStyle>
            <a:lvl1pPr algn="ctr">
              <a:defRPr lang="en-US" sz="1100" kern="1200" baseline="0" dirty="0">
                <a:solidFill>
                  <a:schemeClr val="tx1">
                    <a:lumMod val="65000"/>
                    <a:lumOff val="35000"/>
                  </a:schemeClr>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lumMod val="65000"/>
                    <a:lumOff val="35000"/>
                  </a:schemeClr>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0" name="Text Placeholder 5">
            <a:extLst>
              <a:ext uri="{FF2B5EF4-FFF2-40B4-BE49-F238E27FC236}">
                <a16:creationId xmlns:a16="http://schemas.microsoft.com/office/drawing/2014/main" id="{9E68A4A2-427D-4232-AD14-27964283FC53}"/>
              </a:ext>
            </a:extLst>
          </p:cNvPr>
          <p:cNvSpPr>
            <a:spLocks noGrp="1"/>
          </p:cNvSpPr>
          <p:nvPr>
            <p:ph type="body" sz="quarter" idx="31" hasCustomPrompt="1"/>
          </p:nvPr>
        </p:nvSpPr>
        <p:spPr>
          <a:xfrm>
            <a:off x="5932984" y="2095806"/>
            <a:ext cx="2384252" cy="1035664"/>
          </a:xfrm>
          <a:prstGeom prst="rect">
            <a:avLst/>
          </a:prstGeom>
        </p:spPr>
        <p:txBody>
          <a:bodyPr/>
          <a:lstStyle>
            <a:lvl1pPr algn="ctr">
              <a:defRPr lang="en-US" sz="1100" kern="1200" baseline="0" dirty="0">
                <a:solidFill>
                  <a:schemeClr val="tx1">
                    <a:lumMod val="65000"/>
                    <a:lumOff val="35000"/>
                  </a:schemeClr>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lumMod val="65000"/>
                    <a:lumOff val="35000"/>
                  </a:schemeClr>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1" name="Text Placeholder 5">
            <a:extLst>
              <a:ext uri="{FF2B5EF4-FFF2-40B4-BE49-F238E27FC236}">
                <a16:creationId xmlns:a16="http://schemas.microsoft.com/office/drawing/2014/main" id="{4337F900-4A8B-4A41-AA8F-6701F0DC6A9B}"/>
              </a:ext>
            </a:extLst>
          </p:cNvPr>
          <p:cNvSpPr>
            <a:spLocks noGrp="1"/>
          </p:cNvSpPr>
          <p:nvPr>
            <p:ph type="body" sz="quarter" idx="32" hasCustomPrompt="1"/>
          </p:nvPr>
        </p:nvSpPr>
        <p:spPr>
          <a:xfrm>
            <a:off x="3428429" y="4469248"/>
            <a:ext cx="2384252" cy="1035664"/>
          </a:xfrm>
          <a:prstGeom prst="rect">
            <a:avLst/>
          </a:prstGeom>
        </p:spPr>
        <p:txBody>
          <a:bodyPr/>
          <a:lstStyle>
            <a:lvl1pPr algn="ctr">
              <a:defRPr lang="en-US" sz="1100" kern="1200" baseline="0" dirty="0">
                <a:solidFill>
                  <a:schemeClr val="tx1">
                    <a:lumMod val="65000"/>
                    <a:lumOff val="35000"/>
                  </a:schemeClr>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lumMod val="65000"/>
                    <a:lumOff val="35000"/>
                  </a:schemeClr>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2" name="Text Placeholder 5">
            <a:extLst>
              <a:ext uri="{FF2B5EF4-FFF2-40B4-BE49-F238E27FC236}">
                <a16:creationId xmlns:a16="http://schemas.microsoft.com/office/drawing/2014/main" id="{C7FD552D-4ECB-4D20-9BFB-5EFBC5BDAC63}"/>
              </a:ext>
            </a:extLst>
          </p:cNvPr>
          <p:cNvSpPr>
            <a:spLocks noGrp="1"/>
          </p:cNvSpPr>
          <p:nvPr>
            <p:ph type="body" sz="quarter" idx="33" hasCustomPrompt="1"/>
          </p:nvPr>
        </p:nvSpPr>
        <p:spPr>
          <a:xfrm>
            <a:off x="8789087" y="4469248"/>
            <a:ext cx="2384252" cy="1035664"/>
          </a:xfrm>
          <a:prstGeom prst="rect">
            <a:avLst/>
          </a:prstGeom>
        </p:spPr>
        <p:txBody>
          <a:bodyPr/>
          <a:lstStyle>
            <a:lvl1pPr algn="ctr">
              <a:defRPr lang="en-US" sz="1100" kern="1200" baseline="0" dirty="0">
                <a:solidFill>
                  <a:schemeClr val="tx1">
                    <a:lumMod val="65000"/>
                    <a:lumOff val="35000"/>
                  </a:schemeClr>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lumMod val="65000"/>
                    <a:lumOff val="35000"/>
                  </a:schemeClr>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Tree>
    <p:custDataLst>
      <p:tags r:id="rId1"/>
    </p:custDataLst>
    <p:extLst>
      <p:ext uri="{BB962C8B-B14F-4D97-AF65-F5344CB8AC3E}">
        <p14:creationId xmlns:p14="http://schemas.microsoft.com/office/powerpoint/2010/main" val="26237346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hone_01">
    <p:spTree>
      <p:nvGrpSpPr>
        <p:cNvPr id="1" name="Shape 119"/>
        <p:cNvGrpSpPr/>
        <p:nvPr/>
      </p:nvGrpSpPr>
      <p:grpSpPr>
        <a:xfrm>
          <a:off x="0" y="0"/>
          <a:ext cx="0" cy="0"/>
          <a:chOff x="0" y="0"/>
          <a:chExt cx="0" cy="0"/>
        </a:xfrm>
      </p:grpSpPr>
      <p:sp>
        <p:nvSpPr>
          <p:cNvPr id="120" name="Shape 120"/>
          <p:cNvSpPr>
            <a:spLocks noGrp="1"/>
          </p:cNvSpPr>
          <p:nvPr>
            <p:ph type="pic" idx="2"/>
          </p:nvPr>
        </p:nvSpPr>
        <p:spPr>
          <a:xfrm>
            <a:off x="5652253" y="1975483"/>
            <a:ext cx="1790586" cy="3183847"/>
          </a:xfrm>
          <a:prstGeom prst="rect">
            <a:avLst/>
          </a:prstGeom>
          <a:solidFill>
            <a:srgbClr val="F7F7F7"/>
          </a:solid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1" name="Shape 121"/>
          <p:cNvSpPr>
            <a:spLocks noGrp="1"/>
          </p:cNvSpPr>
          <p:nvPr>
            <p:ph type="pic" idx="3"/>
          </p:nvPr>
        </p:nvSpPr>
        <p:spPr>
          <a:xfrm>
            <a:off x="4468896" y="2177860"/>
            <a:ext cx="1790586" cy="3183847"/>
          </a:xfrm>
          <a:prstGeom prst="rect">
            <a:avLst/>
          </a:prstGeom>
          <a:solidFill>
            <a:srgbClr val="F7F7F7"/>
          </a:solid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Title 1">
            <a:extLst>
              <a:ext uri="{FF2B5EF4-FFF2-40B4-BE49-F238E27FC236}">
                <a16:creationId xmlns:a16="http://schemas.microsoft.com/office/drawing/2014/main" id="{91FEC514-5A79-4937-B3F6-1A8D56F167C7}"/>
              </a:ext>
            </a:extLst>
          </p:cNvPr>
          <p:cNvSpPr>
            <a:spLocks noGrp="1"/>
          </p:cNvSpPr>
          <p:nvPr>
            <p:ph type="title" hasCustomPrompt="1"/>
          </p:nvPr>
        </p:nvSpPr>
        <p:spPr>
          <a:xfrm>
            <a:off x="208635" y="633245"/>
            <a:ext cx="10515600" cy="492172"/>
          </a:xfrm>
          <a:prstGeom prst="rect">
            <a:avLst/>
          </a:prstGeom>
        </p:spPr>
        <p:txBody>
          <a:bodyPr/>
          <a:lstStyle>
            <a:lvl1pPr>
              <a:defRPr/>
            </a:lvl1pPr>
          </a:lstStyle>
          <a:p>
            <a:r>
              <a:rPr lang="en-US" dirty="0"/>
              <a:t>Slide Topic Name</a:t>
            </a:r>
            <a:endParaRPr lang="en-IN" dirty="0"/>
          </a:p>
        </p:txBody>
      </p:sp>
    </p:spTree>
    <p:custDataLst>
      <p:tags r:id="rId1"/>
    </p:custDataLst>
    <p:extLst>
      <p:ext uri="{BB962C8B-B14F-4D97-AF65-F5344CB8AC3E}">
        <p14:creationId xmlns:p14="http://schemas.microsoft.com/office/powerpoint/2010/main" val="3421134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of-Module">
    <p:spTree>
      <p:nvGrpSpPr>
        <p:cNvPr id="1" name="Shape 16"/>
        <p:cNvGrpSpPr/>
        <p:nvPr/>
      </p:nvGrpSpPr>
      <p:grpSpPr>
        <a:xfrm>
          <a:off x="0" y="0"/>
          <a:ext cx="0" cy="0"/>
          <a:chOff x="0" y="0"/>
          <a:chExt cx="0" cy="0"/>
        </a:xfrm>
      </p:grpSpPr>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3134" y="1286"/>
            <a:ext cx="12191112" cy="6851405"/>
          </a:xfrm>
          <a:prstGeom prst="rect">
            <a:avLst/>
          </a:prstGeom>
        </p:spPr>
      </p:pic>
      <p:sp>
        <p:nvSpPr>
          <p:cNvPr id="2" name="Rectangle 1"/>
          <p:cNvSpPr/>
          <p:nvPr userDrawn="1"/>
        </p:nvSpPr>
        <p:spPr>
          <a:xfrm>
            <a:off x="-3134" y="0"/>
            <a:ext cx="12195134" cy="2938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Shape 1252">
            <a:extLst>
              <a:ext uri="{FF2B5EF4-FFF2-40B4-BE49-F238E27FC236}">
                <a16:creationId xmlns:a16="http://schemas.microsoft.com/office/drawing/2014/main" id="{F30AC126-A27E-4A8D-BF1C-2040C7346620}"/>
              </a:ext>
            </a:extLst>
          </p:cNvPr>
          <p:cNvSpPr/>
          <p:nvPr userDrawn="1"/>
        </p:nvSpPr>
        <p:spPr>
          <a:xfrm>
            <a:off x="0" y="1447588"/>
            <a:ext cx="12192000" cy="1491049"/>
          </a:xfrm>
          <a:prstGeom prst="rect">
            <a:avLst/>
          </a:prstGeom>
          <a:solidFill>
            <a:schemeClr val="bg1">
              <a:lumMod val="95000"/>
              <a:alpha val="44705"/>
            </a:schemeClr>
          </a:solidFill>
          <a:ln>
            <a:noFill/>
          </a:ln>
        </p:spPr>
        <p:txBody>
          <a:bodyPr lIns="91425" tIns="45700" rIns="91425" bIns="45700" anchor="ctr" anchorCtr="0">
            <a:noAutofit/>
          </a:bodyPr>
          <a:lstStyle/>
          <a:p>
            <a:pPr marL="0" marR="0" lvl="0" indent="0" algn="r" rtl="0">
              <a:spcBef>
                <a:spcPts val="0"/>
              </a:spcBef>
              <a:buNone/>
            </a:pPr>
            <a:endParaRPr sz="1800">
              <a:solidFill>
                <a:schemeClr val="lt1"/>
              </a:solidFill>
              <a:latin typeface="Calibri"/>
              <a:ea typeface="Calibri"/>
              <a:cs typeface="Calibri"/>
              <a:sym typeface="Calibri"/>
            </a:endParaRPr>
          </a:p>
        </p:txBody>
      </p:sp>
      <p:sp>
        <p:nvSpPr>
          <p:cNvPr id="13" name="Shape 1253">
            <a:extLst>
              <a:ext uri="{FF2B5EF4-FFF2-40B4-BE49-F238E27FC236}">
                <a16:creationId xmlns:a16="http://schemas.microsoft.com/office/drawing/2014/main" id="{CD5BA0FC-E3FD-4013-9D2C-1A16311AB6D3}"/>
              </a:ext>
            </a:extLst>
          </p:cNvPr>
          <p:cNvSpPr/>
          <p:nvPr userDrawn="1"/>
        </p:nvSpPr>
        <p:spPr>
          <a:xfrm>
            <a:off x="12075283" y="1449583"/>
            <a:ext cx="116718" cy="1489054"/>
          </a:xfrm>
          <a:prstGeom prst="rect">
            <a:avLst/>
          </a:prstGeom>
          <a:solidFill>
            <a:srgbClr val="00B0F0"/>
          </a:solidFill>
          <a:ln>
            <a:noFill/>
          </a:ln>
        </p:spPr>
        <p:txBody>
          <a:bodyPr lIns="91425" tIns="45700" rIns="91425" bIns="45700" anchor="ctr" anchorCtr="0">
            <a:noAutofit/>
          </a:bodyPr>
          <a:lstStyle/>
          <a:p>
            <a:pPr marL="0" marR="0" lvl="0" indent="0" algn="ctr" rtl="0">
              <a:spcBef>
                <a:spcPts val="0"/>
              </a:spcBef>
              <a:buNone/>
            </a:pPr>
            <a:endParaRPr sz="1800">
              <a:solidFill>
                <a:srgbClr val="E60141"/>
              </a:solidFill>
              <a:latin typeface="Calibri"/>
              <a:ea typeface="Calibri"/>
              <a:cs typeface="Calibri"/>
              <a:sym typeface="Calibri"/>
            </a:endParaRPr>
          </a:p>
        </p:txBody>
      </p:sp>
      <p:sp>
        <p:nvSpPr>
          <p:cNvPr id="14" name="Shape 1254">
            <a:extLst>
              <a:ext uri="{FF2B5EF4-FFF2-40B4-BE49-F238E27FC236}">
                <a16:creationId xmlns:a16="http://schemas.microsoft.com/office/drawing/2014/main" id="{410933D0-C104-4CAD-8BD8-1E8629590DF6}"/>
              </a:ext>
            </a:extLst>
          </p:cNvPr>
          <p:cNvSpPr txBox="1"/>
          <p:nvPr userDrawn="1"/>
        </p:nvSpPr>
        <p:spPr>
          <a:xfrm>
            <a:off x="571924" y="1713956"/>
            <a:ext cx="11192183" cy="707886"/>
          </a:xfrm>
          <a:prstGeom prst="rect">
            <a:avLst/>
          </a:prstGeom>
        </p:spPr>
        <p:txBody>
          <a:bodyPr anchor="t" anchorCtr="0"/>
          <a:lstStyle>
            <a:defPPr marR="0" lvl="0" algn="l" rtl="0">
              <a:lnSpc>
                <a:spcPct val="100000"/>
              </a:lnSpc>
              <a:spcBef>
                <a:spcPts val="0"/>
              </a:spcBef>
              <a:spcAft>
                <a:spcPts val="0"/>
              </a:spcAft>
            </a:defPPr>
            <a:lvl1pPr marL="0" indent="0" algn="r" defTabSz="914400" eaLnBrk="0" fontAlgn="base" latinLnBrk="0" hangingPunct="0">
              <a:spcBef>
                <a:spcPct val="20000"/>
              </a:spcBef>
              <a:spcAft>
                <a:spcPct val="0"/>
              </a:spcAft>
              <a:buClrTx/>
              <a:buSzTx/>
              <a:buFont typeface="Arial" charset="0"/>
              <a:tabLst/>
              <a:defRPr sz="3200">
                <a:solidFill>
                  <a:schemeClr val="tx1"/>
                </a:solidFill>
                <a:latin typeface="Arial" panose="020B0604020202020204" pitchFamily="34" charset="0"/>
                <a:cs typeface="Arial" panose="020B0604020202020204" pitchFamily="34" charset="0"/>
              </a:defRPr>
            </a:lvl1pPr>
          </a:lstStyle>
          <a:p>
            <a:pPr lvl="0"/>
            <a:r>
              <a:rPr lang="en-US" dirty="0">
                <a:sym typeface="Source Sans Pro"/>
              </a:rPr>
              <a:t>End of Module</a:t>
            </a:r>
          </a:p>
        </p:txBody>
      </p:sp>
      <p:sp>
        <p:nvSpPr>
          <p:cNvPr id="16" name="Text Placeholder 15">
            <a:extLst>
              <a:ext uri="{FF2B5EF4-FFF2-40B4-BE49-F238E27FC236}">
                <a16:creationId xmlns:a16="http://schemas.microsoft.com/office/drawing/2014/main" id="{9F49E983-192E-475C-BB58-786255158AA7}"/>
              </a:ext>
            </a:extLst>
          </p:cNvPr>
          <p:cNvSpPr>
            <a:spLocks noGrp="1"/>
          </p:cNvSpPr>
          <p:nvPr>
            <p:ph type="body" sz="quarter" idx="10" hasCustomPrompt="1"/>
          </p:nvPr>
        </p:nvSpPr>
        <p:spPr>
          <a:xfrm>
            <a:off x="571925" y="2422525"/>
            <a:ext cx="11192181" cy="400050"/>
          </a:xfrm>
          <a:prstGeom prst="rect">
            <a:avLst/>
          </a:prstGeom>
        </p:spPr>
        <p:txBody>
          <a:bodyPr/>
          <a:lstStyle>
            <a:lvl1pPr algn="r">
              <a:defRPr>
                <a:solidFill>
                  <a:schemeClr val="tx1"/>
                </a:solidFill>
              </a:defRPr>
            </a:lvl1pPr>
          </a:lstStyle>
          <a:p>
            <a:pPr lvl="0"/>
            <a:r>
              <a:rPr lang="en-US" dirty="0"/>
              <a:t>Next module name here</a:t>
            </a:r>
            <a:endParaRPr lang="en-IN" dirty="0"/>
          </a:p>
        </p:txBody>
      </p:sp>
      <p:pic>
        <p:nvPicPr>
          <p:cNvPr id="8" name="Picture 7">
            <a:extLst>
              <a:ext uri="{FF2B5EF4-FFF2-40B4-BE49-F238E27FC236}">
                <a16:creationId xmlns:a16="http://schemas.microsoft.com/office/drawing/2014/main" id="{F356E13F-47F6-40D4-B04D-D680A7FB46AE}"/>
              </a:ext>
            </a:extLst>
          </p:cNvPr>
          <p:cNvPicPr>
            <a:picLocks noChangeAspect="1"/>
          </p:cNvPicPr>
          <p:nvPr userDrawn="1"/>
        </p:nvPicPr>
        <p:blipFill rotWithShape="1">
          <a:blip r:embed="rId4"/>
          <a:srcRect l="16785" t="2226" r="50449" b="83699"/>
          <a:stretch/>
        </p:blipFill>
        <p:spPr>
          <a:xfrm>
            <a:off x="320948" y="207543"/>
            <a:ext cx="3992881" cy="963777"/>
          </a:xfrm>
          <a:prstGeom prst="rect">
            <a:avLst/>
          </a:prstGeom>
        </p:spPr>
      </p:pic>
    </p:spTree>
    <p:custDataLst>
      <p:tags r:id="rId1"/>
    </p:custDataLst>
    <p:extLst>
      <p:ext uri="{BB962C8B-B14F-4D97-AF65-F5344CB8AC3E}">
        <p14:creationId xmlns:p14="http://schemas.microsoft.com/office/powerpoint/2010/main" val="16998652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C2F3E-6180-4743-9E34-7FBB6A02B3E6}"/>
              </a:ext>
            </a:extLst>
          </p:cNvPr>
          <p:cNvSpPr>
            <a:spLocks noGrp="1"/>
          </p:cNvSpPr>
          <p:nvPr>
            <p:ph type="title" hasCustomPrompt="1"/>
          </p:nvPr>
        </p:nvSpPr>
        <p:spPr>
          <a:xfrm>
            <a:off x="208634" y="633245"/>
            <a:ext cx="11637925" cy="492172"/>
          </a:xfrm>
          <a:prstGeom prst="rect">
            <a:avLst/>
          </a:prstGeom>
        </p:spPr>
        <p:txBody>
          <a:bodyPr/>
          <a:lstStyle>
            <a:lvl1pPr>
              <a:defRPr/>
            </a:lvl1pPr>
          </a:lstStyle>
          <a:p>
            <a:r>
              <a:rPr lang="en-US" dirty="0"/>
              <a:t>Slide Topic Name</a:t>
            </a:r>
            <a:endParaRPr lang="en-IN" dirty="0"/>
          </a:p>
        </p:txBody>
      </p:sp>
      <p:sp>
        <p:nvSpPr>
          <p:cNvPr id="10" name="Text Placeholder 5">
            <a:extLst>
              <a:ext uri="{FF2B5EF4-FFF2-40B4-BE49-F238E27FC236}">
                <a16:creationId xmlns:a16="http://schemas.microsoft.com/office/drawing/2014/main" id="{EE5E9140-1A8C-42FB-A94E-82737A59A1FF}"/>
              </a:ext>
            </a:extLst>
          </p:cNvPr>
          <p:cNvSpPr>
            <a:spLocks noGrp="1"/>
          </p:cNvSpPr>
          <p:nvPr>
            <p:ph type="body" sz="quarter" idx="24" hasCustomPrompt="1"/>
          </p:nvPr>
        </p:nvSpPr>
        <p:spPr>
          <a:xfrm>
            <a:off x="514350" y="1304995"/>
            <a:ext cx="10273812" cy="4840828"/>
          </a:xfrm>
          <a:prstGeom prst="rect">
            <a:avLst/>
          </a:prstGeom>
        </p:spPr>
        <p:txBody>
          <a:bodyPr/>
          <a:lstStyle>
            <a:lvl1pPr marL="0" indent="0">
              <a:lnSpc>
                <a:spcPct val="100000"/>
              </a:lnSpc>
              <a:spcBef>
                <a:spcPts val="0"/>
              </a:spcBef>
              <a:spcAft>
                <a:spcPts val="1200"/>
              </a:spcAft>
              <a:buNone/>
              <a:defRPr sz="1800" b="0" baseline="0">
                <a:latin typeface="Arial" panose="020B0604020202020204" pitchFamily="34" charset="0"/>
                <a:cs typeface="Arial" panose="020B0604020202020204" pitchFamily="34" charset="0"/>
              </a:defRPr>
            </a:lvl1pPr>
            <a:lvl2pPr marL="285750" indent="-285750">
              <a:lnSpc>
                <a:spcPct val="100000"/>
              </a:lnSpc>
              <a:spcBef>
                <a:spcPts val="0"/>
              </a:spcBef>
              <a:spcAft>
                <a:spcPts val="1200"/>
              </a:spcAft>
              <a:buFont typeface="Wingdings 3" panose="05040102010807070707" pitchFamily="18" charset="2"/>
              <a:buChar char="*"/>
              <a:defRPr sz="1800" baseline="0">
                <a:latin typeface="Arial" panose="020B0604020202020204" pitchFamily="34" charset="0"/>
                <a:cs typeface="Arial" panose="020B0604020202020204" pitchFamily="34" charset="0"/>
              </a:defRPr>
            </a:lvl2pPr>
            <a:lvl3pPr marL="617538" indent="-341313">
              <a:lnSpc>
                <a:spcPct val="100000"/>
              </a:lnSpc>
              <a:spcBef>
                <a:spcPts val="0"/>
              </a:spcBef>
              <a:spcAft>
                <a:spcPts val="1200"/>
              </a:spcAft>
              <a:buFont typeface="Wingdings 3" pitchFamily="18" charset="2"/>
              <a:buChar char="9"/>
              <a:defRPr sz="1600">
                <a:latin typeface="Arial" panose="020B0604020202020204" pitchFamily="34" charset="0"/>
                <a:cs typeface="Arial" panose="020B0604020202020204" pitchFamily="34" charset="0"/>
              </a:defRPr>
            </a:lvl3pPr>
            <a:lvl4pPr marL="998538" indent="-361950">
              <a:lnSpc>
                <a:spcPct val="100000"/>
              </a:lnSpc>
              <a:spcBef>
                <a:spcPts val="0"/>
              </a:spcBef>
              <a:spcAft>
                <a:spcPts val="1200"/>
              </a:spcAft>
              <a:buFont typeface="Wingdings 3" pitchFamily="18" charset="2"/>
              <a:buChar char="&quot;"/>
              <a:defRPr sz="1500">
                <a:latin typeface="Arial" panose="020B0604020202020204" pitchFamily="34" charset="0"/>
                <a:cs typeface="Arial" panose="020B0604020202020204" pitchFamily="34" charset="0"/>
              </a:defRPr>
            </a:lvl4pPr>
            <a:lvl5pPr marL="1440000" indent="-342000">
              <a:spcBef>
                <a:spcPts val="0"/>
              </a:spcBef>
              <a:spcAft>
                <a:spcPts val="838"/>
              </a:spcAft>
              <a:buFont typeface="Wingdings 3" pitchFamily="18" charset="2"/>
              <a:buChar char=""/>
              <a:defRPr sz="1100"/>
            </a:lvl5pPr>
          </a:lstStyle>
          <a:p>
            <a:pPr lvl="0">
              <a:spcBef>
                <a:spcPct val="0"/>
              </a:spcBef>
            </a:pPr>
            <a:r>
              <a:rPr lang="en-US" dirty="0"/>
              <a:t>All corresponding content can be placed here. The contents font sizes, bullets, sub bullets styling are predefined.</a:t>
            </a:r>
          </a:p>
          <a:p>
            <a:pPr lvl="1">
              <a:spcBef>
                <a:spcPct val="0"/>
              </a:spcBef>
            </a:pPr>
            <a:r>
              <a:rPr lang="en-US" dirty="0"/>
              <a:t>First</a:t>
            </a:r>
          </a:p>
          <a:p>
            <a:pPr lvl="2">
              <a:spcBef>
                <a:spcPct val="0"/>
              </a:spcBef>
            </a:pPr>
            <a:r>
              <a:rPr lang="en-US" dirty="0"/>
              <a:t>Second</a:t>
            </a:r>
          </a:p>
          <a:p>
            <a:pPr lvl="3">
              <a:spcBef>
                <a:spcPct val="0"/>
              </a:spcBef>
            </a:pPr>
            <a:r>
              <a:rPr lang="en-US" dirty="0"/>
              <a:t>Third</a:t>
            </a:r>
          </a:p>
        </p:txBody>
      </p:sp>
      <p:sp>
        <p:nvSpPr>
          <p:cNvPr id="6" name="Slide Number Placeholder 5">
            <a:extLst>
              <a:ext uri="{FF2B5EF4-FFF2-40B4-BE49-F238E27FC236}">
                <a16:creationId xmlns:a16="http://schemas.microsoft.com/office/drawing/2014/main" id="{FB410FFD-9647-4583-B3E0-AB6E849BDB1A}"/>
              </a:ext>
            </a:extLst>
          </p:cNvPr>
          <p:cNvSpPr>
            <a:spLocks noGrp="1"/>
          </p:cNvSpPr>
          <p:nvPr>
            <p:ph type="sldNum" sz="quarter" idx="12"/>
          </p:nvPr>
        </p:nvSpPr>
        <p:spPr/>
        <p:txBody>
          <a:bodyPr/>
          <a:lstStyle/>
          <a:p>
            <a:fld id="{AEE158EC-8AAB-4AC2-BB01-557722FA2B15}" type="slidenum">
              <a:rPr lang="en-IN" smtClean="0"/>
              <a:t>‹#›</a:t>
            </a:fld>
            <a:endParaRPr lang="en-IN" dirty="0"/>
          </a:p>
        </p:txBody>
      </p:sp>
    </p:spTree>
    <p:custDataLst>
      <p:tags r:id="rId1"/>
    </p:custDataLst>
    <p:extLst>
      <p:ext uri="{BB962C8B-B14F-4D97-AF65-F5344CB8AC3E}">
        <p14:creationId xmlns:p14="http://schemas.microsoft.com/office/powerpoint/2010/main" val="21423955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Content+ImageFul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C2F3E-6180-4743-9E34-7FBB6A02B3E6}"/>
              </a:ext>
            </a:extLst>
          </p:cNvPr>
          <p:cNvSpPr>
            <a:spLocks noGrp="1"/>
          </p:cNvSpPr>
          <p:nvPr>
            <p:ph type="title" hasCustomPrompt="1"/>
          </p:nvPr>
        </p:nvSpPr>
        <p:spPr>
          <a:xfrm>
            <a:off x="208634" y="633245"/>
            <a:ext cx="10984645" cy="492172"/>
          </a:xfrm>
          <a:prstGeom prst="rect">
            <a:avLst/>
          </a:prstGeom>
        </p:spPr>
        <p:txBody>
          <a:bodyPr/>
          <a:lstStyle>
            <a:lvl1pPr>
              <a:defRPr/>
            </a:lvl1pPr>
          </a:lstStyle>
          <a:p>
            <a:r>
              <a:rPr lang="en-US" dirty="0"/>
              <a:t>Slide Topic Name</a:t>
            </a:r>
            <a:endParaRPr lang="en-IN" dirty="0"/>
          </a:p>
        </p:txBody>
      </p:sp>
      <p:sp>
        <p:nvSpPr>
          <p:cNvPr id="10" name="Text Placeholder 5">
            <a:extLst>
              <a:ext uri="{FF2B5EF4-FFF2-40B4-BE49-F238E27FC236}">
                <a16:creationId xmlns:a16="http://schemas.microsoft.com/office/drawing/2014/main" id="{EE5E9140-1A8C-42FB-A94E-82737A59A1FF}"/>
              </a:ext>
            </a:extLst>
          </p:cNvPr>
          <p:cNvSpPr>
            <a:spLocks noGrp="1"/>
          </p:cNvSpPr>
          <p:nvPr>
            <p:ph type="body" sz="quarter" idx="24" hasCustomPrompt="1"/>
          </p:nvPr>
        </p:nvSpPr>
        <p:spPr>
          <a:xfrm>
            <a:off x="514350" y="1304995"/>
            <a:ext cx="5323742" cy="4840828"/>
          </a:xfrm>
          <a:prstGeom prst="rect">
            <a:avLst/>
          </a:prstGeom>
        </p:spPr>
        <p:txBody>
          <a:bodyPr/>
          <a:lstStyle>
            <a:lvl1pPr marL="0" indent="0">
              <a:spcBef>
                <a:spcPts val="0"/>
              </a:spcBef>
              <a:spcAft>
                <a:spcPts val="838"/>
              </a:spcAft>
              <a:buNone/>
              <a:defRPr sz="1800" b="0" baseline="0">
                <a:latin typeface="Arial" panose="020B0604020202020204" pitchFamily="34" charset="0"/>
                <a:cs typeface="Arial" panose="020B0604020202020204" pitchFamily="34" charset="0"/>
              </a:defRPr>
            </a:lvl1pPr>
            <a:lvl2pPr marL="285750" indent="-285750">
              <a:spcBef>
                <a:spcPts val="0"/>
              </a:spcBef>
              <a:spcAft>
                <a:spcPts val="838"/>
              </a:spcAft>
              <a:buFont typeface="Wingdings 3" panose="05040102010807070707" pitchFamily="18" charset="2"/>
              <a:buChar char="*"/>
              <a:defRPr sz="1800" baseline="0">
                <a:latin typeface="Arial" panose="020B0604020202020204" pitchFamily="34" charset="0"/>
                <a:cs typeface="Arial" panose="020B0604020202020204" pitchFamily="34" charset="0"/>
              </a:defRPr>
            </a:lvl2pPr>
            <a:lvl3pPr marL="617538" indent="-341313">
              <a:spcBef>
                <a:spcPts val="0"/>
              </a:spcBef>
              <a:spcAft>
                <a:spcPts val="838"/>
              </a:spcAft>
              <a:buFont typeface="Wingdings 3" pitchFamily="18" charset="2"/>
              <a:buChar char="9"/>
              <a:defRPr sz="1600">
                <a:latin typeface="Arial" panose="020B0604020202020204" pitchFamily="34" charset="0"/>
                <a:cs typeface="Arial" panose="020B0604020202020204" pitchFamily="34" charset="0"/>
              </a:defRPr>
            </a:lvl3pPr>
            <a:lvl4pPr marL="998538" indent="-361950">
              <a:spcBef>
                <a:spcPts val="0"/>
              </a:spcBef>
              <a:spcAft>
                <a:spcPts val="838"/>
              </a:spcAft>
              <a:buFont typeface="Wingdings 3" pitchFamily="18" charset="2"/>
              <a:buChar char="&quot;"/>
              <a:defRPr sz="1500">
                <a:latin typeface="Arial" panose="020B0604020202020204" pitchFamily="34" charset="0"/>
                <a:cs typeface="Arial" panose="020B0604020202020204" pitchFamily="34" charset="0"/>
              </a:defRPr>
            </a:lvl4pPr>
            <a:lvl5pPr marL="1440000" indent="-342000">
              <a:spcBef>
                <a:spcPts val="0"/>
              </a:spcBef>
              <a:spcAft>
                <a:spcPts val="838"/>
              </a:spcAft>
              <a:buFont typeface="Wingdings 3" pitchFamily="18" charset="2"/>
              <a:buChar char=""/>
              <a:defRPr sz="1100"/>
            </a:lvl5pPr>
          </a:lstStyle>
          <a:p>
            <a:pPr lvl="0">
              <a:spcBef>
                <a:spcPct val="0"/>
              </a:spcBef>
            </a:pPr>
            <a:r>
              <a:rPr lang="en-US" dirty="0"/>
              <a:t>All corresponding content can be placed here. The contents font sizes, bullets, sub bullets styling are predefined.</a:t>
            </a:r>
          </a:p>
          <a:p>
            <a:pPr lvl="1">
              <a:spcBef>
                <a:spcPct val="0"/>
              </a:spcBef>
            </a:pPr>
            <a:r>
              <a:rPr lang="en-US" dirty="0"/>
              <a:t>First</a:t>
            </a:r>
          </a:p>
          <a:p>
            <a:pPr lvl="2">
              <a:spcBef>
                <a:spcPct val="0"/>
              </a:spcBef>
            </a:pPr>
            <a:r>
              <a:rPr lang="en-US" dirty="0"/>
              <a:t>Second</a:t>
            </a:r>
          </a:p>
          <a:p>
            <a:pPr lvl="3">
              <a:spcBef>
                <a:spcPct val="0"/>
              </a:spcBef>
            </a:pPr>
            <a:r>
              <a:rPr lang="en-US" dirty="0"/>
              <a:t>Third</a:t>
            </a:r>
          </a:p>
        </p:txBody>
      </p:sp>
      <p:sp>
        <p:nvSpPr>
          <p:cNvPr id="6" name="Slide Number Placeholder 5">
            <a:extLst>
              <a:ext uri="{FF2B5EF4-FFF2-40B4-BE49-F238E27FC236}">
                <a16:creationId xmlns:a16="http://schemas.microsoft.com/office/drawing/2014/main" id="{FB410FFD-9647-4583-B3E0-AB6E849BDB1A}"/>
              </a:ext>
            </a:extLst>
          </p:cNvPr>
          <p:cNvSpPr>
            <a:spLocks noGrp="1"/>
          </p:cNvSpPr>
          <p:nvPr>
            <p:ph type="sldNum" sz="quarter" idx="12"/>
          </p:nvPr>
        </p:nvSpPr>
        <p:spPr/>
        <p:txBody>
          <a:bodyPr/>
          <a:lstStyle/>
          <a:p>
            <a:fld id="{AEE158EC-8AAB-4AC2-BB01-557722FA2B15}" type="slidenum">
              <a:rPr lang="en-IN" smtClean="0"/>
              <a:t>‹#›</a:t>
            </a:fld>
            <a:endParaRPr lang="en-IN" dirty="0"/>
          </a:p>
        </p:txBody>
      </p:sp>
      <p:sp>
        <p:nvSpPr>
          <p:cNvPr id="4" name="Picture Placeholder 3">
            <a:extLst>
              <a:ext uri="{FF2B5EF4-FFF2-40B4-BE49-F238E27FC236}">
                <a16:creationId xmlns:a16="http://schemas.microsoft.com/office/drawing/2014/main" id="{87B08EEE-EF54-4CCF-BD6F-2D9D5DE464EC}"/>
              </a:ext>
            </a:extLst>
          </p:cNvPr>
          <p:cNvSpPr>
            <a:spLocks noGrp="1"/>
          </p:cNvSpPr>
          <p:nvPr>
            <p:ph type="pic" sz="quarter" idx="25"/>
          </p:nvPr>
        </p:nvSpPr>
        <p:spPr>
          <a:xfrm>
            <a:off x="6096000" y="1292225"/>
            <a:ext cx="5096608" cy="4835525"/>
          </a:xfrm>
          <a:prstGeom prst="rect">
            <a:avLst/>
          </a:prstGeom>
        </p:spPr>
        <p:txBody>
          <a:bodyPr anchor="ctr"/>
          <a:lstStyle>
            <a:lvl1pPr marL="0" indent="0" algn="ctr">
              <a:buNone/>
              <a:defRPr sz="1400">
                <a:latin typeface="Arial" panose="020B0604020202020204" pitchFamily="34" charset="0"/>
                <a:cs typeface="Arial" panose="020B0604020202020204" pitchFamily="34" charset="0"/>
              </a:defRPr>
            </a:lvl1pPr>
          </a:lstStyle>
          <a:p>
            <a:endParaRPr lang="en-IN" dirty="0"/>
          </a:p>
        </p:txBody>
      </p:sp>
    </p:spTree>
    <p:custDataLst>
      <p:tags r:id="rId1"/>
    </p:custDataLst>
    <p:extLst>
      <p:ext uri="{BB962C8B-B14F-4D97-AF65-F5344CB8AC3E}">
        <p14:creationId xmlns:p14="http://schemas.microsoft.com/office/powerpoint/2010/main" val="41028866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Content+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C2F3E-6180-4743-9E34-7FBB6A02B3E6}"/>
              </a:ext>
            </a:extLst>
          </p:cNvPr>
          <p:cNvSpPr>
            <a:spLocks noGrp="1"/>
          </p:cNvSpPr>
          <p:nvPr>
            <p:ph type="title" hasCustomPrompt="1"/>
          </p:nvPr>
        </p:nvSpPr>
        <p:spPr>
          <a:xfrm>
            <a:off x="208635" y="633245"/>
            <a:ext cx="10515600" cy="492172"/>
          </a:xfrm>
          <a:prstGeom prst="rect">
            <a:avLst/>
          </a:prstGeom>
        </p:spPr>
        <p:txBody>
          <a:bodyPr/>
          <a:lstStyle>
            <a:lvl1pPr>
              <a:defRPr/>
            </a:lvl1pPr>
          </a:lstStyle>
          <a:p>
            <a:r>
              <a:rPr lang="en-US" dirty="0"/>
              <a:t>Slide Topic Name</a:t>
            </a:r>
            <a:endParaRPr lang="en-IN" dirty="0"/>
          </a:p>
        </p:txBody>
      </p:sp>
      <p:sp>
        <p:nvSpPr>
          <p:cNvPr id="10" name="Text Placeholder 5">
            <a:extLst>
              <a:ext uri="{FF2B5EF4-FFF2-40B4-BE49-F238E27FC236}">
                <a16:creationId xmlns:a16="http://schemas.microsoft.com/office/drawing/2014/main" id="{EE5E9140-1A8C-42FB-A94E-82737A59A1FF}"/>
              </a:ext>
            </a:extLst>
          </p:cNvPr>
          <p:cNvSpPr>
            <a:spLocks noGrp="1"/>
          </p:cNvSpPr>
          <p:nvPr>
            <p:ph type="body" sz="quarter" idx="24" hasCustomPrompt="1"/>
          </p:nvPr>
        </p:nvSpPr>
        <p:spPr>
          <a:xfrm>
            <a:off x="514350" y="1304995"/>
            <a:ext cx="10273812" cy="4840828"/>
          </a:xfrm>
          <a:prstGeom prst="rect">
            <a:avLst/>
          </a:prstGeom>
        </p:spPr>
        <p:txBody>
          <a:bodyPr/>
          <a:lstStyle>
            <a:lvl1pPr marL="0" indent="0">
              <a:spcBef>
                <a:spcPts val="0"/>
              </a:spcBef>
              <a:spcAft>
                <a:spcPts val="838"/>
              </a:spcAft>
              <a:buNone/>
              <a:defRPr sz="1800" b="0" baseline="0">
                <a:latin typeface="Arial" panose="020B0604020202020204" pitchFamily="34" charset="0"/>
                <a:cs typeface="Arial" panose="020B0604020202020204" pitchFamily="34" charset="0"/>
              </a:defRPr>
            </a:lvl1pPr>
            <a:lvl2pPr marL="285750" indent="-285750">
              <a:spcBef>
                <a:spcPts val="0"/>
              </a:spcBef>
              <a:spcAft>
                <a:spcPts val="838"/>
              </a:spcAft>
              <a:buFont typeface="Wingdings 3" panose="05040102010807070707" pitchFamily="18" charset="2"/>
              <a:buChar char="*"/>
              <a:defRPr sz="1800" baseline="0">
                <a:latin typeface="Arial" panose="020B0604020202020204" pitchFamily="34" charset="0"/>
                <a:cs typeface="Arial" panose="020B0604020202020204" pitchFamily="34" charset="0"/>
              </a:defRPr>
            </a:lvl2pPr>
            <a:lvl3pPr marL="617538" indent="-341313">
              <a:spcBef>
                <a:spcPts val="0"/>
              </a:spcBef>
              <a:spcAft>
                <a:spcPts val="838"/>
              </a:spcAft>
              <a:buFont typeface="Wingdings 3" pitchFamily="18" charset="2"/>
              <a:buChar char="9"/>
              <a:defRPr sz="1600">
                <a:latin typeface="Arial" panose="020B0604020202020204" pitchFamily="34" charset="0"/>
                <a:cs typeface="Arial" panose="020B0604020202020204" pitchFamily="34" charset="0"/>
              </a:defRPr>
            </a:lvl3pPr>
            <a:lvl4pPr marL="998538" indent="-361950">
              <a:spcBef>
                <a:spcPts val="0"/>
              </a:spcBef>
              <a:spcAft>
                <a:spcPts val="838"/>
              </a:spcAft>
              <a:buFont typeface="Wingdings 3" pitchFamily="18" charset="2"/>
              <a:buChar char="&quot;"/>
              <a:defRPr sz="1500">
                <a:latin typeface="Arial" panose="020B0604020202020204" pitchFamily="34" charset="0"/>
                <a:cs typeface="Arial" panose="020B0604020202020204" pitchFamily="34" charset="0"/>
              </a:defRPr>
            </a:lvl4pPr>
            <a:lvl5pPr marL="1440000" indent="-342000">
              <a:spcBef>
                <a:spcPts val="0"/>
              </a:spcBef>
              <a:spcAft>
                <a:spcPts val="838"/>
              </a:spcAft>
              <a:buFont typeface="Wingdings 3" pitchFamily="18" charset="2"/>
              <a:buChar char=""/>
              <a:defRPr sz="1100"/>
            </a:lvl5pPr>
          </a:lstStyle>
          <a:p>
            <a:pPr lvl="0">
              <a:spcBef>
                <a:spcPct val="0"/>
              </a:spcBef>
            </a:pPr>
            <a:r>
              <a:rPr lang="en-US" dirty="0"/>
              <a:t>All corresponding content can be placed here. The contents font sizes, bullets, sub bullets styling are predefined.</a:t>
            </a:r>
          </a:p>
          <a:p>
            <a:pPr lvl="1">
              <a:spcBef>
                <a:spcPct val="0"/>
              </a:spcBef>
            </a:pPr>
            <a:r>
              <a:rPr lang="en-US" dirty="0"/>
              <a:t>First</a:t>
            </a:r>
          </a:p>
          <a:p>
            <a:pPr lvl="2">
              <a:spcBef>
                <a:spcPct val="0"/>
              </a:spcBef>
            </a:pPr>
            <a:r>
              <a:rPr lang="en-US" dirty="0"/>
              <a:t>Second</a:t>
            </a:r>
          </a:p>
          <a:p>
            <a:pPr lvl="3">
              <a:spcBef>
                <a:spcPct val="0"/>
              </a:spcBef>
            </a:pPr>
            <a:r>
              <a:rPr lang="en-US" dirty="0"/>
              <a:t>Third</a:t>
            </a:r>
          </a:p>
        </p:txBody>
      </p:sp>
      <p:sp>
        <p:nvSpPr>
          <p:cNvPr id="6" name="Slide Number Placeholder 5">
            <a:extLst>
              <a:ext uri="{FF2B5EF4-FFF2-40B4-BE49-F238E27FC236}">
                <a16:creationId xmlns:a16="http://schemas.microsoft.com/office/drawing/2014/main" id="{FB410FFD-9647-4583-B3E0-AB6E849BDB1A}"/>
              </a:ext>
            </a:extLst>
          </p:cNvPr>
          <p:cNvSpPr>
            <a:spLocks noGrp="1"/>
          </p:cNvSpPr>
          <p:nvPr>
            <p:ph type="sldNum" sz="quarter" idx="12"/>
          </p:nvPr>
        </p:nvSpPr>
        <p:spPr/>
        <p:txBody>
          <a:bodyPr/>
          <a:lstStyle/>
          <a:p>
            <a:fld id="{AEE158EC-8AAB-4AC2-BB01-557722FA2B15}" type="slidenum">
              <a:rPr lang="en-IN" smtClean="0"/>
              <a:t>‹#›</a:t>
            </a:fld>
            <a:endParaRPr lang="en-IN" dirty="0"/>
          </a:p>
        </p:txBody>
      </p:sp>
      <p:sp>
        <p:nvSpPr>
          <p:cNvPr id="4" name="Picture Placeholder 3">
            <a:extLst>
              <a:ext uri="{FF2B5EF4-FFF2-40B4-BE49-F238E27FC236}">
                <a16:creationId xmlns:a16="http://schemas.microsoft.com/office/drawing/2014/main" id="{6681895E-09EB-4A5E-B728-7C5ADD7D8689}"/>
              </a:ext>
            </a:extLst>
          </p:cNvPr>
          <p:cNvSpPr>
            <a:spLocks noGrp="1"/>
          </p:cNvSpPr>
          <p:nvPr>
            <p:ph type="pic" sz="quarter" idx="25" hasCustomPrompt="1"/>
          </p:nvPr>
        </p:nvSpPr>
        <p:spPr>
          <a:xfrm>
            <a:off x="8354662" y="3279531"/>
            <a:ext cx="3322988" cy="2865682"/>
          </a:xfrm>
          <a:prstGeom prst="rect">
            <a:avLst/>
          </a:prstGeom>
        </p:spPr>
        <p:txBody>
          <a:bodyPr anchor="ctr"/>
          <a:lstStyle>
            <a:lvl1pPr marL="0" indent="0" algn="ctr">
              <a:buNone/>
              <a:defRPr sz="1400"/>
            </a:lvl1pPr>
          </a:lstStyle>
          <a:p>
            <a:r>
              <a:rPr lang="en-IN" dirty="0"/>
              <a:t> Click to add picture</a:t>
            </a:r>
          </a:p>
        </p:txBody>
      </p:sp>
    </p:spTree>
    <p:custDataLst>
      <p:tags r:id="rId1"/>
    </p:custDataLst>
    <p:extLst>
      <p:ext uri="{BB962C8B-B14F-4D97-AF65-F5344CB8AC3E}">
        <p14:creationId xmlns:p14="http://schemas.microsoft.com/office/powerpoint/2010/main" val="2901635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5A4C4-FAC3-4DE6-9209-D3A5BDE23611}"/>
              </a:ext>
            </a:extLst>
          </p:cNvPr>
          <p:cNvSpPr>
            <a:spLocks noGrp="1"/>
          </p:cNvSpPr>
          <p:nvPr>
            <p:ph type="title"/>
          </p:nvPr>
        </p:nvSpPr>
        <p:spPr>
          <a:xfrm>
            <a:off x="560327" y="246382"/>
            <a:ext cx="10515600" cy="550205"/>
          </a:xfrm>
          <a:prstGeom prst="rect">
            <a:avLst/>
          </a:prstGeom>
        </p:spPr>
        <p:txBody>
          <a:bodyPr/>
          <a:lstStyle/>
          <a:p>
            <a:r>
              <a:rPr lang="en-US"/>
              <a:t>Click to edit Master title style</a:t>
            </a:r>
            <a:endParaRPr lang="en-IN"/>
          </a:p>
        </p:txBody>
      </p:sp>
      <p:sp>
        <p:nvSpPr>
          <p:cNvPr id="5" name="Slide Number Placeholder 4">
            <a:extLst>
              <a:ext uri="{FF2B5EF4-FFF2-40B4-BE49-F238E27FC236}">
                <a16:creationId xmlns:a16="http://schemas.microsoft.com/office/drawing/2014/main" id="{0CD6A775-CB56-4DA8-88F5-9DE3055751F2}"/>
              </a:ext>
            </a:extLst>
          </p:cNvPr>
          <p:cNvSpPr>
            <a:spLocks noGrp="1"/>
          </p:cNvSpPr>
          <p:nvPr>
            <p:ph type="sldNum" sz="quarter" idx="12"/>
          </p:nvPr>
        </p:nvSpPr>
        <p:spPr/>
        <p:txBody>
          <a:bodyPr/>
          <a:lstStyle/>
          <a:p>
            <a:fld id="{AEE158EC-8AAB-4AC2-BB01-557722FA2B15}" type="slidenum">
              <a:rPr lang="en-IN" smtClean="0"/>
              <a:t>‹#›</a:t>
            </a:fld>
            <a:endParaRPr lang="en-IN"/>
          </a:p>
        </p:txBody>
      </p:sp>
    </p:spTree>
    <p:custDataLst>
      <p:tags r:id="rId1"/>
    </p:custDataLst>
    <p:extLst>
      <p:ext uri="{BB962C8B-B14F-4D97-AF65-F5344CB8AC3E}">
        <p14:creationId xmlns:p14="http://schemas.microsoft.com/office/powerpoint/2010/main" val="9234349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A0087DE-F67A-4340-9EAF-681A8158FD94}"/>
              </a:ext>
            </a:extLst>
          </p:cNvPr>
          <p:cNvSpPr>
            <a:spLocks noGrp="1"/>
          </p:cNvSpPr>
          <p:nvPr>
            <p:ph type="sldNum" sz="quarter" idx="10"/>
          </p:nvPr>
        </p:nvSpPr>
        <p:spPr/>
        <p:txBody>
          <a:bodyPr/>
          <a:lstStyle/>
          <a:p>
            <a:fld id="{AEE158EC-8AAB-4AC2-BB01-557722FA2B15}" type="slidenum">
              <a:rPr lang="en-IN" smtClean="0"/>
              <a:pPr/>
              <a:t>‹#›</a:t>
            </a:fld>
            <a:endParaRPr lang="en-IN" dirty="0"/>
          </a:p>
        </p:txBody>
      </p:sp>
    </p:spTree>
    <p:custDataLst>
      <p:tags r:id="rId1"/>
    </p:custDataLst>
    <p:extLst>
      <p:ext uri="{BB962C8B-B14F-4D97-AF65-F5344CB8AC3E}">
        <p14:creationId xmlns:p14="http://schemas.microsoft.com/office/powerpoint/2010/main" val="5752376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RunningMan-Infographic">
    <p:spTree>
      <p:nvGrpSpPr>
        <p:cNvPr id="1" name="Shape 31"/>
        <p:cNvGrpSpPr/>
        <p:nvPr/>
      </p:nvGrpSpPr>
      <p:grpSpPr>
        <a:xfrm>
          <a:off x="0" y="0"/>
          <a:ext cx="0" cy="0"/>
          <a:chOff x="0" y="0"/>
          <a:chExt cx="0" cy="0"/>
        </a:xfrm>
      </p:grpSpPr>
      <p:sp>
        <p:nvSpPr>
          <p:cNvPr id="5" name="Rectangle 4">
            <a:extLst>
              <a:ext uri="{FF2B5EF4-FFF2-40B4-BE49-F238E27FC236}">
                <a16:creationId xmlns:a16="http://schemas.microsoft.com/office/drawing/2014/main" id="{F950E857-44B5-4450-82F4-D1A8DD968574}"/>
              </a:ext>
            </a:extLst>
          </p:cNvPr>
          <p:cNvSpPr/>
          <p:nvPr userDrawn="1"/>
        </p:nvSpPr>
        <p:spPr>
          <a:xfrm>
            <a:off x="-1" y="1684288"/>
            <a:ext cx="12191999" cy="4085572"/>
          </a:xfrm>
          <a:prstGeom prst="rect">
            <a:avLst/>
          </a:prstGeom>
          <a:solidFill>
            <a:srgbClr val="A1D0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14" name="Slide Number Placeholder 13">
            <a:extLst>
              <a:ext uri="{FF2B5EF4-FFF2-40B4-BE49-F238E27FC236}">
                <a16:creationId xmlns:a16="http://schemas.microsoft.com/office/drawing/2014/main" id="{427F2671-51E4-4294-B12E-12C3E4624F0F}"/>
              </a:ext>
            </a:extLst>
          </p:cNvPr>
          <p:cNvSpPr>
            <a:spLocks noGrp="1"/>
          </p:cNvSpPr>
          <p:nvPr userDrawn="1">
            <p:ph type="sldNum" sz="quarter" idx="25"/>
          </p:nvPr>
        </p:nvSpPr>
        <p:spPr/>
        <p:txBody>
          <a:bodyPr/>
          <a:lstStyle/>
          <a:p>
            <a:fld id="{AEE158EC-8AAB-4AC2-BB01-557722FA2B15}" type="slidenum">
              <a:rPr lang="en-IN" smtClean="0"/>
              <a:pPr/>
              <a:t>‹#›</a:t>
            </a:fld>
            <a:endParaRPr lang="en-IN" dirty="0"/>
          </a:p>
        </p:txBody>
      </p:sp>
      <p:pic>
        <p:nvPicPr>
          <p:cNvPr id="4" name="Picture 3">
            <a:extLst>
              <a:ext uri="{FF2B5EF4-FFF2-40B4-BE49-F238E27FC236}">
                <a16:creationId xmlns:a16="http://schemas.microsoft.com/office/drawing/2014/main" id="{F6A53FBF-A185-408E-B22C-3CDE6D102725}"/>
              </a:ext>
            </a:extLst>
          </p:cNvPr>
          <p:cNvPicPr>
            <a:picLocks noChangeAspect="1"/>
          </p:cNvPicPr>
          <p:nvPr userDrawn="1"/>
        </p:nvPicPr>
        <p:blipFill>
          <a:blip r:embed="rId3">
            <a:duotone>
              <a:schemeClr val="accent5">
                <a:shade val="45000"/>
                <a:satMod val="135000"/>
              </a:schemeClr>
              <a:prstClr val="white"/>
            </a:duotone>
          </a:blip>
          <a:stretch>
            <a:fillRect/>
          </a:stretch>
        </p:blipFill>
        <p:spPr>
          <a:xfrm>
            <a:off x="519508" y="1921829"/>
            <a:ext cx="3232360" cy="3589147"/>
          </a:xfrm>
          <a:prstGeom prst="rect">
            <a:avLst/>
          </a:prstGeom>
        </p:spPr>
      </p:pic>
      <p:sp>
        <p:nvSpPr>
          <p:cNvPr id="25" name="Rectangle 24">
            <a:extLst>
              <a:ext uri="{FF2B5EF4-FFF2-40B4-BE49-F238E27FC236}">
                <a16:creationId xmlns:a16="http://schemas.microsoft.com/office/drawing/2014/main" id="{A93C54D8-A23B-47BD-BBF7-3EB673F4B801}"/>
              </a:ext>
            </a:extLst>
          </p:cNvPr>
          <p:cNvSpPr/>
          <p:nvPr userDrawn="1"/>
        </p:nvSpPr>
        <p:spPr>
          <a:xfrm>
            <a:off x="-18854" y="5769859"/>
            <a:ext cx="12210853" cy="218688"/>
          </a:xfrm>
          <a:prstGeom prst="rect">
            <a:avLst/>
          </a:prstGeom>
          <a:solidFill>
            <a:srgbClr val="647486">
              <a:alpha val="6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234C79B4-F55C-446F-AB04-E7D88FB62422}"/>
              </a:ext>
            </a:extLst>
          </p:cNvPr>
          <p:cNvPicPr>
            <a:picLocks noChangeAspect="1"/>
          </p:cNvPicPr>
          <p:nvPr userDrawn="1"/>
        </p:nvPicPr>
        <p:blipFill>
          <a:blip r:embed="rId4"/>
          <a:stretch>
            <a:fillRect/>
          </a:stretch>
        </p:blipFill>
        <p:spPr>
          <a:xfrm>
            <a:off x="770591" y="1921828"/>
            <a:ext cx="771525" cy="1457325"/>
          </a:xfrm>
          <a:prstGeom prst="rect">
            <a:avLst/>
          </a:prstGeom>
        </p:spPr>
      </p:pic>
      <p:sp>
        <p:nvSpPr>
          <p:cNvPr id="103" name="Text Placeholder 5">
            <a:extLst>
              <a:ext uri="{FF2B5EF4-FFF2-40B4-BE49-F238E27FC236}">
                <a16:creationId xmlns:a16="http://schemas.microsoft.com/office/drawing/2014/main" id="{BB509CE4-4F4A-4ABB-BFD6-4B71BFDDA803}"/>
              </a:ext>
            </a:extLst>
          </p:cNvPr>
          <p:cNvSpPr>
            <a:spLocks noGrp="1"/>
          </p:cNvSpPr>
          <p:nvPr userDrawn="1">
            <p:ph type="body" sz="quarter" idx="24" hasCustomPrompt="1"/>
          </p:nvPr>
        </p:nvSpPr>
        <p:spPr>
          <a:xfrm>
            <a:off x="4809152" y="1852369"/>
            <a:ext cx="6690513" cy="3749409"/>
          </a:xfrm>
          <a:prstGeom prst="rect">
            <a:avLst/>
          </a:prstGeom>
        </p:spPr>
        <p:txBody>
          <a:bodyPr/>
          <a:lstStyle>
            <a:lvl1pPr>
              <a:defRPr lang="en-US" sz="1800" kern="1200" baseline="0" dirty="0">
                <a:solidFill>
                  <a:schemeClr val="tx1"/>
                </a:solidFill>
                <a:latin typeface="Arial" panose="020B0604020202020204" pitchFamily="34" charset="0"/>
                <a:ea typeface="+mn-ea"/>
                <a:cs typeface="Arial" panose="020B0604020202020204" pitchFamily="34" charset="0"/>
              </a:defRPr>
            </a:lvl1pPr>
            <a:lvl2pPr>
              <a:defRPr lang="en-US" sz="1800" kern="1200" baseline="0" dirty="0">
                <a:solidFill>
                  <a:schemeClr val="tx1"/>
                </a:solidFill>
                <a:latin typeface="Arial" panose="020B0604020202020204" pitchFamily="34" charset="0"/>
                <a:ea typeface="+mn-ea"/>
                <a:cs typeface="Arial" panose="020B0604020202020204" pitchFamily="34" charset="0"/>
              </a:defRPr>
            </a:lvl2pPr>
            <a:lvl3pPr>
              <a:defRPr lang="en-US" sz="1600" kern="1200" dirty="0">
                <a:solidFill>
                  <a:schemeClr val="tx1"/>
                </a:solidFill>
                <a:latin typeface="Arial" panose="020B0604020202020204" pitchFamily="34" charset="0"/>
                <a:ea typeface="+mn-ea"/>
                <a:cs typeface="Arial" panose="020B0604020202020204" pitchFamily="34" charset="0"/>
              </a:defRPr>
            </a:lvl3pPr>
            <a:lvl4pPr>
              <a:defRPr lang="en-US" sz="150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r>
              <a:rPr lang="en-US" dirty="0"/>
              <a:t>First</a:t>
            </a:r>
          </a:p>
          <a:p>
            <a:pPr marL="617538" lvl="2" indent="-341313" defTabSz="914400" eaLnBrk="1" latinLnBrk="0" hangingPunct="1">
              <a:lnSpc>
                <a:spcPct val="90000"/>
              </a:lnSpc>
              <a:spcBef>
                <a:spcPct val="0"/>
              </a:spcBef>
              <a:spcAft>
                <a:spcPts val="838"/>
              </a:spcAft>
              <a:buFont typeface="Wingdings 3" pitchFamily="18" charset="2"/>
              <a:buChar char="9"/>
            </a:pPr>
            <a:r>
              <a:rPr lang="en-US" dirty="0"/>
              <a:t>Second</a:t>
            </a:r>
          </a:p>
          <a:p>
            <a:pPr marL="998538" lvl="3" indent="-361950" defTabSz="914400" eaLnBrk="1" latinLnBrk="0" hangingPunct="1">
              <a:lnSpc>
                <a:spcPct val="90000"/>
              </a:lnSpc>
              <a:spcBef>
                <a:spcPct val="0"/>
              </a:spcBef>
              <a:spcAft>
                <a:spcPts val="838"/>
              </a:spcAft>
              <a:buFont typeface="Wingdings 3" pitchFamily="18" charset="2"/>
              <a:buChar char="&quot;"/>
            </a:pPr>
            <a:r>
              <a:rPr lang="en-US" dirty="0"/>
              <a:t>Third</a:t>
            </a:r>
          </a:p>
        </p:txBody>
      </p:sp>
    </p:spTree>
    <p:custDataLst>
      <p:tags r:id="rId1"/>
    </p:custDataLst>
    <p:extLst>
      <p:ext uri="{BB962C8B-B14F-4D97-AF65-F5344CB8AC3E}">
        <p14:creationId xmlns:p14="http://schemas.microsoft.com/office/powerpoint/2010/main" val="3990910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3"/>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
        <p:nvSpPr>
          <p:cNvPr id="16" name="Google Shape;16;p3"/>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250698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finition">
    <p:spTree>
      <p:nvGrpSpPr>
        <p:cNvPr id="1" name="Shape 24"/>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3E801EDD-6E33-41C2-8C32-FF486B478E33}"/>
              </a:ext>
            </a:extLst>
          </p:cNvPr>
          <p:cNvSpPr>
            <a:spLocks noGrp="1"/>
          </p:cNvSpPr>
          <p:nvPr>
            <p:ph type="pic" sz="quarter" idx="27" hasCustomPrompt="1"/>
          </p:nvPr>
        </p:nvSpPr>
        <p:spPr>
          <a:xfrm>
            <a:off x="0" y="1450975"/>
            <a:ext cx="12192000" cy="2822575"/>
          </a:xfrm>
          <a:prstGeom prst="rect">
            <a:avLst/>
          </a:prstGeom>
        </p:spPr>
        <p:txBody>
          <a:bodyPr/>
          <a:lstStyle>
            <a:lvl1pPr>
              <a:defRPr/>
            </a:lvl1pPr>
          </a:lstStyle>
          <a:p>
            <a:r>
              <a:rPr lang="en-IN" dirty="0"/>
              <a:t>Click to upload a picture</a:t>
            </a:r>
          </a:p>
        </p:txBody>
      </p:sp>
      <p:sp>
        <p:nvSpPr>
          <p:cNvPr id="5" name="Text Placeholder 5">
            <a:extLst>
              <a:ext uri="{FF2B5EF4-FFF2-40B4-BE49-F238E27FC236}">
                <a16:creationId xmlns:a16="http://schemas.microsoft.com/office/drawing/2014/main" id="{5F6392DF-364C-4899-B417-7A4FB220A38D}"/>
              </a:ext>
            </a:extLst>
          </p:cNvPr>
          <p:cNvSpPr>
            <a:spLocks noGrp="1"/>
          </p:cNvSpPr>
          <p:nvPr>
            <p:ph type="body" sz="quarter" idx="24" hasCustomPrompt="1"/>
          </p:nvPr>
        </p:nvSpPr>
        <p:spPr>
          <a:xfrm>
            <a:off x="2207738" y="4565682"/>
            <a:ext cx="7375007" cy="874953"/>
          </a:xfrm>
          <a:prstGeom prst="rect">
            <a:avLst/>
          </a:prstGeom>
        </p:spPr>
        <p:txBody>
          <a:bodyPr/>
          <a:lstStyle>
            <a:lvl1pPr algn="ctr">
              <a:defRPr lang="en-US" sz="1800" i="1"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800" i="1"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 name="Text Placeholder 3">
            <a:extLst>
              <a:ext uri="{FF2B5EF4-FFF2-40B4-BE49-F238E27FC236}">
                <a16:creationId xmlns:a16="http://schemas.microsoft.com/office/drawing/2014/main" id="{B0CC9AF3-9608-4E52-963E-E3CA82B40DA4}"/>
              </a:ext>
            </a:extLst>
          </p:cNvPr>
          <p:cNvSpPr>
            <a:spLocks noGrp="1"/>
          </p:cNvSpPr>
          <p:nvPr>
            <p:ph type="body" sz="quarter" idx="15" hasCustomPrompt="1"/>
          </p:nvPr>
        </p:nvSpPr>
        <p:spPr>
          <a:xfrm>
            <a:off x="207963" y="6206597"/>
            <a:ext cx="11622793" cy="365125"/>
          </a:xfrm>
          <a:prstGeom prst="rect">
            <a:avLst/>
          </a:prstGeom>
        </p:spPr>
        <p:txBody>
          <a:bodyPr/>
          <a:lstStyle>
            <a:lvl1pPr marL="0" indent="0" algn="l">
              <a:buNone/>
              <a:defRPr sz="900" i="1" baseline="0"/>
            </a:lvl1pPr>
          </a:lstStyle>
          <a:p>
            <a:pPr lvl="0"/>
            <a:r>
              <a:rPr lang="en-US" dirty="0"/>
              <a:t>Source/ Adapted from text should come here</a:t>
            </a:r>
          </a:p>
        </p:txBody>
      </p:sp>
      <p:sp>
        <p:nvSpPr>
          <p:cNvPr id="6" name="Text Placeholder 44">
            <a:extLst>
              <a:ext uri="{FF2B5EF4-FFF2-40B4-BE49-F238E27FC236}">
                <a16:creationId xmlns:a16="http://schemas.microsoft.com/office/drawing/2014/main" id="{07E99A12-45B3-4318-BB68-6269394A2147}"/>
              </a:ext>
            </a:extLst>
          </p:cNvPr>
          <p:cNvSpPr>
            <a:spLocks noGrp="1"/>
          </p:cNvSpPr>
          <p:nvPr>
            <p:ph type="body" sz="quarter" idx="25" hasCustomPrompt="1"/>
          </p:nvPr>
        </p:nvSpPr>
        <p:spPr>
          <a:xfrm>
            <a:off x="8522430" y="3132903"/>
            <a:ext cx="3308326" cy="457200"/>
          </a:xfrm>
          <a:prstGeom prst="rect">
            <a:avLst/>
          </a:prstGeom>
          <a:solidFill>
            <a:srgbClr val="7F7F7F">
              <a:alpha val="58039"/>
            </a:srgbClr>
          </a:solidFill>
        </p:spPr>
        <p:txBody>
          <a:bodyPr/>
          <a:lstStyle>
            <a:lvl1pPr algn="l">
              <a:defRPr sz="1800" b="1">
                <a:solidFill>
                  <a:schemeClr val="bg1"/>
                </a:solidFill>
              </a:defRPr>
            </a:lvl1pPr>
          </a:lstStyle>
          <a:p>
            <a:pPr lvl="0"/>
            <a:r>
              <a:rPr lang="en-US" dirty="0"/>
              <a:t>Name of the Author</a:t>
            </a:r>
            <a:endParaRPr lang="en-IN" dirty="0"/>
          </a:p>
        </p:txBody>
      </p:sp>
      <p:sp>
        <p:nvSpPr>
          <p:cNvPr id="11" name="Text Placeholder 44">
            <a:extLst>
              <a:ext uri="{FF2B5EF4-FFF2-40B4-BE49-F238E27FC236}">
                <a16:creationId xmlns:a16="http://schemas.microsoft.com/office/drawing/2014/main" id="{B7479927-4896-4691-8765-4AC4E7C43B85}"/>
              </a:ext>
            </a:extLst>
          </p:cNvPr>
          <p:cNvSpPr>
            <a:spLocks noGrp="1"/>
          </p:cNvSpPr>
          <p:nvPr>
            <p:ph type="body" sz="quarter" idx="26" hasCustomPrompt="1"/>
          </p:nvPr>
        </p:nvSpPr>
        <p:spPr>
          <a:xfrm>
            <a:off x="8522429" y="3590102"/>
            <a:ext cx="3308327" cy="544575"/>
          </a:xfrm>
          <a:prstGeom prst="rect">
            <a:avLst/>
          </a:prstGeom>
          <a:solidFill>
            <a:srgbClr val="7F7F7F">
              <a:alpha val="58039"/>
            </a:srgbClr>
          </a:solidFill>
        </p:spPr>
        <p:txBody>
          <a:bodyPr/>
          <a:lstStyle>
            <a:lvl1pPr algn="l">
              <a:defRPr lang="en-IN" sz="1100" b="0" dirty="0">
                <a:solidFill>
                  <a:schemeClr val="bg1"/>
                </a:solidFill>
              </a:defRPr>
            </a:lvl1pPr>
          </a:lstStyle>
          <a:p>
            <a:pPr lvl="0" algn="r"/>
            <a:r>
              <a:rPr lang="en-US" dirty="0"/>
              <a:t>0000 - 0000</a:t>
            </a:r>
            <a:endParaRPr lang="en-IN" dirty="0"/>
          </a:p>
        </p:txBody>
      </p:sp>
      <p:sp>
        <p:nvSpPr>
          <p:cNvPr id="15" name="Slide Number Placeholder 14">
            <a:extLst>
              <a:ext uri="{FF2B5EF4-FFF2-40B4-BE49-F238E27FC236}">
                <a16:creationId xmlns:a16="http://schemas.microsoft.com/office/drawing/2014/main" id="{7E5B12B9-7AC7-4FBC-8DA7-7D22893583AA}"/>
              </a:ext>
            </a:extLst>
          </p:cNvPr>
          <p:cNvSpPr>
            <a:spLocks noGrp="1"/>
          </p:cNvSpPr>
          <p:nvPr>
            <p:ph type="sldNum" sz="quarter" idx="28"/>
          </p:nvPr>
        </p:nvSpPr>
        <p:spPr/>
        <p:txBody>
          <a:bodyPr/>
          <a:lstStyle/>
          <a:p>
            <a:fld id="{AEE158EC-8AAB-4AC2-BB01-557722FA2B15}" type="slidenum">
              <a:rPr lang="en-IN" smtClean="0"/>
              <a:pPr/>
              <a:t>‹#›</a:t>
            </a:fld>
            <a:endParaRPr lang="en-IN" dirty="0"/>
          </a:p>
        </p:txBody>
      </p:sp>
      <p:sp>
        <p:nvSpPr>
          <p:cNvPr id="10" name="Title 1">
            <a:extLst>
              <a:ext uri="{FF2B5EF4-FFF2-40B4-BE49-F238E27FC236}">
                <a16:creationId xmlns:a16="http://schemas.microsoft.com/office/drawing/2014/main" id="{FFA16340-9C2D-4193-A071-998F99CE6011}"/>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Tree>
    <p:custDataLst>
      <p:tags r:id="rId1"/>
    </p:custDataLst>
    <p:extLst>
      <p:ext uri="{BB962C8B-B14F-4D97-AF65-F5344CB8AC3E}">
        <p14:creationId xmlns:p14="http://schemas.microsoft.com/office/powerpoint/2010/main" val="3932066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rGraph-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4" name="Shape 908">
            <a:extLst>
              <a:ext uri="{FF2B5EF4-FFF2-40B4-BE49-F238E27FC236}">
                <a16:creationId xmlns:a16="http://schemas.microsoft.com/office/drawing/2014/main" id="{12E803C3-A600-4F3E-9322-C200F26E200E}"/>
              </a:ext>
            </a:extLst>
          </p:cNvPr>
          <p:cNvSpPr/>
          <p:nvPr userDrawn="1"/>
        </p:nvSpPr>
        <p:spPr>
          <a:xfrm>
            <a:off x="2941313" y="1605063"/>
            <a:ext cx="508000" cy="3149600"/>
          </a:xfrm>
          <a:prstGeom prst="roundRect">
            <a:avLst>
              <a:gd name="adj" fmla="val 50000"/>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Calibri"/>
              <a:ea typeface="Calibri"/>
              <a:cs typeface="Calibri"/>
              <a:sym typeface="Calibri"/>
            </a:endParaRPr>
          </a:p>
        </p:txBody>
      </p:sp>
      <p:grpSp>
        <p:nvGrpSpPr>
          <p:cNvPr id="5" name="Shape 909">
            <a:extLst>
              <a:ext uri="{FF2B5EF4-FFF2-40B4-BE49-F238E27FC236}">
                <a16:creationId xmlns:a16="http://schemas.microsoft.com/office/drawing/2014/main" id="{87445EA2-EBAA-42F9-B37D-AC1E944B9888}"/>
              </a:ext>
            </a:extLst>
          </p:cNvPr>
          <p:cNvGrpSpPr/>
          <p:nvPr userDrawn="1"/>
        </p:nvGrpSpPr>
        <p:grpSpPr>
          <a:xfrm>
            <a:off x="638049" y="4989635"/>
            <a:ext cx="4348480" cy="128151"/>
            <a:chOff x="4800600" y="3954464"/>
            <a:chExt cx="3261360" cy="96113"/>
          </a:xfrm>
        </p:grpSpPr>
        <p:cxnSp>
          <p:nvCxnSpPr>
            <p:cNvPr id="6" name="Shape 910">
              <a:extLst>
                <a:ext uri="{FF2B5EF4-FFF2-40B4-BE49-F238E27FC236}">
                  <a16:creationId xmlns:a16="http://schemas.microsoft.com/office/drawing/2014/main" id="{F6CFCF23-6FF6-4F81-AE9E-FD63C0A73A2E}"/>
                </a:ext>
              </a:extLst>
            </p:cNvPr>
            <p:cNvCxnSpPr/>
            <p:nvPr/>
          </p:nvCxnSpPr>
          <p:spPr>
            <a:xfrm>
              <a:off x="4800600" y="4004857"/>
              <a:ext cx="3261360" cy="1587"/>
            </a:xfrm>
            <a:prstGeom prst="straightConnector1">
              <a:avLst/>
            </a:prstGeom>
            <a:noFill/>
            <a:ln w="12700" cap="flat" cmpd="sng">
              <a:solidFill>
                <a:srgbClr val="CCCCCA"/>
              </a:solidFill>
              <a:prstDash val="dot"/>
              <a:miter/>
              <a:headEnd type="oval" w="med" len="med"/>
              <a:tailEnd type="oval" w="med" len="med"/>
            </a:ln>
          </p:spPr>
        </p:cxnSp>
        <p:sp>
          <p:nvSpPr>
            <p:cNvPr id="7" name="Shape 911">
              <a:extLst>
                <a:ext uri="{FF2B5EF4-FFF2-40B4-BE49-F238E27FC236}">
                  <a16:creationId xmlns:a16="http://schemas.microsoft.com/office/drawing/2014/main" id="{710618F7-957D-4A0C-B2DC-C18214A72D77}"/>
                </a:ext>
              </a:extLst>
            </p:cNvPr>
            <p:cNvSpPr/>
            <p:nvPr/>
          </p:nvSpPr>
          <p:spPr>
            <a:xfrm>
              <a:off x="4943044" y="3954464"/>
              <a:ext cx="96113" cy="96113"/>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rgbClr val="656D78"/>
                </a:solidFill>
                <a:latin typeface="Source Sans Pro"/>
                <a:ea typeface="Source Sans Pro"/>
                <a:cs typeface="Source Sans Pro"/>
                <a:sym typeface="Source Sans Pro"/>
              </a:endParaRPr>
            </a:p>
          </p:txBody>
        </p:sp>
        <p:sp>
          <p:nvSpPr>
            <p:cNvPr id="8" name="Shape 912">
              <a:extLst>
                <a:ext uri="{FF2B5EF4-FFF2-40B4-BE49-F238E27FC236}">
                  <a16:creationId xmlns:a16="http://schemas.microsoft.com/office/drawing/2014/main" id="{CBC13673-BFFE-4BBC-B504-C9BB7AAF8561}"/>
                </a:ext>
              </a:extLst>
            </p:cNvPr>
            <p:cNvSpPr/>
            <p:nvPr/>
          </p:nvSpPr>
          <p:spPr>
            <a:xfrm>
              <a:off x="5519116" y="3954464"/>
              <a:ext cx="96113" cy="96113"/>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rgbClr val="656D78"/>
                </a:solidFill>
                <a:latin typeface="Source Sans Pro"/>
                <a:ea typeface="Source Sans Pro"/>
                <a:cs typeface="Source Sans Pro"/>
                <a:sym typeface="Source Sans Pro"/>
              </a:endParaRPr>
            </a:p>
          </p:txBody>
        </p:sp>
        <p:sp>
          <p:nvSpPr>
            <p:cNvPr id="9" name="Shape 913">
              <a:extLst>
                <a:ext uri="{FF2B5EF4-FFF2-40B4-BE49-F238E27FC236}">
                  <a16:creationId xmlns:a16="http://schemas.microsoft.com/office/drawing/2014/main" id="{1E9FDC04-B673-4E16-8324-4A1039EC6256}"/>
                </a:ext>
              </a:extLst>
            </p:cNvPr>
            <p:cNvSpPr/>
            <p:nvPr/>
          </p:nvSpPr>
          <p:spPr>
            <a:xfrm>
              <a:off x="6095187" y="3954464"/>
              <a:ext cx="96113" cy="96113"/>
            </a:xfrm>
            <a:prstGeom prst="ellipse">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rgbClr val="656D78"/>
                </a:solidFill>
                <a:latin typeface="Source Sans Pro"/>
                <a:ea typeface="Source Sans Pro"/>
                <a:cs typeface="Source Sans Pro"/>
                <a:sym typeface="Source Sans Pro"/>
              </a:endParaRPr>
            </a:p>
          </p:txBody>
        </p:sp>
        <p:sp>
          <p:nvSpPr>
            <p:cNvPr id="10" name="Shape 914">
              <a:extLst>
                <a:ext uri="{FF2B5EF4-FFF2-40B4-BE49-F238E27FC236}">
                  <a16:creationId xmlns:a16="http://schemas.microsoft.com/office/drawing/2014/main" id="{154BAC40-7785-4FD0-B9B8-5DF52D7D3A86}"/>
                </a:ext>
              </a:extLst>
            </p:cNvPr>
            <p:cNvSpPr/>
            <p:nvPr/>
          </p:nvSpPr>
          <p:spPr>
            <a:xfrm>
              <a:off x="6671260" y="3954464"/>
              <a:ext cx="96113" cy="96113"/>
            </a:xfrm>
            <a:prstGeom prst="ellipse">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rgbClr val="656D78"/>
                </a:solidFill>
                <a:latin typeface="Source Sans Pro"/>
                <a:ea typeface="Source Sans Pro"/>
                <a:cs typeface="Source Sans Pro"/>
                <a:sym typeface="Source Sans Pro"/>
              </a:endParaRPr>
            </a:p>
          </p:txBody>
        </p:sp>
        <p:sp>
          <p:nvSpPr>
            <p:cNvPr id="11" name="Shape 915">
              <a:extLst>
                <a:ext uri="{FF2B5EF4-FFF2-40B4-BE49-F238E27FC236}">
                  <a16:creationId xmlns:a16="http://schemas.microsoft.com/office/drawing/2014/main" id="{8222FE2E-547E-49A5-B964-EE9F91F66ECE}"/>
                </a:ext>
              </a:extLst>
            </p:cNvPr>
            <p:cNvSpPr/>
            <p:nvPr/>
          </p:nvSpPr>
          <p:spPr>
            <a:xfrm>
              <a:off x="7247332" y="3954464"/>
              <a:ext cx="96113" cy="96113"/>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rgbClr val="656D78"/>
                </a:solidFill>
                <a:latin typeface="Source Sans Pro"/>
                <a:ea typeface="Source Sans Pro"/>
                <a:cs typeface="Source Sans Pro"/>
                <a:sym typeface="Source Sans Pro"/>
              </a:endParaRPr>
            </a:p>
          </p:txBody>
        </p:sp>
        <p:sp>
          <p:nvSpPr>
            <p:cNvPr id="12" name="Shape 916">
              <a:extLst>
                <a:ext uri="{FF2B5EF4-FFF2-40B4-BE49-F238E27FC236}">
                  <a16:creationId xmlns:a16="http://schemas.microsoft.com/office/drawing/2014/main" id="{5AE0E455-474D-4CE7-8796-39D56B814548}"/>
                </a:ext>
              </a:extLst>
            </p:cNvPr>
            <p:cNvSpPr/>
            <p:nvPr/>
          </p:nvSpPr>
          <p:spPr>
            <a:xfrm>
              <a:off x="7823403" y="3954464"/>
              <a:ext cx="96113" cy="96113"/>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rgbClr val="656D78"/>
                </a:solidFill>
                <a:latin typeface="Source Sans Pro"/>
                <a:ea typeface="Source Sans Pro"/>
                <a:cs typeface="Source Sans Pro"/>
                <a:sym typeface="Source Sans Pro"/>
              </a:endParaRPr>
            </a:p>
          </p:txBody>
        </p:sp>
      </p:grpSp>
      <p:sp>
        <p:nvSpPr>
          <p:cNvPr id="19" name="Shape 923">
            <a:extLst>
              <a:ext uri="{FF2B5EF4-FFF2-40B4-BE49-F238E27FC236}">
                <a16:creationId xmlns:a16="http://schemas.microsoft.com/office/drawing/2014/main" id="{1A7BAF14-917F-4804-92A3-9C0FD702C26B}"/>
              </a:ext>
            </a:extLst>
          </p:cNvPr>
          <p:cNvSpPr/>
          <p:nvPr userDrawn="1"/>
        </p:nvSpPr>
        <p:spPr>
          <a:xfrm>
            <a:off x="638050" y="3685578"/>
            <a:ext cx="508000" cy="1069084"/>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Calibri"/>
              <a:ea typeface="Calibri"/>
              <a:cs typeface="Calibri"/>
              <a:sym typeface="Calibri"/>
            </a:endParaRPr>
          </a:p>
        </p:txBody>
      </p:sp>
      <p:sp>
        <p:nvSpPr>
          <p:cNvPr id="20" name="Shape 924">
            <a:extLst>
              <a:ext uri="{FF2B5EF4-FFF2-40B4-BE49-F238E27FC236}">
                <a16:creationId xmlns:a16="http://schemas.microsoft.com/office/drawing/2014/main" id="{7D9E3648-41D7-4C37-9615-D2C316526AE8}"/>
              </a:ext>
            </a:extLst>
          </p:cNvPr>
          <p:cNvSpPr/>
          <p:nvPr userDrawn="1"/>
        </p:nvSpPr>
        <p:spPr>
          <a:xfrm>
            <a:off x="1406149" y="2824264"/>
            <a:ext cx="508000" cy="1930399"/>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Calibri"/>
              <a:ea typeface="Calibri"/>
              <a:cs typeface="Calibri"/>
              <a:sym typeface="Calibri"/>
            </a:endParaRPr>
          </a:p>
        </p:txBody>
      </p:sp>
      <p:sp>
        <p:nvSpPr>
          <p:cNvPr id="21" name="Shape 925">
            <a:extLst>
              <a:ext uri="{FF2B5EF4-FFF2-40B4-BE49-F238E27FC236}">
                <a16:creationId xmlns:a16="http://schemas.microsoft.com/office/drawing/2014/main" id="{CA200731-F505-4E05-8D83-343401414CDE}"/>
              </a:ext>
            </a:extLst>
          </p:cNvPr>
          <p:cNvSpPr/>
          <p:nvPr userDrawn="1"/>
        </p:nvSpPr>
        <p:spPr>
          <a:xfrm>
            <a:off x="2174244" y="2417864"/>
            <a:ext cx="508000" cy="2336800"/>
          </a:xfrm>
          <a:prstGeom prst="roundRect">
            <a:avLst>
              <a:gd name="adj" fmla="val 50000"/>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Calibri"/>
              <a:ea typeface="Calibri"/>
              <a:cs typeface="Calibri"/>
              <a:sym typeface="Calibri"/>
            </a:endParaRPr>
          </a:p>
        </p:txBody>
      </p:sp>
      <p:sp>
        <p:nvSpPr>
          <p:cNvPr id="22" name="Shape 926">
            <a:extLst>
              <a:ext uri="{FF2B5EF4-FFF2-40B4-BE49-F238E27FC236}">
                <a16:creationId xmlns:a16="http://schemas.microsoft.com/office/drawing/2014/main" id="{B9DDC7C0-348B-48C6-BDD0-60F494C084F7}"/>
              </a:ext>
            </a:extLst>
          </p:cNvPr>
          <p:cNvSpPr/>
          <p:nvPr userDrawn="1"/>
        </p:nvSpPr>
        <p:spPr>
          <a:xfrm>
            <a:off x="3710437" y="3266700"/>
            <a:ext cx="508000" cy="1487964"/>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Calibri"/>
              <a:ea typeface="Calibri"/>
              <a:cs typeface="Calibri"/>
              <a:sym typeface="Calibri"/>
            </a:endParaRPr>
          </a:p>
        </p:txBody>
      </p:sp>
      <p:sp>
        <p:nvSpPr>
          <p:cNvPr id="23" name="Shape 927">
            <a:extLst>
              <a:ext uri="{FF2B5EF4-FFF2-40B4-BE49-F238E27FC236}">
                <a16:creationId xmlns:a16="http://schemas.microsoft.com/office/drawing/2014/main" id="{0E31674A-2429-4508-8655-1DD8BD6A4AF7}"/>
              </a:ext>
            </a:extLst>
          </p:cNvPr>
          <p:cNvSpPr/>
          <p:nvPr userDrawn="1"/>
        </p:nvSpPr>
        <p:spPr>
          <a:xfrm>
            <a:off x="4478532" y="2824264"/>
            <a:ext cx="508000" cy="1930399"/>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Calibri"/>
              <a:ea typeface="Calibri"/>
              <a:cs typeface="Calibri"/>
              <a:sym typeface="Calibri"/>
            </a:endParaRPr>
          </a:p>
        </p:txBody>
      </p:sp>
      <p:grpSp>
        <p:nvGrpSpPr>
          <p:cNvPr id="24" name="Shape 928">
            <a:extLst>
              <a:ext uri="{FF2B5EF4-FFF2-40B4-BE49-F238E27FC236}">
                <a16:creationId xmlns:a16="http://schemas.microsoft.com/office/drawing/2014/main" id="{D0971B69-D3C0-419C-8609-0CEB232B31B0}"/>
              </a:ext>
            </a:extLst>
          </p:cNvPr>
          <p:cNvGrpSpPr/>
          <p:nvPr userDrawn="1"/>
        </p:nvGrpSpPr>
        <p:grpSpPr>
          <a:xfrm>
            <a:off x="8797949" y="3162820"/>
            <a:ext cx="616688" cy="616688"/>
            <a:chOff x="8998834" y="3241078"/>
            <a:chExt cx="616688" cy="616688"/>
          </a:xfrm>
        </p:grpSpPr>
        <p:sp>
          <p:nvSpPr>
            <p:cNvPr id="27" name="Shape 930">
              <a:extLst>
                <a:ext uri="{FF2B5EF4-FFF2-40B4-BE49-F238E27FC236}">
                  <a16:creationId xmlns:a16="http://schemas.microsoft.com/office/drawing/2014/main" id="{3F1F4304-E613-48EC-82A0-27D52335F26E}"/>
                </a:ext>
              </a:extLst>
            </p:cNvPr>
            <p:cNvSpPr/>
            <p:nvPr/>
          </p:nvSpPr>
          <p:spPr>
            <a:xfrm>
              <a:off x="8998834" y="3241078"/>
              <a:ext cx="616688" cy="616688"/>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6" name="Shape 932">
              <a:extLst>
                <a:ext uri="{FF2B5EF4-FFF2-40B4-BE49-F238E27FC236}">
                  <a16:creationId xmlns:a16="http://schemas.microsoft.com/office/drawing/2014/main" id="{DB914F60-4D17-43F6-9AAE-08D3C2C63B3A}"/>
                </a:ext>
              </a:extLst>
            </p:cNvPr>
            <p:cNvSpPr/>
            <p:nvPr/>
          </p:nvSpPr>
          <p:spPr>
            <a:xfrm>
              <a:off x="9167514" y="3404228"/>
              <a:ext cx="279327" cy="279327"/>
            </a:xfrm>
            <a:custGeom>
              <a:avLst/>
              <a:gdLst/>
              <a:ahLst/>
              <a:cxnLst/>
              <a:rect l="0" t="0" r="0" b="0"/>
              <a:pathLst>
                <a:path w="120000" h="120000" extrusionOk="0">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8"/>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24188" y="98183"/>
                  </a:moveTo>
                  <a:lnTo>
                    <a:pt x="40938" y="73050"/>
                  </a:lnTo>
                  <a:lnTo>
                    <a:pt x="49305" y="85594"/>
                  </a:lnTo>
                  <a:cubicBezTo>
                    <a:pt x="49716" y="86577"/>
                    <a:pt x="50683" y="87272"/>
                    <a:pt x="51816" y="87272"/>
                  </a:cubicBezTo>
                  <a:cubicBezTo>
                    <a:pt x="52572" y="87272"/>
                    <a:pt x="53255" y="86972"/>
                    <a:pt x="53744" y="86472"/>
                  </a:cubicBezTo>
                  <a:lnTo>
                    <a:pt x="62211" y="78011"/>
                  </a:lnTo>
                  <a:lnTo>
                    <a:pt x="74311" y="98183"/>
                  </a:lnTo>
                  <a:cubicBezTo>
                    <a:pt x="74311" y="98183"/>
                    <a:pt x="24188" y="98183"/>
                    <a:pt x="24188" y="98183"/>
                  </a:cubicBezTo>
                  <a:close/>
                  <a:moveTo>
                    <a:pt x="81622" y="99900"/>
                  </a:moveTo>
                  <a:lnTo>
                    <a:pt x="81611" y="99872"/>
                  </a:lnTo>
                  <a:cubicBezTo>
                    <a:pt x="81583" y="99816"/>
                    <a:pt x="81538" y="99772"/>
                    <a:pt x="81516" y="99716"/>
                  </a:cubicBezTo>
                  <a:lnTo>
                    <a:pt x="65261" y="72627"/>
                  </a:lnTo>
                  <a:lnTo>
                    <a:pt x="65250" y="72627"/>
                  </a:lnTo>
                  <a:cubicBezTo>
                    <a:pt x="64850" y="71622"/>
                    <a:pt x="63877" y="70911"/>
                    <a:pt x="62727" y="70911"/>
                  </a:cubicBezTo>
                  <a:cubicBezTo>
                    <a:pt x="61972" y="70911"/>
                    <a:pt x="61294" y="71216"/>
                    <a:pt x="60800" y="71711"/>
                  </a:cubicBezTo>
                  <a:lnTo>
                    <a:pt x="52205" y="80300"/>
                  </a:lnTo>
                  <a:lnTo>
                    <a:pt x="43422" y="67133"/>
                  </a:lnTo>
                  <a:cubicBezTo>
                    <a:pt x="43011" y="66150"/>
                    <a:pt x="42044" y="65455"/>
                    <a:pt x="40911" y="65455"/>
                  </a:cubicBezTo>
                  <a:cubicBezTo>
                    <a:pt x="39961" y="65455"/>
                    <a:pt x="39172" y="65966"/>
                    <a:pt x="38683" y="66700"/>
                  </a:cubicBezTo>
                  <a:lnTo>
                    <a:pt x="38638" y="66666"/>
                  </a:lnTo>
                  <a:lnTo>
                    <a:pt x="16822" y="99394"/>
                  </a:lnTo>
                  <a:lnTo>
                    <a:pt x="16866" y="99427"/>
                  </a:lnTo>
                  <a:cubicBezTo>
                    <a:pt x="16572" y="99855"/>
                    <a:pt x="16361" y="100350"/>
                    <a:pt x="16361" y="100911"/>
                  </a:cubicBezTo>
                  <a:cubicBezTo>
                    <a:pt x="16361" y="102416"/>
                    <a:pt x="17583" y="103638"/>
                    <a:pt x="19088" y="103638"/>
                  </a:cubicBezTo>
                  <a:lnTo>
                    <a:pt x="79088" y="103638"/>
                  </a:lnTo>
                  <a:cubicBezTo>
                    <a:pt x="80600" y="103638"/>
                    <a:pt x="81816" y="102416"/>
                    <a:pt x="81816" y="100911"/>
                  </a:cubicBezTo>
                  <a:cubicBezTo>
                    <a:pt x="81816" y="100550"/>
                    <a:pt x="81738" y="100216"/>
                    <a:pt x="81616" y="99905"/>
                  </a:cubicBezTo>
                  <a:cubicBezTo>
                    <a:pt x="81616" y="99905"/>
                    <a:pt x="81622" y="99900"/>
                    <a:pt x="81622" y="99900"/>
                  </a:cubicBezTo>
                  <a:close/>
                  <a:moveTo>
                    <a:pt x="27272" y="43638"/>
                  </a:moveTo>
                  <a:cubicBezTo>
                    <a:pt x="30283" y="43638"/>
                    <a:pt x="32727" y="46083"/>
                    <a:pt x="32727" y="49088"/>
                  </a:cubicBezTo>
                  <a:cubicBezTo>
                    <a:pt x="32727" y="52105"/>
                    <a:pt x="30283" y="54544"/>
                    <a:pt x="27272" y="54544"/>
                  </a:cubicBezTo>
                  <a:cubicBezTo>
                    <a:pt x="24261" y="54544"/>
                    <a:pt x="21816" y="52105"/>
                    <a:pt x="21816" y="49088"/>
                  </a:cubicBezTo>
                  <a:cubicBezTo>
                    <a:pt x="21816" y="46083"/>
                    <a:pt x="24261" y="43638"/>
                    <a:pt x="27272" y="43638"/>
                  </a:cubicBezTo>
                  <a:moveTo>
                    <a:pt x="27272" y="60000"/>
                  </a:moveTo>
                  <a:cubicBezTo>
                    <a:pt x="33300" y="60000"/>
                    <a:pt x="38183" y="55116"/>
                    <a:pt x="38183" y="49088"/>
                  </a:cubicBezTo>
                  <a:cubicBezTo>
                    <a:pt x="38183" y="43066"/>
                    <a:pt x="33300" y="38183"/>
                    <a:pt x="27272" y="38183"/>
                  </a:cubicBezTo>
                  <a:cubicBezTo>
                    <a:pt x="21250" y="38183"/>
                    <a:pt x="16361" y="43066"/>
                    <a:pt x="16361" y="49088"/>
                  </a:cubicBezTo>
                  <a:cubicBezTo>
                    <a:pt x="16361" y="55116"/>
                    <a:pt x="21250" y="60000"/>
                    <a:pt x="27272" y="60000"/>
                  </a:cubicBezTo>
                  <a:moveTo>
                    <a:pt x="92727" y="109088"/>
                  </a:moveTo>
                  <a:cubicBezTo>
                    <a:pt x="92727" y="112105"/>
                    <a:pt x="90283" y="114550"/>
                    <a:pt x="87272" y="114550"/>
                  </a:cubicBezTo>
                  <a:lnTo>
                    <a:pt x="10911" y="114550"/>
                  </a:lnTo>
                  <a:cubicBezTo>
                    <a:pt x="7900" y="114550"/>
                    <a:pt x="5455" y="112105"/>
                    <a:pt x="5455" y="109088"/>
                  </a:cubicBezTo>
                  <a:lnTo>
                    <a:pt x="5455" y="32727"/>
                  </a:lnTo>
                  <a:cubicBezTo>
                    <a:pt x="5455" y="29716"/>
                    <a:pt x="7900" y="27272"/>
                    <a:pt x="10911" y="27272"/>
                  </a:cubicBezTo>
                  <a:lnTo>
                    <a:pt x="87272" y="27272"/>
                  </a:lnTo>
                  <a:cubicBezTo>
                    <a:pt x="90283" y="27272"/>
                    <a:pt x="92727" y="29716"/>
                    <a:pt x="92727" y="32727"/>
                  </a:cubicBezTo>
                  <a:cubicBezTo>
                    <a:pt x="92727" y="32727"/>
                    <a:pt x="92727" y="109088"/>
                    <a:pt x="92727" y="109088"/>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grpSp>
        <p:nvGrpSpPr>
          <p:cNvPr id="29" name="Shape 933">
            <a:extLst>
              <a:ext uri="{FF2B5EF4-FFF2-40B4-BE49-F238E27FC236}">
                <a16:creationId xmlns:a16="http://schemas.microsoft.com/office/drawing/2014/main" id="{6CA0E3E7-40E4-4007-A8CF-B5B841DFA89D}"/>
              </a:ext>
            </a:extLst>
          </p:cNvPr>
          <p:cNvGrpSpPr/>
          <p:nvPr userDrawn="1"/>
        </p:nvGrpSpPr>
        <p:grpSpPr>
          <a:xfrm>
            <a:off x="8754275" y="1601639"/>
            <a:ext cx="616688" cy="616688"/>
            <a:chOff x="8998834" y="2145924"/>
            <a:chExt cx="616688" cy="616688"/>
          </a:xfrm>
        </p:grpSpPr>
        <p:sp>
          <p:nvSpPr>
            <p:cNvPr id="32" name="Shape 935">
              <a:extLst>
                <a:ext uri="{FF2B5EF4-FFF2-40B4-BE49-F238E27FC236}">
                  <a16:creationId xmlns:a16="http://schemas.microsoft.com/office/drawing/2014/main" id="{9B7B267F-A4F8-4C30-95CE-F4378AFF0769}"/>
                </a:ext>
              </a:extLst>
            </p:cNvPr>
            <p:cNvSpPr/>
            <p:nvPr/>
          </p:nvSpPr>
          <p:spPr>
            <a:xfrm>
              <a:off x="8998834" y="2145924"/>
              <a:ext cx="616688" cy="616688"/>
            </a:xfrm>
            <a:prstGeom prst="roundRect">
              <a:avLst>
                <a:gd name="adj" fmla="val 50000"/>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1" name="Shape 937">
              <a:extLst>
                <a:ext uri="{FF2B5EF4-FFF2-40B4-BE49-F238E27FC236}">
                  <a16:creationId xmlns:a16="http://schemas.microsoft.com/office/drawing/2014/main" id="{EF9D4D89-A4E3-4D4E-99F6-50D4A5C3D205}"/>
                </a:ext>
              </a:extLst>
            </p:cNvPr>
            <p:cNvSpPr/>
            <p:nvPr/>
          </p:nvSpPr>
          <p:spPr>
            <a:xfrm>
              <a:off x="9167514" y="2308301"/>
              <a:ext cx="279327" cy="272980"/>
            </a:xfrm>
            <a:custGeom>
              <a:avLst/>
              <a:gdLst/>
              <a:ahLst/>
              <a:cxnLst/>
              <a:rect l="0" t="0" r="0" b="0"/>
              <a:pathLst>
                <a:path w="120000" h="120000" extrusionOk="0">
                  <a:moveTo>
                    <a:pt x="41833" y="23623"/>
                  </a:moveTo>
                  <a:lnTo>
                    <a:pt x="37111" y="20832"/>
                  </a:lnTo>
                  <a:lnTo>
                    <a:pt x="34383" y="25667"/>
                  </a:lnTo>
                  <a:lnTo>
                    <a:pt x="39111" y="28459"/>
                  </a:lnTo>
                  <a:cubicBezTo>
                    <a:pt x="39111" y="28459"/>
                    <a:pt x="41833" y="23623"/>
                    <a:pt x="41833" y="23623"/>
                  </a:cubicBezTo>
                  <a:close/>
                  <a:moveTo>
                    <a:pt x="47288" y="13953"/>
                  </a:moveTo>
                  <a:lnTo>
                    <a:pt x="42566" y="11167"/>
                  </a:lnTo>
                  <a:lnTo>
                    <a:pt x="39838" y="16002"/>
                  </a:lnTo>
                  <a:lnTo>
                    <a:pt x="44561" y="18794"/>
                  </a:lnTo>
                  <a:cubicBezTo>
                    <a:pt x="44561" y="18794"/>
                    <a:pt x="47288" y="13953"/>
                    <a:pt x="47288" y="13953"/>
                  </a:cubicBezTo>
                  <a:close/>
                  <a:moveTo>
                    <a:pt x="114544" y="47439"/>
                  </a:moveTo>
                  <a:lnTo>
                    <a:pt x="5455" y="47439"/>
                  </a:lnTo>
                  <a:lnTo>
                    <a:pt x="5455" y="36277"/>
                  </a:lnTo>
                  <a:lnTo>
                    <a:pt x="114544" y="36277"/>
                  </a:lnTo>
                  <a:cubicBezTo>
                    <a:pt x="114544" y="36277"/>
                    <a:pt x="114544" y="47439"/>
                    <a:pt x="114544" y="47439"/>
                  </a:cubicBezTo>
                  <a:close/>
                  <a:moveTo>
                    <a:pt x="103638" y="114416"/>
                  </a:moveTo>
                  <a:lnTo>
                    <a:pt x="16361" y="114416"/>
                  </a:lnTo>
                  <a:lnTo>
                    <a:pt x="16361" y="53023"/>
                  </a:lnTo>
                  <a:lnTo>
                    <a:pt x="103638" y="53023"/>
                  </a:lnTo>
                  <a:cubicBezTo>
                    <a:pt x="103638" y="53023"/>
                    <a:pt x="103638" y="114416"/>
                    <a:pt x="103638" y="114416"/>
                  </a:cubicBezTo>
                  <a:close/>
                  <a:moveTo>
                    <a:pt x="37838" y="8375"/>
                  </a:moveTo>
                  <a:cubicBezTo>
                    <a:pt x="39350" y="5707"/>
                    <a:pt x="42683" y="4790"/>
                    <a:pt x="45294" y="6332"/>
                  </a:cubicBezTo>
                  <a:lnTo>
                    <a:pt x="54744" y="11916"/>
                  </a:lnTo>
                  <a:lnTo>
                    <a:pt x="44144" y="30699"/>
                  </a:lnTo>
                  <a:lnTo>
                    <a:pt x="31994" y="30699"/>
                  </a:lnTo>
                  <a:lnTo>
                    <a:pt x="31655" y="30502"/>
                  </a:lnTo>
                  <a:lnTo>
                    <a:pt x="31544" y="30699"/>
                  </a:lnTo>
                  <a:lnTo>
                    <a:pt x="25250" y="30699"/>
                  </a:lnTo>
                  <a:cubicBezTo>
                    <a:pt x="25250" y="30699"/>
                    <a:pt x="37838" y="8375"/>
                    <a:pt x="37838" y="8375"/>
                  </a:cubicBezTo>
                  <a:close/>
                  <a:moveTo>
                    <a:pt x="86538" y="30699"/>
                  </a:moveTo>
                  <a:lnTo>
                    <a:pt x="50438" y="30699"/>
                  </a:lnTo>
                  <a:lnTo>
                    <a:pt x="59466" y="14702"/>
                  </a:lnTo>
                  <a:cubicBezTo>
                    <a:pt x="59466" y="14702"/>
                    <a:pt x="86538" y="30699"/>
                    <a:pt x="86538" y="30699"/>
                  </a:cubicBezTo>
                  <a:close/>
                  <a:moveTo>
                    <a:pt x="88500" y="15529"/>
                  </a:moveTo>
                  <a:cubicBezTo>
                    <a:pt x="91411" y="14730"/>
                    <a:pt x="94394" y="16497"/>
                    <a:pt x="95177" y="19475"/>
                  </a:cubicBezTo>
                  <a:lnTo>
                    <a:pt x="98116" y="30699"/>
                  </a:lnTo>
                  <a:lnTo>
                    <a:pt x="97444" y="30699"/>
                  </a:lnTo>
                  <a:lnTo>
                    <a:pt x="90438" y="26556"/>
                  </a:lnTo>
                  <a:lnTo>
                    <a:pt x="91322" y="26308"/>
                  </a:lnTo>
                  <a:lnTo>
                    <a:pt x="89911" y="20916"/>
                  </a:lnTo>
                  <a:lnTo>
                    <a:pt x="84644" y="22363"/>
                  </a:lnTo>
                  <a:lnTo>
                    <a:pt x="84883" y="23275"/>
                  </a:lnTo>
                  <a:lnTo>
                    <a:pt x="78200" y="19329"/>
                  </a:lnTo>
                  <a:lnTo>
                    <a:pt x="77961" y="18417"/>
                  </a:lnTo>
                  <a:cubicBezTo>
                    <a:pt x="77961" y="18417"/>
                    <a:pt x="88500" y="15529"/>
                    <a:pt x="88500" y="15529"/>
                  </a:cubicBezTo>
                  <a:close/>
                  <a:moveTo>
                    <a:pt x="114544" y="30699"/>
                  </a:moveTo>
                  <a:lnTo>
                    <a:pt x="103766" y="30699"/>
                  </a:lnTo>
                  <a:lnTo>
                    <a:pt x="100450" y="18028"/>
                  </a:lnTo>
                  <a:cubicBezTo>
                    <a:pt x="98888" y="12073"/>
                    <a:pt x="92911" y="8544"/>
                    <a:pt x="87088" y="10137"/>
                  </a:cubicBezTo>
                  <a:lnTo>
                    <a:pt x="70394" y="14719"/>
                  </a:lnTo>
                  <a:lnTo>
                    <a:pt x="48022" y="1497"/>
                  </a:lnTo>
                  <a:cubicBezTo>
                    <a:pt x="42800" y="-1581"/>
                    <a:pt x="36133" y="247"/>
                    <a:pt x="33116" y="5583"/>
                  </a:cubicBezTo>
                  <a:lnTo>
                    <a:pt x="18944" y="30699"/>
                  </a:lnTo>
                  <a:lnTo>
                    <a:pt x="5455" y="30699"/>
                  </a:lnTo>
                  <a:cubicBezTo>
                    <a:pt x="2444" y="30699"/>
                    <a:pt x="0" y="33198"/>
                    <a:pt x="0" y="36277"/>
                  </a:cubicBezTo>
                  <a:lnTo>
                    <a:pt x="0" y="47439"/>
                  </a:lnTo>
                  <a:cubicBezTo>
                    <a:pt x="0" y="50529"/>
                    <a:pt x="2444" y="53023"/>
                    <a:pt x="5455" y="53023"/>
                  </a:cubicBezTo>
                  <a:lnTo>
                    <a:pt x="10911" y="53023"/>
                  </a:lnTo>
                  <a:lnTo>
                    <a:pt x="10911" y="114416"/>
                  </a:lnTo>
                  <a:cubicBezTo>
                    <a:pt x="10911" y="117500"/>
                    <a:pt x="13350" y="120000"/>
                    <a:pt x="16361" y="120000"/>
                  </a:cubicBezTo>
                  <a:lnTo>
                    <a:pt x="103638" y="120000"/>
                  </a:lnTo>
                  <a:cubicBezTo>
                    <a:pt x="106650" y="120000"/>
                    <a:pt x="109088" y="117500"/>
                    <a:pt x="109088" y="114416"/>
                  </a:cubicBezTo>
                  <a:lnTo>
                    <a:pt x="109088" y="53023"/>
                  </a:lnTo>
                  <a:lnTo>
                    <a:pt x="114544" y="53023"/>
                  </a:lnTo>
                  <a:cubicBezTo>
                    <a:pt x="117555" y="53023"/>
                    <a:pt x="120000" y="50529"/>
                    <a:pt x="120000" y="47439"/>
                  </a:cubicBezTo>
                  <a:lnTo>
                    <a:pt x="120000" y="36277"/>
                  </a:lnTo>
                  <a:cubicBezTo>
                    <a:pt x="120000" y="33198"/>
                    <a:pt x="117555" y="30699"/>
                    <a:pt x="114544" y="30699"/>
                  </a:cubicBezTo>
                  <a:moveTo>
                    <a:pt x="43638" y="69768"/>
                  </a:moveTo>
                  <a:lnTo>
                    <a:pt x="76361" y="69768"/>
                  </a:lnTo>
                  <a:lnTo>
                    <a:pt x="76361" y="75346"/>
                  </a:lnTo>
                  <a:lnTo>
                    <a:pt x="43638" y="75346"/>
                  </a:lnTo>
                  <a:cubicBezTo>
                    <a:pt x="43638" y="75346"/>
                    <a:pt x="43638" y="69768"/>
                    <a:pt x="43638" y="69768"/>
                  </a:cubicBezTo>
                  <a:close/>
                  <a:moveTo>
                    <a:pt x="43638" y="80930"/>
                  </a:moveTo>
                  <a:lnTo>
                    <a:pt x="76361" y="80930"/>
                  </a:lnTo>
                  <a:cubicBezTo>
                    <a:pt x="79377" y="80930"/>
                    <a:pt x="81816" y="78431"/>
                    <a:pt x="81816" y="75346"/>
                  </a:cubicBezTo>
                  <a:lnTo>
                    <a:pt x="81816" y="69768"/>
                  </a:lnTo>
                  <a:cubicBezTo>
                    <a:pt x="81816" y="66684"/>
                    <a:pt x="79377" y="64184"/>
                    <a:pt x="76361" y="64184"/>
                  </a:cubicBezTo>
                  <a:lnTo>
                    <a:pt x="43638" y="64184"/>
                  </a:lnTo>
                  <a:cubicBezTo>
                    <a:pt x="40622" y="64184"/>
                    <a:pt x="38183" y="66684"/>
                    <a:pt x="38183" y="69768"/>
                  </a:cubicBezTo>
                  <a:lnTo>
                    <a:pt x="38183" y="75346"/>
                  </a:lnTo>
                  <a:cubicBezTo>
                    <a:pt x="38183" y="78431"/>
                    <a:pt x="40622" y="80930"/>
                    <a:pt x="43638" y="8093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grpSp>
        <p:nvGrpSpPr>
          <p:cNvPr id="34" name="Shape 938">
            <a:extLst>
              <a:ext uri="{FF2B5EF4-FFF2-40B4-BE49-F238E27FC236}">
                <a16:creationId xmlns:a16="http://schemas.microsoft.com/office/drawing/2014/main" id="{2526495C-A5C8-473D-85CC-395F70A04339}"/>
              </a:ext>
            </a:extLst>
          </p:cNvPr>
          <p:cNvGrpSpPr/>
          <p:nvPr userDrawn="1"/>
        </p:nvGrpSpPr>
        <p:grpSpPr>
          <a:xfrm>
            <a:off x="5852665" y="3159323"/>
            <a:ext cx="616688" cy="616688"/>
            <a:chOff x="5866603" y="3248975"/>
            <a:chExt cx="616688" cy="616688"/>
          </a:xfrm>
        </p:grpSpPr>
        <p:sp>
          <p:nvSpPr>
            <p:cNvPr id="37" name="Shape 940">
              <a:extLst>
                <a:ext uri="{FF2B5EF4-FFF2-40B4-BE49-F238E27FC236}">
                  <a16:creationId xmlns:a16="http://schemas.microsoft.com/office/drawing/2014/main" id="{B50AF6A3-F6A3-4169-87D5-7A7BE86569B7}"/>
                </a:ext>
              </a:extLst>
            </p:cNvPr>
            <p:cNvSpPr/>
            <p:nvPr/>
          </p:nvSpPr>
          <p:spPr>
            <a:xfrm>
              <a:off x="5866603" y="3248975"/>
              <a:ext cx="616688" cy="616688"/>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6" name="Shape 942">
              <a:extLst>
                <a:ext uri="{FF2B5EF4-FFF2-40B4-BE49-F238E27FC236}">
                  <a16:creationId xmlns:a16="http://schemas.microsoft.com/office/drawing/2014/main" id="{4E19AED3-DC9B-435D-9DC2-F042FFF39D42}"/>
                </a:ext>
              </a:extLst>
            </p:cNvPr>
            <p:cNvSpPr/>
            <p:nvPr/>
          </p:nvSpPr>
          <p:spPr>
            <a:xfrm>
              <a:off x="6035283" y="3417655"/>
              <a:ext cx="279327" cy="279327"/>
            </a:xfrm>
            <a:custGeom>
              <a:avLst/>
              <a:gdLst/>
              <a:ahLst/>
              <a:cxnLst/>
              <a:rect l="0" t="0" r="0" b="0"/>
              <a:pathLst>
                <a:path w="120000" h="120000" extrusionOk="0">
                  <a:moveTo>
                    <a:pt x="114544" y="109088"/>
                  </a:moveTo>
                  <a:cubicBezTo>
                    <a:pt x="114544" y="112100"/>
                    <a:pt x="112100" y="114550"/>
                    <a:pt x="109088" y="114550"/>
                  </a:cubicBezTo>
                  <a:lnTo>
                    <a:pt x="10911" y="114550"/>
                  </a:lnTo>
                  <a:cubicBezTo>
                    <a:pt x="7900" y="114550"/>
                    <a:pt x="5455" y="112100"/>
                    <a:pt x="5455" y="109088"/>
                  </a:cubicBezTo>
                  <a:lnTo>
                    <a:pt x="5455" y="10911"/>
                  </a:lnTo>
                  <a:cubicBezTo>
                    <a:pt x="5455" y="7900"/>
                    <a:pt x="7900"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43638" y="35455"/>
                  </a:moveTo>
                  <a:cubicBezTo>
                    <a:pt x="40627" y="35455"/>
                    <a:pt x="38183" y="33016"/>
                    <a:pt x="38183" y="30000"/>
                  </a:cubicBezTo>
                  <a:cubicBezTo>
                    <a:pt x="38183" y="26988"/>
                    <a:pt x="40627" y="24544"/>
                    <a:pt x="43638" y="24544"/>
                  </a:cubicBezTo>
                  <a:cubicBezTo>
                    <a:pt x="46644" y="24544"/>
                    <a:pt x="49088" y="26988"/>
                    <a:pt x="49088" y="30000"/>
                  </a:cubicBezTo>
                  <a:cubicBezTo>
                    <a:pt x="49088" y="33016"/>
                    <a:pt x="46644" y="35455"/>
                    <a:pt x="43638" y="35455"/>
                  </a:cubicBezTo>
                  <a:moveTo>
                    <a:pt x="100911" y="27272"/>
                  </a:moveTo>
                  <a:lnTo>
                    <a:pt x="54161" y="27272"/>
                  </a:lnTo>
                  <a:cubicBezTo>
                    <a:pt x="52944" y="22577"/>
                    <a:pt x="48711" y="19088"/>
                    <a:pt x="43638" y="19088"/>
                  </a:cubicBezTo>
                  <a:cubicBezTo>
                    <a:pt x="38561" y="19088"/>
                    <a:pt x="34333" y="22577"/>
                    <a:pt x="33111" y="27272"/>
                  </a:cubicBezTo>
                  <a:lnTo>
                    <a:pt x="19088" y="27272"/>
                  </a:lnTo>
                  <a:cubicBezTo>
                    <a:pt x="17583" y="27272"/>
                    <a:pt x="16361" y="28494"/>
                    <a:pt x="16361" y="30000"/>
                  </a:cubicBezTo>
                  <a:cubicBezTo>
                    <a:pt x="16361" y="31511"/>
                    <a:pt x="17583" y="32727"/>
                    <a:pt x="19088" y="32727"/>
                  </a:cubicBezTo>
                  <a:lnTo>
                    <a:pt x="33111" y="32727"/>
                  </a:lnTo>
                  <a:cubicBezTo>
                    <a:pt x="34333" y="37427"/>
                    <a:pt x="38561" y="40911"/>
                    <a:pt x="43638" y="40911"/>
                  </a:cubicBezTo>
                  <a:cubicBezTo>
                    <a:pt x="48711" y="40911"/>
                    <a:pt x="52944" y="37427"/>
                    <a:pt x="54161" y="32727"/>
                  </a:cubicBezTo>
                  <a:lnTo>
                    <a:pt x="100911" y="32727"/>
                  </a:lnTo>
                  <a:cubicBezTo>
                    <a:pt x="102416" y="32727"/>
                    <a:pt x="103638" y="31511"/>
                    <a:pt x="103638" y="30000"/>
                  </a:cubicBezTo>
                  <a:cubicBezTo>
                    <a:pt x="103638" y="28494"/>
                    <a:pt x="102416" y="27272"/>
                    <a:pt x="100911" y="27272"/>
                  </a:cubicBezTo>
                  <a:moveTo>
                    <a:pt x="81816" y="65455"/>
                  </a:moveTo>
                  <a:cubicBezTo>
                    <a:pt x="78811" y="65455"/>
                    <a:pt x="76361" y="63011"/>
                    <a:pt x="76361" y="60000"/>
                  </a:cubicBezTo>
                  <a:cubicBezTo>
                    <a:pt x="76361" y="56988"/>
                    <a:pt x="78811" y="54544"/>
                    <a:pt x="81816" y="54544"/>
                  </a:cubicBezTo>
                  <a:cubicBezTo>
                    <a:pt x="84827" y="54544"/>
                    <a:pt x="87272" y="56988"/>
                    <a:pt x="87272" y="60000"/>
                  </a:cubicBezTo>
                  <a:cubicBezTo>
                    <a:pt x="87272" y="63011"/>
                    <a:pt x="84827" y="65455"/>
                    <a:pt x="81816" y="65455"/>
                  </a:cubicBezTo>
                  <a:moveTo>
                    <a:pt x="100911" y="57277"/>
                  </a:moveTo>
                  <a:lnTo>
                    <a:pt x="92338" y="57277"/>
                  </a:lnTo>
                  <a:cubicBezTo>
                    <a:pt x="91122" y="52577"/>
                    <a:pt x="86894" y="49088"/>
                    <a:pt x="81816" y="49088"/>
                  </a:cubicBezTo>
                  <a:cubicBezTo>
                    <a:pt x="76744" y="49088"/>
                    <a:pt x="72511" y="52577"/>
                    <a:pt x="71294" y="57277"/>
                  </a:cubicBezTo>
                  <a:lnTo>
                    <a:pt x="19088" y="57277"/>
                  </a:lnTo>
                  <a:cubicBezTo>
                    <a:pt x="17583" y="57277"/>
                    <a:pt x="16361" y="58494"/>
                    <a:pt x="16361" y="60000"/>
                  </a:cubicBezTo>
                  <a:cubicBezTo>
                    <a:pt x="16361" y="61511"/>
                    <a:pt x="17583" y="62727"/>
                    <a:pt x="19088" y="62727"/>
                  </a:cubicBezTo>
                  <a:lnTo>
                    <a:pt x="71294" y="62727"/>
                  </a:lnTo>
                  <a:cubicBezTo>
                    <a:pt x="72511" y="67427"/>
                    <a:pt x="76744" y="70911"/>
                    <a:pt x="81816" y="70911"/>
                  </a:cubicBezTo>
                  <a:cubicBezTo>
                    <a:pt x="86894" y="70911"/>
                    <a:pt x="91122" y="67427"/>
                    <a:pt x="92338" y="62727"/>
                  </a:cubicBezTo>
                  <a:lnTo>
                    <a:pt x="100911" y="62727"/>
                  </a:lnTo>
                  <a:cubicBezTo>
                    <a:pt x="102416" y="62727"/>
                    <a:pt x="103638" y="61511"/>
                    <a:pt x="103638" y="60000"/>
                  </a:cubicBezTo>
                  <a:cubicBezTo>
                    <a:pt x="103638" y="58494"/>
                    <a:pt x="102416" y="57277"/>
                    <a:pt x="100911" y="57277"/>
                  </a:cubicBezTo>
                  <a:moveTo>
                    <a:pt x="54544" y="95455"/>
                  </a:moveTo>
                  <a:cubicBezTo>
                    <a:pt x="51533" y="95455"/>
                    <a:pt x="49088" y="93016"/>
                    <a:pt x="49088" y="90000"/>
                  </a:cubicBezTo>
                  <a:cubicBezTo>
                    <a:pt x="49088" y="86988"/>
                    <a:pt x="51533" y="84544"/>
                    <a:pt x="54544" y="84544"/>
                  </a:cubicBezTo>
                  <a:cubicBezTo>
                    <a:pt x="57555" y="84544"/>
                    <a:pt x="60000" y="86988"/>
                    <a:pt x="60000" y="90000"/>
                  </a:cubicBezTo>
                  <a:cubicBezTo>
                    <a:pt x="60000" y="93016"/>
                    <a:pt x="57555" y="95455"/>
                    <a:pt x="54544" y="95455"/>
                  </a:cubicBezTo>
                  <a:moveTo>
                    <a:pt x="100911" y="87272"/>
                  </a:moveTo>
                  <a:lnTo>
                    <a:pt x="65066" y="87272"/>
                  </a:lnTo>
                  <a:cubicBezTo>
                    <a:pt x="63850" y="82572"/>
                    <a:pt x="59622" y="79094"/>
                    <a:pt x="54544" y="79094"/>
                  </a:cubicBezTo>
                  <a:cubicBezTo>
                    <a:pt x="49466" y="79094"/>
                    <a:pt x="45238" y="82572"/>
                    <a:pt x="44022" y="87272"/>
                  </a:cubicBezTo>
                  <a:lnTo>
                    <a:pt x="19088" y="87272"/>
                  </a:lnTo>
                  <a:cubicBezTo>
                    <a:pt x="17583" y="87272"/>
                    <a:pt x="16361" y="88494"/>
                    <a:pt x="16361" y="90000"/>
                  </a:cubicBezTo>
                  <a:cubicBezTo>
                    <a:pt x="16361" y="91511"/>
                    <a:pt x="17583" y="92727"/>
                    <a:pt x="19088" y="92727"/>
                  </a:cubicBezTo>
                  <a:lnTo>
                    <a:pt x="44022" y="92727"/>
                  </a:lnTo>
                  <a:cubicBezTo>
                    <a:pt x="45238" y="97427"/>
                    <a:pt x="49466" y="100911"/>
                    <a:pt x="54544" y="100911"/>
                  </a:cubicBezTo>
                  <a:cubicBezTo>
                    <a:pt x="59622" y="100911"/>
                    <a:pt x="63850" y="97427"/>
                    <a:pt x="65066" y="92727"/>
                  </a:cubicBezTo>
                  <a:lnTo>
                    <a:pt x="100911" y="92727"/>
                  </a:lnTo>
                  <a:cubicBezTo>
                    <a:pt x="102416" y="92727"/>
                    <a:pt x="103638" y="91511"/>
                    <a:pt x="103638" y="90000"/>
                  </a:cubicBezTo>
                  <a:cubicBezTo>
                    <a:pt x="103638" y="88494"/>
                    <a:pt x="102416" y="87272"/>
                    <a:pt x="100911" y="87272"/>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grpSp>
        <p:nvGrpSpPr>
          <p:cNvPr id="39" name="Shape 943">
            <a:extLst>
              <a:ext uri="{FF2B5EF4-FFF2-40B4-BE49-F238E27FC236}">
                <a16:creationId xmlns:a16="http://schemas.microsoft.com/office/drawing/2014/main" id="{D9288BBA-18A7-4C6E-AEF3-DC54065F31BE}"/>
              </a:ext>
            </a:extLst>
          </p:cNvPr>
          <p:cNvGrpSpPr/>
          <p:nvPr userDrawn="1"/>
        </p:nvGrpSpPr>
        <p:grpSpPr>
          <a:xfrm>
            <a:off x="8806369" y="4754662"/>
            <a:ext cx="616688" cy="616688"/>
            <a:chOff x="8998834" y="4446928"/>
            <a:chExt cx="616688" cy="616688"/>
          </a:xfrm>
        </p:grpSpPr>
        <p:sp>
          <p:nvSpPr>
            <p:cNvPr id="42" name="Shape 945">
              <a:extLst>
                <a:ext uri="{FF2B5EF4-FFF2-40B4-BE49-F238E27FC236}">
                  <a16:creationId xmlns:a16="http://schemas.microsoft.com/office/drawing/2014/main" id="{8D92C960-F3CE-462D-BF45-BA4CD78D9480}"/>
                </a:ext>
              </a:extLst>
            </p:cNvPr>
            <p:cNvSpPr/>
            <p:nvPr/>
          </p:nvSpPr>
          <p:spPr>
            <a:xfrm>
              <a:off x="8998834" y="4446928"/>
              <a:ext cx="616688" cy="616688"/>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1" name="Shape 947">
              <a:extLst>
                <a:ext uri="{FF2B5EF4-FFF2-40B4-BE49-F238E27FC236}">
                  <a16:creationId xmlns:a16="http://schemas.microsoft.com/office/drawing/2014/main" id="{AA435A42-7B23-47FA-8EFE-F7D655AFE77D}"/>
                </a:ext>
              </a:extLst>
            </p:cNvPr>
            <p:cNvSpPr/>
            <p:nvPr/>
          </p:nvSpPr>
          <p:spPr>
            <a:xfrm>
              <a:off x="9167514" y="4640392"/>
              <a:ext cx="279327" cy="253935"/>
            </a:xfrm>
            <a:custGeom>
              <a:avLst/>
              <a:gdLst/>
              <a:ahLst/>
              <a:cxnLst/>
              <a:rect l="0" t="0" r="0" b="0"/>
              <a:pathLst>
                <a:path w="120000" h="120000" extrusionOk="0">
                  <a:moveTo>
                    <a:pt x="92727" y="114000"/>
                  </a:moveTo>
                  <a:lnTo>
                    <a:pt x="81816" y="114000"/>
                  </a:lnTo>
                  <a:lnTo>
                    <a:pt x="81816" y="102000"/>
                  </a:lnTo>
                  <a:cubicBezTo>
                    <a:pt x="83327" y="102000"/>
                    <a:pt x="84544" y="100661"/>
                    <a:pt x="84544" y="99000"/>
                  </a:cubicBezTo>
                  <a:cubicBezTo>
                    <a:pt x="84544" y="97344"/>
                    <a:pt x="83327" y="96000"/>
                    <a:pt x="81816" y="96000"/>
                  </a:cubicBezTo>
                  <a:lnTo>
                    <a:pt x="81816" y="42000"/>
                  </a:lnTo>
                  <a:lnTo>
                    <a:pt x="92727" y="42000"/>
                  </a:lnTo>
                  <a:cubicBezTo>
                    <a:pt x="92727" y="42000"/>
                    <a:pt x="92727" y="114000"/>
                    <a:pt x="92727" y="114000"/>
                  </a:cubicBezTo>
                  <a:close/>
                  <a:moveTo>
                    <a:pt x="76361" y="96000"/>
                  </a:moveTo>
                  <a:cubicBezTo>
                    <a:pt x="74855" y="96000"/>
                    <a:pt x="73638" y="97344"/>
                    <a:pt x="73638" y="99000"/>
                  </a:cubicBezTo>
                  <a:cubicBezTo>
                    <a:pt x="73638" y="100661"/>
                    <a:pt x="74855" y="102000"/>
                    <a:pt x="76361" y="102000"/>
                  </a:cubicBezTo>
                  <a:lnTo>
                    <a:pt x="76361" y="114000"/>
                  </a:lnTo>
                  <a:lnTo>
                    <a:pt x="21816" y="114000"/>
                  </a:lnTo>
                  <a:lnTo>
                    <a:pt x="21816" y="102000"/>
                  </a:lnTo>
                  <a:cubicBezTo>
                    <a:pt x="23327" y="102000"/>
                    <a:pt x="24544" y="100661"/>
                    <a:pt x="24544" y="99000"/>
                  </a:cubicBezTo>
                  <a:cubicBezTo>
                    <a:pt x="24544" y="97344"/>
                    <a:pt x="23327" y="96000"/>
                    <a:pt x="21816" y="96000"/>
                  </a:cubicBezTo>
                  <a:lnTo>
                    <a:pt x="21816" y="42000"/>
                  </a:lnTo>
                  <a:lnTo>
                    <a:pt x="76361" y="42000"/>
                  </a:lnTo>
                  <a:cubicBezTo>
                    <a:pt x="76361" y="42000"/>
                    <a:pt x="76361" y="96000"/>
                    <a:pt x="76361" y="96000"/>
                  </a:cubicBezTo>
                  <a:close/>
                  <a:moveTo>
                    <a:pt x="16361" y="96000"/>
                  </a:moveTo>
                  <a:cubicBezTo>
                    <a:pt x="14855" y="96000"/>
                    <a:pt x="13638" y="97344"/>
                    <a:pt x="13638" y="99000"/>
                  </a:cubicBezTo>
                  <a:cubicBezTo>
                    <a:pt x="13638" y="100661"/>
                    <a:pt x="14855" y="102000"/>
                    <a:pt x="16361" y="102000"/>
                  </a:cubicBezTo>
                  <a:lnTo>
                    <a:pt x="16361" y="114000"/>
                  </a:lnTo>
                  <a:lnTo>
                    <a:pt x="5455" y="114000"/>
                  </a:lnTo>
                  <a:lnTo>
                    <a:pt x="5455" y="42000"/>
                  </a:lnTo>
                  <a:lnTo>
                    <a:pt x="16361" y="42000"/>
                  </a:lnTo>
                  <a:cubicBezTo>
                    <a:pt x="16361" y="42000"/>
                    <a:pt x="16361" y="96000"/>
                    <a:pt x="16361" y="96000"/>
                  </a:cubicBezTo>
                  <a:close/>
                  <a:moveTo>
                    <a:pt x="43638" y="30000"/>
                  </a:moveTo>
                  <a:lnTo>
                    <a:pt x="54544" y="30000"/>
                  </a:lnTo>
                  <a:cubicBezTo>
                    <a:pt x="57555" y="30000"/>
                    <a:pt x="60000" y="32688"/>
                    <a:pt x="60000" y="36005"/>
                  </a:cubicBezTo>
                  <a:lnTo>
                    <a:pt x="38183" y="36005"/>
                  </a:lnTo>
                  <a:cubicBezTo>
                    <a:pt x="38183" y="32688"/>
                    <a:pt x="40627" y="30000"/>
                    <a:pt x="43638" y="30000"/>
                  </a:cubicBezTo>
                  <a:moveTo>
                    <a:pt x="92727" y="36005"/>
                  </a:moveTo>
                  <a:lnTo>
                    <a:pt x="65455" y="36005"/>
                  </a:lnTo>
                  <a:cubicBezTo>
                    <a:pt x="65455" y="29372"/>
                    <a:pt x="60572" y="24005"/>
                    <a:pt x="54544" y="24005"/>
                  </a:cubicBezTo>
                  <a:lnTo>
                    <a:pt x="43638" y="24005"/>
                  </a:lnTo>
                  <a:cubicBezTo>
                    <a:pt x="37611" y="24005"/>
                    <a:pt x="32727" y="29372"/>
                    <a:pt x="32727" y="36005"/>
                  </a:cubicBezTo>
                  <a:lnTo>
                    <a:pt x="5455" y="36005"/>
                  </a:lnTo>
                  <a:cubicBezTo>
                    <a:pt x="2444" y="36005"/>
                    <a:pt x="0" y="38688"/>
                    <a:pt x="0" y="42000"/>
                  </a:cubicBezTo>
                  <a:lnTo>
                    <a:pt x="0" y="114000"/>
                  </a:lnTo>
                  <a:cubicBezTo>
                    <a:pt x="0" y="117311"/>
                    <a:pt x="2444" y="120000"/>
                    <a:pt x="5455" y="120000"/>
                  </a:cubicBezTo>
                  <a:lnTo>
                    <a:pt x="92727" y="120000"/>
                  </a:lnTo>
                  <a:cubicBezTo>
                    <a:pt x="95738" y="120000"/>
                    <a:pt x="98183" y="117311"/>
                    <a:pt x="98183" y="114000"/>
                  </a:cubicBezTo>
                  <a:lnTo>
                    <a:pt x="98183" y="42000"/>
                  </a:lnTo>
                  <a:cubicBezTo>
                    <a:pt x="98183" y="38688"/>
                    <a:pt x="95738" y="36005"/>
                    <a:pt x="92727" y="36005"/>
                  </a:cubicBezTo>
                  <a:moveTo>
                    <a:pt x="60000" y="12005"/>
                  </a:moveTo>
                  <a:cubicBezTo>
                    <a:pt x="60000" y="8688"/>
                    <a:pt x="62444" y="6000"/>
                    <a:pt x="65455" y="6000"/>
                  </a:cubicBezTo>
                  <a:lnTo>
                    <a:pt x="76361" y="6000"/>
                  </a:lnTo>
                  <a:cubicBezTo>
                    <a:pt x="79372" y="6000"/>
                    <a:pt x="81816" y="8688"/>
                    <a:pt x="81816" y="12005"/>
                  </a:cubicBezTo>
                  <a:cubicBezTo>
                    <a:pt x="81816" y="12005"/>
                    <a:pt x="60000" y="12005"/>
                    <a:pt x="60000" y="12005"/>
                  </a:cubicBezTo>
                  <a:close/>
                  <a:moveTo>
                    <a:pt x="114544" y="12005"/>
                  </a:moveTo>
                  <a:lnTo>
                    <a:pt x="87272" y="12005"/>
                  </a:lnTo>
                  <a:cubicBezTo>
                    <a:pt x="87272" y="5372"/>
                    <a:pt x="82388" y="0"/>
                    <a:pt x="76361" y="0"/>
                  </a:cubicBezTo>
                  <a:lnTo>
                    <a:pt x="65455" y="0"/>
                  </a:lnTo>
                  <a:cubicBezTo>
                    <a:pt x="59427" y="0"/>
                    <a:pt x="54544" y="5372"/>
                    <a:pt x="54544" y="12005"/>
                  </a:cubicBezTo>
                  <a:lnTo>
                    <a:pt x="27272" y="12005"/>
                  </a:lnTo>
                  <a:cubicBezTo>
                    <a:pt x="24261" y="12005"/>
                    <a:pt x="21816" y="14688"/>
                    <a:pt x="21816" y="18000"/>
                  </a:cubicBezTo>
                  <a:lnTo>
                    <a:pt x="21816" y="27000"/>
                  </a:lnTo>
                  <a:cubicBezTo>
                    <a:pt x="21816" y="28661"/>
                    <a:pt x="23038" y="30000"/>
                    <a:pt x="24544" y="30000"/>
                  </a:cubicBezTo>
                  <a:cubicBezTo>
                    <a:pt x="26055" y="30000"/>
                    <a:pt x="27272" y="28661"/>
                    <a:pt x="27272" y="27000"/>
                  </a:cubicBezTo>
                  <a:lnTo>
                    <a:pt x="27272" y="18000"/>
                  </a:lnTo>
                  <a:lnTo>
                    <a:pt x="114544" y="18000"/>
                  </a:lnTo>
                  <a:lnTo>
                    <a:pt x="114544" y="90005"/>
                  </a:lnTo>
                  <a:lnTo>
                    <a:pt x="106361" y="90005"/>
                  </a:lnTo>
                  <a:cubicBezTo>
                    <a:pt x="104855" y="90005"/>
                    <a:pt x="103638" y="91344"/>
                    <a:pt x="103638" y="93000"/>
                  </a:cubicBezTo>
                  <a:cubicBezTo>
                    <a:pt x="103638" y="94661"/>
                    <a:pt x="104855" y="96000"/>
                    <a:pt x="106361" y="96000"/>
                  </a:cubicBezTo>
                  <a:lnTo>
                    <a:pt x="114544" y="96000"/>
                  </a:lnTo>
                  <a:cubicBezTo>
                    <a:pt x="117555" y="96000"/>
                    <a:pt x="120000" y="93311"/>
                    <a:pt x="120000" y="90005"/>
                  </a:cubicBezTo>
                  <a:lnTo>
                    <a:pt x="120000" y="18000"/>
                  </a:lnTo>
                  <a:cubicBezTo>
                    <a:pt x="120000" y="14688"/>
                    <a:pt x="117555" y="12005"/>
                    <a:pt x="114544" y="12005"/>
                  </a:cubicBezTo>
                  <a:moveTo>
                    <a:pt x="30000" y="66005"/>
                  </a:moveTo>
                  <a:lnTo>
                    <a:pt x="35455" y="66005"/>
                  </a:lnTo>
                  <a:cubicBezTo>
                    <a:pt x="36961" y="66005"/>
                    <a:pt x="38183" y="64661"/>
                    <a:pt x="38183" y="63005"/>
                  </a:cubicBezTo>
                  <a:cubicBezTo>
                    <a:pt x="38183" y="61344"/>
                    <a:pt x="36961" y="60000"/>
                    <a:pt x="35455" y="60000"/>
                  </a:cubicBezTo>
                  <a:lnTo>
                    <a:pt x="30000" y="60000"/>
                  </a:lnTo>
                  <a:cubicBezTo>
                    <a:pt x="28494" y="60000"/>
                    <a:pt x="27272" y="61344"/>
                    <a:pt x="27272" y="63005"/>
                  </a:cubicBezTo>
                  <a:cubicBezTo>
                    <a:pt x="27272" y="64661"/>
                    <a:pt x="28494" y="66005"/>
                    <a:pt x="30000" y="66005"/>
                  </a:cubicBezTo>
                  <a:moveTo>
                    <a:pt x="30000" y="54000"/>
                  </a:moveTo>
                  <a:lnTo>
                    <a:pt x="46361" y="54000"/>
                  </a:lnTo>
                  <a:cubicBezTo>
                    <a:pt x="47872" y="54000"/>
                    <a:pt x="49088" y="52661"/>
                    <a:pt x="49088" y="51005"/>
                  </a:cubicBezTo>
                  <a:cubicBezTo>
                    <a:pt x="49088" y="49344"/>
                    <a:pt x="47872" y="48000"/>
                    <a:pt x="46361" y="48000"/>
                  </a:cubicBezTo>
                  <a:lnTo>
                    <a:pt x="30000" y="48000"/>
                  </a:lnTo>
                  <a:cubicBezTo>
                    <a:pt x="28494" y="48000"/>
                    <a:pt x="27272" y="49344"/>
                    <a:pt x="27272" y="51005"/>
                  </a:cubicBezTo>
                  <a:cubicBezTo>
                    <a:pt x="27272" y="52661"/>
                    <a:pt x="28494" y="54000"/>
                    <a:pt x="30000" y="5400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grpSp>
        <p:nvGrpSpPr>
          <p:cNvPr id="44" name="Shape 948">
            <a:extLst>
              <a:ext uri="{FF2B5EF4-FFF2-40B4-BE49-F238E27FC236}">
                <a16:creationId xmlns:a16="http://schemas.microsoft.com/office/drawing/2014/main" id="{F48F311E-2968-4279-86B1-B0BAA47CE6D6}"/>
              </a:ext>
            </a:extLst>
          </p:cNvPr>
          <p:cNvGrpSpPr/>
          <p:nvPr userDrawn="1"/>
        </p:nvGrpSpPr>
        <p:grpSpPr>
          <a:xfrm>
            <a:off x="5866603" y="1538356"/>
            <a:ext cx="616688" cy="616688"/>
            <a:chOff x="5866603" y="2153819"/>
            <a:chExt cx="616688" cy="616688"/>
          </a:xfrm>
        </p:grpSpPr>
        <p:sp>
          <p:nvSpPr>
            <p:cNvPr id="47" name="Shape 950">
              <a:extLst>
                <a:ext uri="{FF2B5EF4-FFF2-40B4-BE49-F238E27FC236}">
                  <a16:creationId xmlns:a16="http://schemas.microsoft.com/office/drawing/2014/main" id="{84E8DAAC-E80A-4A72-A5C9-0CFC503DB8CB}"/>
                </a:ext>
              </a:extLst>
            </p:cNvPr>
            <p:cNvSpPr/>
            <p:nvPr/>
          </p:nvSpPr>
          <p:spPr>
            <a:xfrm>
              <a:off x="5866603" y="2153819"/>
              <a:ext cx="616688" cy="616688"/>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6" name="Shape 952">
              <a:extLst>
                <a:ext uri="{FF2B5EF4-FFF2-40B4-BE49-F238E27FC236}">
                  <a16:creationId xmlns:a16="http://schemas.microsoft.com/office/drawing/2014/main" id="{E965A707-C781-4519-B5AE-C0F57FA109C5}"/>
                </a:ext>
              </a:extLst>
            </p:cNvPr>
            <p:cNvSpPr/>
            <p:nvPr/>
          </p:nvSpPr>
          <p:spPr>
            <a:xfrm>
              <a:off x="6035283" y="2327251"/>
              <a:ext cx="279327" cy="254031"/>
            </a:xfrm>
            <a:custGeom>
              <a:avLst/>
              <a:gdLst/>
              <a:ahLst/>
              <a:cxnLst/>
              <a:rect l="0" t="0" r="0" b="0"/>
              <a:pathLst>
                <a:path w="120000" h="120000" extrusionOk="0">
                  <a:moveTo>
                    <a:pt x="114544" y="42031"/>
                  </a:moveTo>
                  <a:lnTo>
                    <a:pt x="75444" y="42031"/>
                  </a:lnTo>
                  <a:cubicBezTo>
                    <a:pt x="73088" y="38609"/>
                    <a:pt x="70655" y="34591"/>
                    <a:pt x="68438" y="30039"/>
                  </a:cubicBezTo>
                  <a:lnTo>
                    <a:pt x="114544" y="30039"/>
                  </a:lnTo>
                  <a:cubicBezTo>
                    <a:pt x="114544" y="30039"/>
                    <a:pt x="114544" y="42031"/>
                    <a:pt x="114544" y="42031"/>
                  </a:cubicBezTo>
                  <a:close/>
                  <a:moveTo>
                    <a:pt x="109088" y="78019"/>
                  </a:moveTo>
                  <a:lnTo>
                    <a:pt x="62727" y="78019"/>
                  </a:lnTo>
                  <a:lnTo>
                    <a:pt x="62727" y="48030"/>
                  </a:lnTo>
                  <a:lnTo>
                    <a:pt x="72722" y="48030"/>
                  </a:lnTo>
                  <a:cubicBezTo>
                    <a:pt x="77900" y="55119"/>
                    <a:pt x="82305" y="59233"/>
                    <a:pt x="82677" y="59574"/>
                  </a:cubicBezTo>
                  <a:cubicBezTo>
                    <a:pt x="83383" y="60215"/>
                    <a:pt x="84300" y="60408"/>
                    <a:pt x="85127" y="60164"/>
                  </a:cubicBezTo>
                  <a:cubicBezTo>
                    <a:pt x="85655" y="60011"/>
                    <a:pt x="86138" y="59682"/>
                    <a:pt x="86516" y="59188"/>
                  </a:cubicBezTo>
                  <a:cubicBezTo>
                    <a:pt x="87477" y="57917"/>
                    <a:pt x="87322" y="56021"/>
                    <a:pt x="86166" y="54960"/>
                  </a:cubicBezTo>
                  <a:cubicBezTo>
                    <a:pt x="86100" y="54903"/>
                    <a:pt x="83461" y="52429"/>
                    <a:pt x="79905" y="48030"/>
                  </a:cubicBezTo>
                  <a:lnTo>
                    <a:pt x="109088" y="48030"/>
                  </a:lnTo>
                  <a:cubicBezTo>
                    <a:pt x="109088" y="48030"/>
                    <a:pt x="109088" y="78019"/>
                    <a:pt x="109088" y="78019"/>
                  </a:cubicBezTo>
                  <a:close/>
                  <a:moveTo>
                    <a:pt x="109088" y="114001"/>
                  </a:moveTo>
                  <a:lnTo>
                    <a:pt x="62727" y="114001"/>
                  </a:lnTo>
                  <a:lnTo>
                    <a:pt x="62727" y="84012"/>
                  </a:lnTo>
                  <a:lnTo>
                    <a:pt x="109088" y="84012"/>
                  </a:lnTo>
                  <a:cubicBezTo>
                    <a:pt x="109088" y="84012"/>
                    <a:pt x="109088" y="114001"/>
                    <a:pt x="109088" y="114001"/>
                  </a:cubicBezTo>
                  <a:close/>
                  <a:moveTo>
                    <a:pt x="62727" y="30993"/>
                  </a:moveTo>
                  <a:cubicBezTo>
                    <a:pt x="64588" y="35062"/>
                    <a:pt x="66616" y="38751"/>
                    <a:pt x="68666" y="42031"/>
                  </a:cubicBezTo>
                  <a:lnTo>
                    <a:pt x="62727" y="42031"/>
                  </a:lnTo>
                  <a:cubicBezTo>
                    <a:pt x="62727" y="42031"/>
                    <a:pt x="62727" y="30993"/>
                    <a:pt x="62727" y="30993"/>
                  </a:cubicBezTo>
                  <a:close/>
                  <a:moveTo>
                    <a:pt x="71505" y="8405"/>
                  </a:moveTo>
                  <a:cubicBezTo>
                    <a:pt x="78027" y="4262"/>
                    <a:pt x="85755" y="5556"/>
                    <a:pt x="88772" y="11293"/>
                  </a:cubicBezTo>
                  <a:cubicBezTo>
                    <a:pt x="90794" y="15141"/>
                    <a:pt x="90127" y="19994"/>
                    <a:pt x="87527" y="24040"/>
                  </a:cubicBezTo>
                  <a:lnTo>
                    <a:pt x="65805" y="24040"/>
                  </a:lnTo>
                  <a:cubicBezTo>
                    <a:pt x="65222" y="22559"/>
                    <a:pt x="64672" y="21044"/>
                    <a:pt x="64166" y="19477"/>
                  </a:cubicBezTo>
                  <a:cubicBezTo>
                    <a:pt x="64738" y="15272"/>
                    <a:pt x="67333" y="11049"/>
                    <a:pt x="71505" y="8405"/>
                  </a:cubicBezTo>
                  <a:moveTo>
                    <a:pt x="57272" y="42031"/>
                  </a:moveTo>
                  <a:lnTo>
                    <a:pt x="51244" y="42031"/>
                  </a:lnTo>
                  <a:cubicBezTo>
                    <a:pt x="53333" y="38700"/>
                    <a:pt x="55388" y="34948"/>
                    <a:pt x="57272" y="30811"/>
                  </a:cubicBezTo>
                  <a:cubicBezTo>
                    <a:pt x="57272" y="30811"/>
                    <a:pt x="57272" y="42031"/>
                    <a:pt x="57272" y="42031"/>
                  </a:cubicBezTo>
                  <a:close/>
                  <a:moveTo>
                    <a:pt x="57272" y="78019"/>
                  </a:moveTo>
                  <a:lnTo>
                    <a:pt x="10911" y="78019"/>
                  </a:lnTo>
                  <a:lnTo>
                    <a:pt x="10911" y="48030"/>
                  </a:lnTo>
                  <a:lnTo>
                    <a:pt x="40011" y="48030"/>
                  </a:lnTo>
                  <a:cubicBezTo>
                    <a:pt x="36461" y="52429"/>
                    <a:pt x="33816" y="54903"/>
                    <a:pt x="33750" y="54960"/>
                  </a:cubicBezTo>
                  <a:cubicBezTo>
                    <a:pt x="32594" y="56021"/>
                    <a:pt x="32438" y="57917"/>
                    <a:pt x="33400" y="59188"/>
                  </a:cubicBezTo>
                  <a:cubicBezTo>
                    <a:pt x="33777" y="59682"/>
                    <a:pt x="34261" y="60011"/>
                    <a:pt x="34783" y="60164"/>
                  </a:cubicBezTo>
                  <a:cubicBezTo>
                    <a:pt x="35616" y="60408"/>
                    <a:pt x="36527" y="60215"/>
                    <a:pt x="37238" y="59574"/>
                  </a:cubicBezTo>
                  <a:cubicBezTo>
                    <a:pt x="37611" y="59233"/>
                    <a:pt x="42016" y="55119"/>
                    <a:pt x="47194" y="48030"/>
                  </a:cubicBezTo>
                  <a:lnTo>
                    <a:pt x="57272" y="48030"/>
                  </a:lnTo>
                  <a:cubicBezTo>
                    <a:pt x="57272" y="48030"/>
                    <a:pt x="57272" y="78019"/>
                    <a:pt x="57272" y="78019"/>
                  </a:cubicBezTo>
                  <a:close/>
                  <a:moveTo>
                    <a:pt x="57272" y="114001"/>
                  </a:moveTo>
                  <a:lnTo>
                    <a:pt x="10911" y="114001"/>
                  </a:lnTo>
                  <a:lnTo>
                    <a:pt x="10911" y="84012"/>
                  </a:lnTo>
                  <a:lnTo>
                    <a:pt x="57272" y="84012"/>
                  </a:lnTo>
                  <a:cubicBezTo>
                    <a:pt x="57272" y="84012"/>
                    <a:pt x="57272" y="114001"/>
                    <a:pt x="57272" y="114001"/>
                  </a:cubicBezTo>
                  <a:close/>
                  <a:moveTo>
                    <a:pt x="5455" y="42031"/>
                  </a:moveTo>
                  <a:lnTo>
                    <a:pt x="5455" y="30039"/>
                  </a:lnTo>
                  <a:lnTo>
                    <a:pt x="51477" y="30039"/>
                  </a:lnTo>
                  <a:cubicBezTo>
                    <a:pt x="49261" y="34591"/>
                    <a:pt x="46827" y="38609"/>
                    <a:pt x="44472" y="42031"/>
                  </a:cubicBezTo>
                  <a:cubicBezTo>
                    <a:pt x="44472" y="42031"/>
                    <a:pt x="5455" y="42031"/>
                    <a:pt x="5455" y="42031"/>
                  </a:cubicBezTo>
                  <a:close/>
                  <a:moveTo>
                    <a:pt x="31144" y="11293"/>
                  </a:moveTo>
                  <a:cubicBezTo>
                    <a:pt x="34155" y="5561"/>
                    <a:pt x="41888" y="4262"/>
                    <a:pt x="48411" y="8405"/>
                  </a:cubicBezTo>
                  <a:cubicBezTo>
                    <a:pt x="52583" y="11055"/>
                    <a:pt x="55172" y="15278"/>
                    <a:pt x="55750" y="19483"/>
                  </a:cubicBezTo>
                  <a:cubicBezTo>
                    <a:pt x="55244" y="21044"/>
                    <a:pt x="54694" y="22559"/>
                    <a:pt x="54111" y="24040"/>
                  </a:cubicBezTo>
                  <a:lnTo>
                    <a:pt x="32388" y="24040"/>
                  </a:lnTo>
                  <a:cubicBezTo>
                    <a:pt x="29788" y="19994"/>
                    <a:pt x="29122" y="15141"/>
                    <a:pt x="31144" y="11293"/>
                  </a:cubicBezTo>
                  <a:moveTo>
                    <a:pt x="114544" y="24040"/>
                  </a:moveTo>
                  <a:lnTo>
                    <a:pt x="93744" y="24040"/>
                  </a:lnTo>
                  <a:cubicBezTo>
                    <a:pt x="95883" y="18870"/>
                    <a:pt x="96022" y="13110"/>
                    <a:pt x="93494" y="8291"/>
                  </a:cubicBezTo>
                  <a:cubicBezTo>
                    <a:pt x="88972" y="-306"/>
                    <a:pt x="77911" y="-2587"/>
                    <a:pt x="68777" y="3206"/>
                  </a:cubicBezTo>
                  <a:cubicBezTo>
                    <a:pt x="65261" y="5442"/>
                    <a:pt x="62650" y="8575"/>
                    <a:pt x="60916" y="12043"/>
                  </a:cubicBezTo>
                  <a:cubicBezTo>
                    <a:pt x="60827" y="12003"/>
                    <a:pt x="60761" y="11935"/>
                    <a:pt x="60666" y="11906"/>
                  </a:cubicBezTo>
                  <a:cubicBezTo>
                    <a:pt x="60605" y="11889"/>
                    <a:pt x="60550" y="11901"/>
                    <a:pt x="60488" y="11889"/>
                  </a:cubicBezTo>
                  <a:cubicBezTo>
                    <a:pt x="60338" y="11855"/>
                    <a:pt x="60188" y="11855"/>
                    <a:pt x="60033" y="11850"/>
                  </a:cubicBezTo>
                  <a:cubicBezTo>
                    <a:pt x="59900" y="11855"/>
                    <a:pt x="59772" y="11855"/>
                    <a:pt x="59638" y="11878"/>
                  </a:cubicBezTo>
                  <a:cubicBezTo>
                    <a:pt x="59511" y="11895"/>
                    <a:pt x="59383" y="11861"/>
                    <a:pt x="59250" y="11906"/>
                  </a:cubicBezTo>
                  <a:cubicBezTo>
                    <a:pt x="59155" y="11935"/>
                    <a:pt x="59088" y="12003"/>
                    <a:pt x="59000" y="12043"/>
                  </a:cubicBezTo>
                  <a:cubicBezTo>
                    <a:pt x="57261" y="8575"/>
                    <a:pt x="54650" y="5442"/>
                    <a:pt x="51138" y="3212"/>
                  </a:cubicBezTo>
                  <a:cubicBezTo>
                    <a:pt x="42005" y="-2587"/>
                    <a:pt x="30938" y="-306"/>
                    <a:pt x="26416" y="8291"/>
                  </a:cubicBezTo>
                  <a:cubicBezTo>
                    <a:pt x="23894" y="13110"/>
                    <a:pt x="24027" y="18870"/>
                    <a:pt x="26172" y="24040"/>
                  </a:cubicBezTo>
                  <a:lnTo>
                    <a:pt x="5455" y="24040"/>
                  </a:lnTo>
                  <a:cubicBezTo>
                    <a:pt x="2444" y="24040"/>
                    <a:pt x="0" y="26725"/>
                    <a:pt x="0" y="30039"/>
                  </a:cubicBezTo>
                  <a:lnTo>
                    <a:pt x="0" y="42031"/>
                  </a:lnTo>
                  <a:cubicBezTo>
                    <a:pt x="0" y="45346"/>
                    <a:pt x="2444" y="48030"/>
                    <a:pt x="5455" y="48030"/>
                  </a:cubicBezTo>
                  <a:lnTo>
                    <a:pt x="5455" y="114001"/>
                  </a:lnTo>
                  <a:cubicBezTo>
                    <a:pt x="5455" y="117315"/>
                    <a:pt x="7900" y="120000"/>
                    <a:pt x="10911" y="120000"/>
                  </a:cubicBezTo>
                  <a:lnTo>
                    <a:pt x="109088" y="120000"/>
                  </a:lnTo>
                  <a:cubicBezTo>
                    <a:pt x="112100" y="120000"/>
                    <a:pt x="114544" y="117315"/>
                    <a:pt x="114544" y="114001"/>
                  </a:cubicBezTo>
                  <a:lnTo>
                    <a:pt x="114544" y="48030"/>
                  </a:lnTo>
                  <a:cubicBezTo>
                    <a:pt x="117555" y="48030"/>
                    <a:pt x="120000" y="45346"/>
                    <a:pt x="120000" y="42031"/>
                  </a:cubicBezTo>
                  <a:lnTo>
                    <a:pt x="120000" y="30039"/>
                  </a:lnTo>
                  <a:cubicBezTo>
                    <a:pt x="120000" y="26725"/>
                    <a:pt x="117555" y="24040"/>
                    <a:pt x="114544" y="2404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grpSp>
        <p:nvGrpSpPr>
          <p:cNvPr id="49" name="Shape 953">
            <a:extLst>
              <a:ext uri="{FF2B5EF4-FFF2-40B4-BE49-F238E27FC236}">
                <a16:creationId xmlns:a16="http://schemas.microsoft.com/office/drawing/2014/main" id="{4E557C3F-FD2E-40DC-A283-3B795000D60F}"/>
              </a:ext>
            </a:extLst>
          </p:cNvPr>
          <p:cNvGrpSpPr/>
          <p:nvPr userDrawn="1"/>
        </p:nvGrpSpPr>
        <p:grpSpPr>
          <a:xfrm>
            <a:off x="5884007" y="4735486"/>
            <a:ext cx="616688" cy="616688"/>
            <a:chOff x="5866603" y="4454825"/>
            <a:chExt cx="616688" cy="616688"/>
          </a:xfrm>
        </p:grpSpPr>
        <p:sp>
          <p:nvSpPr>
            <p:cNvPr id="52" name="Shape 955">
              <a:extLst>
                <a:ext uri="{FF2B5EF4-FFF2-40B4-BE49-F238E27FC236}">
                  <a16:creationId xmlns:a16="http://schemas.microsoft.com/office/drawing/2014/main" id="{80A55137-E62A-4058-8A8C-B07C4901A67D}"/>
                </a:ext>
              </a:extLst>
            </p:cNvPr>
            <p:cNvSpPr/>
            <p:nvPr/>
          </p:nvSpPr>
          <p:spPr>
            <a:xfrm>
              <a:off x="5866603" y="4454825"/>
              <a:ext cx="616688" cy="616688"/>
            </a:xfrm>
            <a:prstGeom prst="roundRect">
              <a:avLst>
                <a:gd name="adj" fmla="val 50000"/>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1" name="Shape 957">
              <a:extLst>
                <a:ext uri="{FF2B5EF4-FFF2-40B4-BE49-F238E27FC236}">
                  <a16:creationId xmlns:a16="http://schemas.microsoft.com/office/drawing/2014/main" id="{6F5DAFB6-5335-4091-ABF2-A9C403F6EEFF}"/>
                </a:ext>
              </a:extLst>
            </p:cNvPr>
            <p:cNvSpPr/>
            <p:nvPr/>
          </p:nvSpPr>
          <p:spPr>
            <a:xfrm>
              <a:off x="6035283" y="4615000"/>
              <a:ext cx="279327" cy="279327"/>
            </a:xfrm>
            <a:custGeom>
              <a:avLst/>
              <a:gdLst/>
              <a:ahLst/>
              <a:cxnLst/>
              <a:rect l="0" t="0" r="0" b="0"/>
              <a:pathLst>
                <a:path w="120000" h="120000" extrusionOk="0">
                  <a:moveTo>
                    <a:pt x="53216" y="94688"/>
                  </a:moveTo>
                  <a:cubicBezTo>
                    <a:pt x="52377" y="95411"/>
                    <a:pt x="51400" y="95966"/>
                    <a:pt x="50277" y="96355"/>
                  </a:cubicBezTo>
                  <a:cubicBezTo>
                    <a:pt x="49161" y="96750"/>
                    <a:pt x="47977" y="96944"/>
                    <a:pt x="46738" y="96944"/>
                  </a:cubicBezTo>
                  <a:cubicBezTo>
                    <a:pt x="43816" y="96944"/>
                    <a:pt x="41600" y="96044"/>
                    <a:pt x="40077" y="94255"/>
                  </a:cubicBezTo>
                  <a:cubicBezTo>
                    <a:pt x="38561" y="92466"/>
                    <a:pt x="37761" y="90144"/>
                    <a:pt x="37677" y="87305"/>
                  </a:cubicBezTo>
                  <a:lnTo>
                    <a:pt x="32577" y="87305"/>
                  </a:lnTo>
                  <a:cubicBezTo>
                    <a:pt x="32538" y="89566"/>
                    <a:pt x="32850" y="91588"/>
                    <a:pt x="33511" y="93361"/>
                  </a:cubicBezTo>
                  <a:cubicBezTo>
                    <a:pt x="34172" y="95127"/>
                    <a:pt x="35116" y="96627"/>
                    <a:pt x="36361" y="97838"/>
                  </a:cubicBezTo>
                  <a:cubicBezTo>
                    <a:pt x="37594" y="99055"/>
                    <a:pt x="39100" y="99972"/>
                    <a:pt x="40861" y="100588"/>
                  </a:cubicBezTo>
                  <a:cubicBezTo>
                    <a:pt x="42616" y="101211"/>
                    <a:pt x="44577" y="101516"/>
                    <a:pt x="46738" y="101516"/>
                  </a:cubicBezTo>
                  <a:cubicBezTo>
                    <a:pt x="48738" y="101516"/>
                    <a:pt x="50627" y="101238"/>
                    <a:pt x="52411" y="100683"/>
                  </a:cubicBezTo>
                  <a:cubicBezTo>
                    <a:pt x="54188" y="100127"/>
                    <a:pt x="55738" y="99294"/>
                    <a:pt x="57061" y="98177"/>
                  </a:cubicBezTo>
                  <a:cubicBezTo>
                    <a:pt x="58383" y="97066"/>
                    <a:pt x="59427" y="95677"/>
                    <a:pt x="60205" y="94011"/>
                  </a:cubicBezTo>
                  <a:cubicBezTo>
                    <a:pt x="60988" y="92338"/>
                    <a:pt x="61377" y="90416"/>
                    <a:pt x="61377" y="88227"/>
                  </a:cubicBezTo>
                  <a:cubicBezTo>
                    <a:pt x="61377" y="85594"/>
                    <a:pt x="60750" y="83305"/>
                    <a:pt x="59488" y="81366"/>
                  </a:cubicBezTo>
                  <a:cubicBezTo>
                    <a:pt x="58227" y="79433"/>
                    <a:pt x="56300" y="78177"/>
                    <a:pt x="53700" y="77600"/>
                  </a:cubicBezTo>
                  <a:lnTo>
                    <a:pt x="53700" y="77477"/>
                  </a:lnTo>
                  <a:cubicBezTo>
                    <a:pt x="55377" y="76694"/>
                    <a:pt x="56777" y="75538"/>
                    <a:pt x="57900" y="74016"/>
                  </a:cubicBezTo>
                  <a:cubicBezTo>
                    <a:pt x="59022" y="72488"/>
                    <a:pt x="59577" y="70744"/>
                    <a:pt x="59577" y="68761"/>
                  </a:cubicBezTo>
                  <a:cubicBezTo>
                    <a:pt x="59577" y="66744"/>
                    <a:pt x="59250" y="64988"/>
                    <a:pt x="58588" y="63511"/>
                  </a:cubicBezTo>
                  <a:cubicBezTo>
                    <a:pt x="57927" y="62027"/>
                    <a:pt x="57016" y="60811"/>
                    <a:pt x="55861" y="59866"/>
                  </a:cubicBezTo>
                  <a:cubicBezTo>
                    <a:pt x="54700" y="58916"/>
                    <a:pt x="53327" y="58205"/>
                    <a:pt x="51750" y="57733"/>
                  </a:cubicBezTo>
                  <a:cubicBezTo>
                    <a:pt x="50166" y="57255"/>
                    <a:pt x="48455" y="57022"/>
                    <a:pt x="46616" y="57022"/>
                  </a:cubicBezTo>
                  <a:cubicBezTo>
                    <a:pt x="44500" y="57022"/>
                    <a:pt x="42627" y="57366"/>
                    <a:pt x="41011" y="58072"/>
                  </a:cubicBezTo>
                  <a:cubicBezTo>
                    <a:pt x="39388" y="58772"/>
                    <a:pt x="38038" y="59738"/>
                    <a:pt x="36961" y="60977"/>
                  </a:cubicBezTo>
                  <a:cubicBezTo>
                    <a:pt x="35883" y="62211"/>
                    <a:pt x="35050" y="63700"/>
                    <a:pt x="34466" y="65427"/>
                  </a:cubicBezTo>
                  <a:cubicBezTo>
                    <a:pt x="33888" y="67155"/>
                    <a:pt x="33555" y="69072"/>
                    <a:pt x="33477" y="71172"/>
                  </a:cubicBezTo>
                  <a:lnTo>
                    <a:pt x="38577" y="71172"/>
                  </a:lnTo>
                  <a:cubicBezTo>
                    <a:pt x="38577" y="69894"/>
                    <a:pt x="38733" y="68683"/>
                    <a:pt x="39061" y="67527"/>
                  </a:cubicBezTo>
                  <a:cubicBezTo>
                    <a:pt x="39377" y="66372"/>
                    <a:pt x="39872" y="65366"/>
                    <a:pt x="40533" y="64500"/>
                  </a:cubicBezTo>
                  <a:cubicBezTo>
                    <a:pt x="41188" y="63633"/>
                    <a:pt x="42027" y="62944"/>
                    <a:pt x="43050" y="62427"/>
                  </a:cubicBezTo>
                  <a:cubicBezTo>
                    <a:pt x="44066" y="61911"/>
                    <a:pt x="45261" y="61655"/>
                    <a:pt x="46616" y="61655"/>
                  </a:cubicBezTo>
                  <a:cubicBezTo>
                    <a:pt x="48777" y="61655"/>
                    <a:pt x="50577" y="62244"/>
                    <a:pt x="52022" y="63416"/>
                  </a:cubicBezTo>
                  <a:cubicBezTo>
                    <a:pt x="53461" y="64594"/>
                    <a:pt x="54177" y="66350"/>
                    <a:pt x="54177" y="68700"/>
                  </a:cubicBezTo>
                  <a:cubicBezTo>
                    <a:pt x="54177" y="69855"/>
                    <a:pt x="53961" y="70883"/>
                    <a:pt x="53522" y="71788"/>
                  </a:cubicBezTo>
                  <a:cubicBezTo>
                    <a:pt x="53077" y="72700"/>
                    <a:pt x="52488" y="73450"/>
                    <a:pt x="51750" y="74050"/>
                  </a:cubicBezTo>
                  <a:cubicBezTo>
                    <a:pt x="51011" y="74644"/>
                    <a:pt x="50150" y="75094"/>
                    <a:pt x="49172" y="75411"/>
                  </a:cubicBezTo>
                  <a:cubicBezTo>
                    <a:pt x="48188" y="75716"/>
                    <a:pt x="47155" y="75872"/>
                    <a:pt x="46077" y="75872"/>
                  </a:cubicBezTo>
                  <a:lnTo>
                    <a:pt x="44400" y="75872"/>
                  </a:lnTo>
                  <a:cubicBezTo>
                    <a:pt x="44238" y="75872"/>
                    <a:pt x="44055" y="75850"/>
                    <a:pt x="43861" y="75805"/>
                  </a:cubicBezTo>
                  <a:lnTo>
                    <a:pt x="43861" y="80261"/>
                  </a:lnTo>
                  <a:cubicBezTo>
                    <a:pt x="44816" y="80133"/>
                    <a:pt x="45838" y="80072"/>
                    <a:pt x="46916" y="80072"/>
                  </a:cubicBezTo>
                  <a:cubicBezTo>
                    <a:pt x="48200" y="80072"/>
                    <a:pt x="49388" y="80244"/>
                    <a:pt x="50488" y="80594"/>
                  </a:cubicBezTo>
                  <a:cubicBezTo>
                    <a:pt x="51588" y="80950"/>
                    <a:pt x="52538" y="81483"/>
                    <a:pt x="53338" y="82205"/>
                  </a:cubicBezTo>
                  <a:cubicBezTo>
                    <a:pt x="54138" y="82927"/>
                    <a:pt x="54777" y="83811"/>
                    <a:pt x="55261" y="84861"/>
                  </a:cubicBezTo>
                  <a:cubicBezTo>
                    <a:pt x="55738" y="85911"/>
                    <a:pt x="55977" y="87122"/>
                    <a:pt x="55977" y="88477"/>
                  </a:cubicBezTo>
                  <a:cubicBezTo>
                    <a:pt x="55977" y="89794"/>
                    <a:pt x="55727" y="90983"/>
                    <a:pt x="55227" y="92027"/>
                  </a:cubicBezTo>
                  <a:cubicBezTo>
                    <a:pt x="54727" y="93077"/>
                    <a:pt x="54061" y="93966"/>
                    <a:pt x="53216" y="94688"/>
                  </a:cubicBezTo>
                  <a:moveTo>
                    <a:pt x="79205" y="100838"/>
                  </a:moveTo>
                  <a:lnTo>
                    <a:pt x="84305" y="100838"/>
                  </a:lnTo>
                  <a:lnTo>
                    <a:pt x="84305" y="57022"/>
                  </a:lnTo>
                  <a:lnTo>
                    <a:pt x="80405" y="57022"/>
                  </a:lnTo>
                  <a:cubicBezTo>
                    <a:pt x="80122" y="58672"/>
                    <a:pt x="79605" y="60027"/>
                    <a:pt x="78844" y="61100"/>
                  </a:cubicBezTo>
                  <a:cubicBezTo>
                    <a:pt x="78083" y="62172"/>
                    <a:pt x="77155" y="63016"/>
                    <a:pt x="76055" y="63633"/>
                  </a:cubicBezTo>
                  <a:cubicBezTo>
                    <a:pt x="74955" y="64250"/>
                    <a:pt x="73727" y="64672"/>
                    <a:pt x="72366" y="64900"/>
                  </a:cubicBezTo>
                  <a:cubicBezTo>
                    <a:pt x="71005" y="65127"/>
                    <a:pt x="69605" y="65238"/>
                    <a:pt x="68166" y="65238"/>
                  </a:cubicBezTo>
                  <a:lnTo>
                    <a:pt x="68166" y="69438"/>
                  </a:lnTo>
                  <a:lnTo>
                    <a:pt x="79205" y="69438"/>
                  </a:lnTo>
                  <a:cubicBezTo>
                    <a:pt x="79205" y="69438"/>
                    <a:pt x="79205" y="100838"/>
                    <a:pt x="79205" y="100838"/>
                  </a:cubicBezTo>
                  <a:close/>
                  <a:moveTo>
                    <a:pt x="114544" y="38183"/>
                  </a:moveTo>
                  <a:lnTo>
                    <a:pt x="5455" y="38183"/>
                  </a:lnTo>
                  <a:lnTo>
                    <a:pt x="5455" y="21822"/>
                  </a:lnTo>
                  <a:cubicBezTo>
                    <a:pt x="5455" y="18805"/>
                    <a:pt x="7894" y="16361"/>
                    <a:pt x="10911" y="16361"/>
                  </a:cubicBezTo>
                  <a:lnTo>
                    <a:pt x="21816" y="16361"/>
                  </a:lnTo>
                  <a:lnTo>
                    <a:pt x="21816" y="24544"/>
                  </a:lnTo>
                  <a:cubicBezTo>
                    <a:pt x="21816" y="26055"/>
                    <a:pt x="23038" y="27272"/>
                    <a:pt x="24544" y="27272"/>
                  </a:cubicBezTo>
                  <a:cubicBezTo>
                    <a:pt x="26055" y="27272"/>
                    <a:pt x="27272" y="26055"/>
                    <a:pt x="27272" y="24544"/>
                  </a:cubicBezTo>
                  <a:lnTo>
                    <a:pt x="27272" y="16361"/>
                  </a:lnTo>
                  <a:lnTo>
                    <a:pt x="92727" y="16361"/>
                  </a:lnTo>
                  <a:lnTo>
                    <a:pt x="92727" y="24544"/>
                  </a:lnTo>
                  <a:cubicBezTo>
                    <a:pt x="92727" y="26055"/>
                    <a:pt x="93944" y="27272"/>
                    <a:pt x="95455" y="27272"/>
                  </a:cubicBezTo>
                  <a:cubicBezTo>
                    <a:pt x="96961" y="27272"/>
                    <a:pt x="98183" y="26055"/>
                    <a:pt x="98183" y="24544"/>
                  </a:cubicBezTo>
                  <a:lnTo>
                    <a:pt x="98183" y="16361"/>
                  </a:lnTo>
                  <a:lnTo>
                    <a:pt x="109088" y="16361"/>
                  </a:lnTo>
                  <a:cubicBezTo>
                    <a:pt x="112105" y="16361"/>
                    <a:pt x="114544" y="18805"/>
                    <a:pt x="114544" y="21822"/>
                  </a:cubicBezTo>
                  <a:cubicBezTo>
                    <a:pt x="114544" y="21822"/>
                    <a:pt x="114544" y="38183"/>
                    <a:pt x="114544" y="38183"/>
                  </a:cubicBezTo>
                  <a:close/>
                  <a:moveTo>
                    <a:pt x="114544" y="109088"/>
                  </a:moveTo>
                  <a:cubicBezTo>
                    <a:pt x="114544" y="112105"/>
                    <a:pt x="112105" y="114544"/>
                    <a:pt x="109088" y="114544"/>
                  </a:cubicBezTo>
                  <a:lnTo>
                    <a:pt x="10911" y="114544"/>
                  </a:lnTo>
                  <a:cubicBezTo>
                    <a:pt x="7894" y="114544"/>
                    <a:pt x="5455" y="112105"/>
                    <a:pt x="5455" y="109088"/>
                  </a:cubicBezTo>
                  <a:lnTo>
                    <a:pt x="5455" y="43638"/>
                  </a:lnTo>
                  <a:lnTo>
                    <a:pt x="114544" y="43638"/>
                  </a:lnTo>
                  <a:cubicBezTo>
                    <a:pt x="114544" y="43638"/>
                    <a:pt x="114544" y="109088"/>
                    <a:pt x="114544" y="109088"/>
                  </a:cubicBezTo>
                  <a:close/>
                  <a:moveTo>
                    <a:pt x="109088" y="10911"/>
                  </a:moveTo>
                  <a:lnTo>
                    <a:pt x="98183" y="10911"/>
                  </a:lnTo>
                  <a:lnTo>
                    <a:pt x="98183" y="2727"/>
                  </a:lnTo>
                  <a:cubicBezTo>
                    <a:pt x="98183" y="1222"/>
                    <a:pt x="96961" y="0"/>
                    <a:pt x="95455" y="0"/>
                  </a:cubicBezTo>
                  <a:cubicBezTo>
                    <a:pt x="93944" y="0"/>
                    <a:pt x="92727" y="1222"/>
                    <a:pt x="92727" y="2727"/>
                  </a:cubicBezTo>
                  <a:lnTo>
                    <a:pt x="92727" y="10911"/>
                  </a:lnTo>
                  <a:lnTo>
                    <a:pt x="27272" y="10911"/>
                  </a:lnTo>
                  <a:lnTo>
                    <a:pt x="27272" y="2727"/>
                  </a:lnTo>
                  <a:cubicBezTo>
                    <a:pt x="27272" y="1222"/>
                    <a:pt x="26055" y="0"/>
                    <a:pt x="24544" y="0"/>
                  </a:cubicBezTo>
                  <a:cubicBezTo>
                    <a:pt x="23038" y="0"/>
                    <a:pt x="21816" y="1222"/>
                    <a:pt x="21816" y="2727"/>
                  </a:cubicBezTo>
                  <a:lnTo>
                    <a:pt x="21816" y="10911"/>
                  </a:lnTo>
                  <a:lnTo>
                    <a:pt x="10911" y="10911"/>
                  </a:lnTo>
                  <a:cubicBezTo>
                    <a:pt x="4883" y="10911"/>
                    <a:pt x="0" y="15794"/>
                    <a:pt x="0" y="21822"/>
                  </a:cubicBezTo>
                  <a:lnTo>
                    <a:pt x="0" y="109088"/>
                  </a:lnTo>
                  <a:cubicBezTo>
                    <a:pt x="0" y="115116"/>
                    <a:pt x="4883" y="120000"/>
                    <a:pt x="10911" y="120000"/>
                  </a:cubicBezTo>
                  <a:lnTo>
                    <a:pt x="109088" y="120000"/>
                  </a:lnTo>
                  <a:cubicBezTo>
                    <a:pt x="115116" y="120000"/>
                    <a:pt x="120000" y="115116"/>
                    <a:pt x="120000" y="109088"/>
                  </a:cubicBezTo>
                  <a:lnTo>
                    <a:pt x="120000" y="21822"/>
                  </a:lnTo>
                  <a:cubicBezTo>
                    <a:pt x="120000" y="15794"/>
                    <a:pt x="115116" y="10911"/>
                    <a:pt x="109088" y="10911"/>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sp>
        <p:nvSpPr>
          <p:cNvPr id="54" name="Text Placeholder 62">
            <a:extLst>
              <a:ext uri="{FF2B5EF4-FFF2-40B4-BE49-F238E27FC236}">
                <a16:creationId xmlns:a16="http://schemas.microsoft.com/office/drawing/2014/main" id="{1D34045B-63C4-4E96-B75A-E7372AC80228}"/>
              </a:ext>
            </a:extLst>
          </p:cNvPr>
          <p:cNvSpPr>
            <a:spLocks noGrp="1"/>
          </p:cNvSpPr>
          <p:nvPr>
            <p:ph type="body" sz="quarter" idx="34" hasCustomPrompt="1"/>
          </p:nvPr>
        </p:nvSpPr>
        <p:spPr>
          <a:xfrm>
            <a:off x="329371" y="5238565"/>
            <a:ext cx="832172" cy="487940"/>
          </a:xfrm>
          <a:prstGeom prst="rect">
            <a:avLst/>
          </a:prstGeom>
        </p:spPr>
        <p:txBody>
          <a:bodyPr/>
          <a:lstStyle>
            <a:lvl1pPr algn="ctr">
              <a:defRPr sz="1100" b="1"/>
            </a:lvl1pPr>
          </a:lstStyle>
          <a:p>
            <a:pPr lvl="0"/>
            <a:r>
              <a:rPr lang="en-US" dirty="0"/>
              <a:t>Heading One</a:t>
            </a:r>
          </a:p>
        </p:txBody>
      </p:sp>
      <p:sp>
        <p:nvSpPr>
          <p:cNvPr id="59" name="Text Placeholder 62">
            <a:extLst>
              <a:ext uri="{FF2B5EF4-FFF2-40B4-BE49-F238E27FC236}">
                <a16:creationId xmlns:a16="http://schemas.microsoft.com/office/drawing/2014/main" id="{19367F7F-0016-4D9E-9AAC-615BA93541CD}"/>
              </a:ext>
            </a:extLst>
          </p:cNvPr>
          <p:cNvSpPr>
            <a:spLocks noGrp="1"/>
          </p:cNvSpPr>
          <p:nvPr>
            <p:ph type="body" sz="quarter" idx="35" hasCustomPrompt="1"/>
          </p:nvPr>
        </p:nvSpPr>
        <p:spPr>
          <a:xfrm>
            <a:off x="1164931" y="5238565"/>
            <a:ext cx="832172" cy="487940"/>
          </a:xfrm>
          <a:prstGeom prst="rect">
            <a:avLst/>
          </a:prstGeom>
        </p:spPr>
        <p:txBody>
          <a:bodyPr/>
          <a:lstStyle>
            <a:lvl1pPr algn="ctr">
              <a:defRPr sz="1100" b="1"/>
            </a:lvl1pPr>
          </a:lstStyle>
          <a:p>
            <a:pPr lvl="0"/>
            <a:r>
              <a:rPr lang="en-US" dirty="0"/>
              <a:t>Heading Two</a:t>
            </a:r>
          </a:p>
        </p:txBody>
      </p:sp>
      <p:sp>
        <p:nvSpPr>
          <p:cNvPr id="60" name="Text Placeholder 62">
            <a:extLst>
              <a:ext uri="{FF2B5EF4-FFF2-40B4-BE49-F238E27FC236}">
                <a16:creationId xmlns:a16="http://schemas.microsoft.com/office/drawing/2014/main" id="{5B54AFA0-DB64-4E83-8602-4BBF16F25424}"/>
              </a:ext>
            </a:extLst>
          </p:cNvPr>
          <p:cNvSpPr>
            <a:spLocks noGrp="1"/>
          </p:cNvSpPr>
          <p:nvPr>
            <p:ph type="body" sz="quarter" idx="36" hasCustomPrompt="1"/>
          </p:nvPr>
        </p:nvSpPr>
        <p:spPr>
          <a:xfrm>
            <a:off x="2004882" y="5238565"/>
            <a:ext cx="832172" cy="487940"/>
          </a:xfrm>
          <a:prstGeom prst="rect">
            <a:avLst/>
          </a:prstGeom>
        </p:spPr>
        <p:txBody>
          <a:bodyPr/>
          <a:lstStyle>
            <a:lvl1pPr algn="ctr">
              <a:defRPr sz="1100" b="1"/>
            </a:lvl1pPr>
          </a:lstStyle>
          <a:p>
            <a:pPr lvl="0"/>
            <a:r>
              <a:rPr lang="en-US" dirty="0"/>
              <a:t>Heading Three</a:t>
            </a:r>
          </a:p>
        </p:txBody>
      </p:sp>
      <p:sp>
        <p:nvSpPr>
          <p:cNvPr id="61" name="Text Placeholder 62">
            <a:extLst>
              <a:ext uri="{FF2B5EF4-FFF2-40B4-BE49-F238E27FC236}">
                <a16:creationId xmlns:a16="http://schemas.microsoft.com/office/drawing/2014/main" id="{5ABFC4A7-C351-48F8-9E49-7E6ED6B3AA41}"/>
              </a:ext>
            </a:extLst>
          </p:cNvPr>
          <p:cNvSpPr>
            <a:spLocks noGrp="1"/>
          </p:cNvSpPr>
          <p:nvPr>
            <p:ph type="body" sz="quarter" idx="37" hasCustomPrompt="1"/>
          </p:nvPr>
        </p:nvSpPr>
        <p:spPr>
          <a:xfrm>
            <a:off x="2840956" y="5238565"/>
            <a:ext cx="832172" cy="487940"/>
          </a:xfrm>
          <a:prstGeom prst="rect">
            <a:avLst/>
          </a:prstGeom>
        </p:spPr>
        <p:txBody>
          <a:bodyPr/>
          <a:lstStyle>
            <a:lvl1pPr algn="ctr">
              <a:defRPr sz="1100" b="1"/>
            </a:lvl1pPr>
          </a:lstStyle>
          <a:p>
            <a:pPr lvl="0"/>
            <a:r>
              <a:rPr lang="en-US" dirty="0"/>
              <a:t>Heading Four</a:t>
            </a:r>
          </a:p>
        </p:txBody>
      </p:sp>
      <p:sp>
        <p:nvSpPr>
          <p:cNvPr id="62" name="Text Placeholder 62">
            <a:extLst>
              <a:ext uri="{FF2B5EF4-FFF2-40B4-BE49-F238E27FC236}">
                <a16:creationId xmlns:a16="http://schemas.microsoft.com/office/drawing/2014/main" id="{1FFC7161-80F1-4705-9489-6AEBF0115414}"/>
              </a:ext>
            </a:extLst>
          </p:cNvPr>
          <p:cNvSpPr>
            <a:spLocks noGrp="1"/>
          </p:cNvSpPr>
          <p:nvPr>
            <p:ph type="body" sz="quarter" idx="38" hasCustomPrompt="1"/>
          </p:nvPr>
        </p:nvSpPr>
        <p:spPr>
          <a:xfrm>
            <a:off x="3673128" y="5238565"/>
            <a:ext cx="832172" cy="487940"/>
          </a:xfrm>
          <a:prstGeom prst="rect">
            <a:avLst/>
          </a:prstGeom>
        </p:spPr>
        <p:txBody>
          <a:bodyPr/>
          <a:lstStyle>
            <a:lvl1pPr algn="ctr">
              <a:defRPr sz="1100" b="1"/>
            </a:lvl1pPr>
          </a:lstStyle>
          <a:p>
            <a:pPr lvl="0"/>
            <a:r>
              <a:rPr lang="en-US" dirty="0"/>
              <a:t>Heading </a:t>
            </a:r>
          </a:p>
          <a:p>
            <a:pPr lvl="0"/>
            <a:r>
              <a:rPr lang="en-US" dirty="0"/>
              <a:t>Five</a:t>
            </a:r>
          </a:p>
        </p:txBody>
      </p:sp>
      <p:sp>
        <p:nvSpPr>
          <p:cNvPr id="63" name="Text Placeholder 62">
            <a:extLst>
              <a:ext uri="{FF2B5EF4-FFF2-40B4-BE49-F238E27FC236}">
                <a16:creationId xmlns:a16="http://schemas.microsoft.com/office/drawing/2014/main" id="{B61088E2-95E1-4596-B66F-DDF8AA521493}"/>
              </a:ext>
            </a:extLst>
          </p:cNvPr>
          <p:cNvSpPr>
            <a:spLocks noGrp="1"/>
          </p:cNvSpPr>
          <p:nvPr>
            <p:ph type="body" sz="quarter" idx="39" hasCustomPrompt="1"/>
          </p:nvPr>
        </p:nvSpPr>
        <p:spPr>
          <a:xfrm>
            <a:off x="4505300" y="5238565"/>
            <a:ext cx="832172" cy="487940"/>
          </a:xfrm>
          <a:prstGeom prst="rect">
            <a:avLst/>
          </a:prstGeom>
        </p:spPr>
        <p:txBody>
          <a:bodyPr/>
          <a:lstStyle>
            <a:lvl1pPr algn="ctr">
              <a:defRPr sz="1100" b="1"/>
            </a:lvl1pPr>
          </a:lstStyle>
          <a:p>
            <a:pPr lvl="0"/>
            <a:r>
              <a:rPr lang="en-US" dirty="0"/>
              <a:t>Heading Six</a:t>
            </a:r>
          </a:p>
        </p:txBody>
      </p:sp>
      <p:sp>
        <p:nvSpPr>
          <p:cNvPr id="64" name="Text Placeholder 5">
            <a:extLst>
              <a:ext uri="{FF2B5EF4-FFF2-40B4-BE49-F238E27FC236}">
                <a16:creationId xmlns:a16="http://schemas.microsoft.com/office/drawing/2014/main" id="{CB84CF67-E517-4D5B-B6E4-567150FAE63A}"/>
              </a:ext>
            </a:extLst>
          </p:cNvPr>
          <p:cNvSpPr>
            <a:spLocks noGrp="1"/>
          </p:cNvSpPr>
          <p:nvPr>
            <p:ph type="body" sz="quarter" idx="24" hasCustomPrompt="1"/>
          </p:nvPr>
        </p:nvSpPr>
        <p:spPr>
          <a:xfrm>
            <a:off x="6585035" y="2080353"/>
            <a:ext cx="2013842" cy="87386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5" name="Text Placeholder 62">
            <a:extLst>
              <a:ext uri="{FF2B5EF4-FFF2-40B4-BE49-F238E27FC236}">
                <a16:creationId xmlns:a16="http://schemas.microsoft.com/office/drawing/2014/main" id="{76483D2A-8CF8-4283-B56E-5B092C18E105}"/>
              </a:ext>
            </a:extLst>
          </p:cNvPr>
          <p:cNvSpPr>
            <a:spLocks noGrp="1"/>
          </p:cNvSpPr>
          <p:nvPr>
            <p:ph type="body" sz="quarter" idx="40" hasCustomPrompt="1"/>
          </p:nvPr>
        </p:nvSpPr>
        <p:spPr>
          <a:xfrm>
            <a:off x="6595091" y="1621018"/>
            <a:ext cx="2013842" cy="362766"/>
          </a:xfrm>
          <a:prstGeom prst="rect">
            <a:avLst/>
          </a:prstGeom>
        </p:spPr>
        <p:txBody>
          <a:bodyPr/>
          <a:lstStyle>
            <a:lvl1pPr algn="l">
              <a:defRPr b="1"/>
            </a:lvl1pPr>
          </a:lstStyle>
          <a:p>
            <a:pPr lvl="0"/>
            <a:r>
              <a:rPr lang="en-US" dirty="0"/>
              <a:t>Heading 1</a:t>
            </a:r>
          </a:p>
        </p:txBody>
      </p:sp>
      <p:sp>
        <p:nvSpPr>
          <p:cNvPr id="66" name="Text Placeholder 5">
            <a:extLst>
              <a:ext uri="{FF2B5EF4-FFF2-40B4-BE49-F238E27FC236}">
                <a16:creationId xmlns:a16="http://schemas.microsoft.com/office/drawing/2014/main" id="{72759740-9BE8-4F88-ACB4-C7877C2921AF}"/>
              </a:ext>
            </a:extLst>
          </p:cNvPr>
          <p:cNvSpPr>
            <a:spLocks noGrp="1"/>
          </p:cNvSpPr>
          <p:nvPr>
            <p:ph type="body" sz="quarter" idx="41" hasCustomPrompt="1"/>
          </p:nvPr>
        </p:nvSpPr>
        <p:spPr>
          <a:xfrm>
            <a:off x="6585035" y="3661586"/>
            <a:ext cx="2013842" cy="87386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7" name="Text Placeholder 62">
            <a:extLst>
              <a:ext uri="{FF2B5EF4-FFF2-40B4-BE49-F238E27FC236}">
                <a16:creationId xmlns:a16="http://schemas.microsoft.com/office/drawing/2014/main" id="{39BE9F63-BA1C-459B-864D-139B78DF0E24}"/>
              </a:ext>
            </a:extLst>
          </p:cNvPr>
          <p:cNvSpPr>
            <a:spLocks noGrp="1"/>
          </p:cNvSpPr>
          <p:nvPr>
            <p:ph type="body" sz="quarter" idx="42" hasCustomPrompt="1"/>
          </p:nvPr>
        </p:nvSpPr>
        <p:spPr>
          <a:xfrm>
            <a:off x="6595091" y="3202251"/>
            <a:ext cx="2013842" cy="362766"/>
          </a:xfrm>
          <a:prstGeom prst="rect">
            <a:avLst/>
          </a:prstGeom>
        </p:spPr>
        <p:txBody>
          <a:bodyPr/>
          <a:lstStyle>
            <a:lvl1pPr algn="l">
              <a:defRPr b="1"/>
            </a:lvl1pPr>
          </a:lstStyle>
          <a:p>
            <a:pPr lvl="0"/>
            <a:r>
              <a:rPr lang="en-US" dirty="0"/>
              <a:t>Heading 2</a:t>
            </a:r>
          </a:p>
        </p:txBody>
      </p:sp>
      <p:sp>
        <p:nvSpPr>
          <p:cNvPr id="68" name="Text Placeholder 5">
            <a:extLst>
              <a:ext uri="{FF2B5EF4-FFF2-40B4-BE49-F238E27FC236}">
                <a16:creationId xmlns:a16="http://schemas.microsoft.com/office/drawing/2014/main" id="{BCD2AEBF-E0E9-43FD-8B54-3D6502BB78F8}"/>
              </a:ext>
            </a:extLst>
          </p:cNvPr>
          <p:cNvSpPr>
            <a:spLocks noGrp="1"/>
          </p:cNvSpPr>
          <p:nvPr>
            <p:ph type="body" sz="quarter" idx="43" hasCustomPrompt="1"/>
          </p:nvPr>
        </p:nvSpPr>
        <p:spPr>
          <a:xfrm>
            <a:off x="6585035" y="5214355"/>
            <a:ext cx="2013842" cy="87386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9" name="Text Placeholder 62">
            <a:extLst>
              <a:ext uri="{FF2B5EF4-FFF2-40B4-BE49-F238E27FC236}">
                <a16:creationId xmlns:a16="http://schemas.microsoft.com/office/drawing/2014/main" id="{1EF5A5FA-405F-4C35-AF3C-E6810BCF65F6}"/>
              </a:ext>
            </a:extLst>
          </p:cNvPr>
          <p:cNvSpPr>
            <a:spLocks noGrp="1"/>
          </p:cNvSpPr>
          <p:nvPr>
            <p:ph type="body" sz="quarter" idx="44" hasCustomPrompt="1"/>
          </p:nvPr>
        </p:nvSpPr>
        <p:spPr>
          <a:xfrm>
            <a:off x="6595091" y="4755020"/>
            <a:ext cx="2003786" cy="362766"/>
          </a:xfrm>
          <a:prstGeom prst="rect">
            <a:avLst/>
          </a:prstGeom>
        </p:spPr>
        <p:txBody>
          <a:bodyPr/>
          <a:lstStyle>
            <a:lvl1pPr algn="l">
              <a:defRPr b="1"/>
            </a:lvl1pPr>
          </a:lstStyle>
          <a:p>
            <a:pPr lvl="0"/>
            <a:r>
              <a:rPr lang="en-US" dirty="0"/>
              <a:t>Heading 3</a:t>
            </a:r>
          </a:p>
        </p:txBody>
      </p:sp>
      <p:sp>
        <p:nvSpPr>
          <p:cNvPr id="70" name="Text Placeholder 5">
            <a:extLst>
              <a:ext uri="{FF2B5EF4-FFF2-40B4-BE49-F238E27FC236}">
                <a16:creationId xmlns:a16="http://schemas.microsoft.com/office/drawing/2014/main" id="{60CB8201-251C-4C05-BF97-DC90D83C5E86}"/>
              </a:ext>
            </a:extLst>
          </p:cNvPr>
          <p:cNvSpPr>
            <a:spLocks noGrp="1"/>
          </p:cNvSpPr>
          <p:nvPr>
            <p:ph type="body" sz="quarter" idx="45" hasCustomPrompt="1"/>
          </p:nvPr>
        </p:nvSpPr>
        <p:spPr>
          <a:xfrm>
            <a:off x="9506250" y="2080353"/>
            <a:ext cx="2013842" cy="87386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1" name="Text Placeholder 62">
            <a:extLst>
              <a:ext uri="{FF2B5EF4-FFF2-40B4-BE49-F238E27FC236}">
                <a16:creationId xmlns:a16="http://schemas.microsoft.com/office/drawing/2014/main" id="{F6F216B3-EA87-4AA4-8217-3AE6B17B1FC7}"/>
              </a:ext>
            </a:extLst>
          </p:cNvPr>
          <p:cNvSpPr>
            <a:spLocks noGrp="1"/>
          </p:cNvSpPr>
          <p:nvPr>
            <p:ph type="body" sz="quarter" idx="46" hasCustomPrompt="1"/>
          </p:nvPr>
        </p:nvSpPr>
        <p:spPr>
          <a:xfrm>
            <a:off x="9516306" y="1621018"/>
            <a:ext cx="2013842" cy="362766"/>
          </a:xfrm>
          <a:prstGeom prst="rect">
            <a:avLst/>
          </a:prstGeom>
        </p:spPr>
        <p:txBody>
          <a:bodyPr/>
          <a:lstStyle>
            <a:lvl1pPr algn="l">
              <a:defRPr b="1"/>
            </a:lvl1pPr>
          </a:lstStyle>
          <a:p>
            <a:pPr lvl="0"/>
            <a:r>
              <a:rPr lang="en-US" dirty="0"/>
              <a:t>Heading 4</a:t>
            </a:r>
          </a:p>
        </p:txBody>
      </p:sp>
      <p:sp>
        <p:nvSpPr>
          <p:cNvPr id="72" name="Text Placeholder 5">
            <a:extLst>
              <a:ext uri="{FF2B5EF4-FFF2-40B4-BE49-F238E27FC236}">
                <a16:creationId xmlns:a16="http://schemas.microsoft.com/office/drawing/2014/main" id="{924B33C3-507F-4E1A-82FD-06703F110110}"/>
              </a:ext>
            </a:extLst>
          </p:cNvPr>
          <p:cNvSpPr>
            <a:spLocks noGrp="1"/>
          </p:cNvSpPr>
          <p:nvPr>
            <p:ph type="body" sz="quarter" idx="47" hasCustomPrompt="1"/>
          </p:nvPr>
        </p:nvSpPr>
        <p:spPr>
          <a:xfrm>
            <a:off x="9506250" y="3661586"/>
            <a:ext cx="2013842" cy="87386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3" name="Text Placeholder 62">
            <a:extLst>
              <a:ext uri="{FF2B5EF4-FFF2-40B4-BE49-F238E27FC236}">
                <a16:creationId xmlns:a16="http://schemas.microsoft.com/office/drawing/2014/main" id="{F8D8235E-A4E8-4F30-91DD-025697995CE7}"/>
              </a:ext>
            </a:extLst>
          </p:cNvPr>
          <p:cNvSpPr>
            <a:spLocks noGrp="1"/>
          </p:cNvSpPr>
          <p:nvPr>
            <p:ph type="body" sz="quarter" idx="48" hasCustomPrompt="1"/>
          </p:nvPr>
        </p:nvSpPr>
        <p:spPr>
          <a:xfrm>
            <a:off x="9516306" y="3202251"/>
            <a:ext cx="2013842" cy="362766"/>
          </a:xfrm>
          <a:prstGeom prst="rect">
            <a:avLst/>
          </a:prstGeom>
        </p:spPr>
        <p:txBody>
          <a:bodyPr/>
          <a:lstStyle>
            <a:lvl1pPr algn="l">
              <a:defRPr b="1"/>
            </a:lvl1pPr>
          </a:lstStyle>
          <a:p>
            <a:pPr lvl="0"/>
            <a:r>
              <a:rPr lang="en-US" dirty="0"/>
              <a:t>Heading 5</a:t>
            </a:r>
          </a:p>
        </p:txBody>
      </p:sp>
      <p:sp>
        <p:nvSpPr>
          <p:cNvPr id="74" name="Text Placeholder 5">
            <a:extLst>
              <a:ext uri="{FF2B5EF4-FFF2-40B4-BE49-F238E27FC236}">
                <a16:creationId xmlns:a16="http://schemas.microsoft.com/office/drawing/2014/main" id="{ABBF8A9B-5B79-43C7-9BC0-8DF50B939DDD}"/>
              </a:ext>
            </a:extLst>
          </p:cNvPr>
          <p:cNvSpPr>
            <a:spLocks noGrp="1"/>
          </p:cNvSpPr>
          <p:nvPr>
            <p:ph type="body" sz="quarter" idx="49" hasCustomPrompt="1"/>
          </p:nvPr>
        </p:nvSpPr>
        <p:spPr>
          <a:xfrm>
            <a:off x="9506250" y="5214355"/>
            <a:ext cx="2013842" cy="87386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5" name="Text Placeholder 62">
            <a:extLst>
              <a:ext uri="{FF2B5EF4-FFF2-40B4-BE49-F238E27FC236}">
                <a16:creationId xmlns:a16="http://schemas.microsoft.com/office/drawing/2014/main" id="{E7B5BA4B-CE4E-420F-A474-C701179EB370}"/>
              </a:ext>
            </a:extLst>
          </p:cNvPr>
          <p:cNvSpPr>
            <a:spLocks noGrp="1"/>
          </p:cNvSpPr>
          <p:nvPr>
            <p:ph type="body" sz="quarter" idx="50" hasCustomPrompt="1"/>
          </p:nvPr>
        </p:nvSpPr>
        <p:spPr>
          <a:xfrm>
            <a:off x="9516306" y="4755020"/>
            <a:ext cx="2003786" cy="362766"/>
          </a:xfrm>
          <a:prstGeom prst="rect">
            <a:avLst/>
          </a:prstGeom>
        </p:spPr>
        <p:txBody>
          <a:bodyPr/>
          <a:lstStyle>
            <a:lvl1pPr algn="l">
              <a:defRPr b="1"/>
            </a:lvl1pPr>
          </a:lstStyle>
          <a:p>
            <a:pPr lvl="0"/>
            <a:r>
              <a:rPr lang="en-US" dirty="0"/>
              <a:t>Heading 6</a:t>
            </a:r>
          </a:p>
        </p:txBody>
      </p:sp>
    </p:spTree>
    <p:custDataLst>
      <p:tags r:id="rId1"/>
    </p:custDataLst>
    <p:extLst>
      <p:ext uri="{BB962C8B-B14F-4D97-AF65-F5344CB8AC3E}">
        <p14:creationId xmlns:p14="http://schemas.microsoft.com/office/powerpoint/2010/main" val="3150654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unningMan-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grpSp>
        <p:nvGrpSpPr>
          <p:cNvPr id="55" name="Shape 965">
            <a:extLst>
              <a:ext uri="{FF2B5EF4-FFF2-40B4-BE49-F238E27FC236}">
                <a16:creationId xmlns:a16="http://schemas.microsoft.com/office/drawing/2014/main" id="{3C954750-73AC-430F-9ADC-79D0C3E49E6C}"/>
              </a:ext>
            </a:extLst>
          </p:cNvPr>
          <p:cNvGrpSpPr/>
          <p:nvPr userDrawn="1"/>
        </p:nvGrpSpPr>
        <p:grpSpPr>
          <a:xfrm flipH="1">
            <a:off x="0" y="1967241"/>
            <a:ext cx="6132405" cy="3823634"/>
            <a:chOff x="6625864" y="1832110"/>
            <a:chExt cx="6820169" cy="4367731"/>
          </a:xfrm>
        </p:grpSpPr>
        <p:sp>
          <p:nvSpPr>
            <p:cNvPr id="56" name="Shape 966">
              <a:extLst>
                <a:ext uri="{FF2B5EF4-FFF2-40B4-BE49-F238E27FC236}">
                  <a16:creationId xmlns:a16="http://schemas.microsoft.com/office/drawing/2014/main" id="{81CE4BA8-2BDE-46C3-B15D-3942A3DD8EEE}"/>
                </a:ext>
              </a:extLst>
            </p:cNvPr>
            <p:cNvSpPr/>
            <p:nvPr/>
          </p:nvSpPr>
          <p:spPr>
            <a:xfrm>
              <a:off x="8676704" y="2559253"/>
              <a:ext cx="4769328" cy="727141"/>
            </a:xfrm>
            <a:custGeom>
              <a:avLst/>
              <a:gdLst/>
              <a:ahLst/>
              <a:cxnLst/>
              <a:rect l="0" t="0" r="0" b="0"/>
              <a:pathLst>
                <a:path w="120000" h="120000" extrusionOk="0">
                  <a:moveTo>
                    <a:pt x="3056" y="0"/>
                  </a:moveTo>
                  <a:lnTo>
                    <a:pt x="30729" y="0"/>
                  </a:lnTo>
                  <a:lnTo>
                    <a:pt x="31059" y="1124"/>
                  </a:lnTo>
                  <a:cubicBezTo>
                    <a:pt x="31475" y="2886"/>
                    <a:pt x="31840" y="4840"/>
                    <a:pt x="32174" y="7124"/>
                  </a:cubicBezTo>
                  <a:cubicBezTo>
                    <a:pt x="33513" y="15906"/>
                    <a:pt x="35923" y="41198"/>
                    <a:pt x="36994" y="41901"/>
                  </a:cubicBezTo>
                  <a:cubicBezTo>
                    <a:pt x="38119" y="42252"/>
                    <a:pt x="38868" y="47170"/>
                    <a:pt x="39939" y="49629"/>
                  </a:cubicBezTo>
                  <a:cubicBezTo>
                    <a:pt x="41064" y="52088"/>
                    <a:pt x="41921" y="61221"/>
                    <a:pt x="43420" y="50683"/>
                  </a:cubicBezTo>
                  <a:cubicBezTo>
                    <a:pt x="44973" y="40144"/>
                    <a:pt x="44223" y="18365"/>
                    <a:pt x="44009" y="7475"/>
                  </a:cubicBezTo>
                  <a:cubicBezTo>
                    <a:pt x="43942" y="4753"/>
                    <a:pt x="43818" y="2491"/>
                    <a:pt x="43628" y="565"/>
                  </a:cubicBezTo>
                  <a:lnTo>
                    <a:pt x="43539" y="0"/>
                  </a:lnTo>
                  <a:lnTo>
                    <a:pt x="120000" y="0"/>
                  </a:lnTo>
                  <a:lnTo>
                    <a:pt x="120000" y="119999"/>
                  </a:lnTo>
                  <a:lnTo>
                    <a:pt x="7713" y="119999"/>
                  </a:lnTo>
                  <a:lnTo>
                    <a:pt x="7648" y="118480"/>
                  </a:lnTo>
                  <a:cubicBezTo>
                    <a:pt x="6577" y="86514"/>
                    <a:pt x="848" y="23985"/>
                    <a:pt x="312" y="15203"/>
                  </a:cubicBezTo>
                  <a:cubicBezTo>
                    <a:pt x="-276" y="6421"/>
                    <a:pt x="44" y="3259"/>
                    <a:pt x="633" y="3259"/>
                  </a:cubicBezTo>
                  <a:cubicBezTo>
                    <a:pt x="834" y="3259"/>
                    <a:pt x="1652" y="2370"/>
                    <a:pt x="2738" y="573"/>
                  </a:cubicBezTo>
                  <a:lnTo>
                    <a:pt x="3056" y="0"/>
                  </a:lnTo>
                  <a:close/>
                </a:path>
              </a:pathLst>
            </a:custGeom>
            <a:solidFill>
              <a:srgbClr val="2C96D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7" name="Shape 967">
              <a:extLst>
                <a:ext uri="{FF2B5EF4-FFF2-40B4-BE49-F238E27FC236}">
                  <a16:creationId xmlns:a16="http://schemas.microsoft.com/office/drawing/2014/main" id="{DBDC88C7-6E21-451A-934D-C928724C3CC0}"/>
                </a:ext>
              </a:extLst>
            </p:cNvPr>
            <p:cNvSpPr/>
            <p:nvPr/>
          </p:nvSpPr>
          <p:spPr>
            <a:xfrm>
              <a:off x="7565934" y="1832111"/>
              <a:ext cx="5880099" cy="727143"/>
            </a:xfrm>
            <a:custGeom>
              <a:avLst/>
              <a:gdLst/>
              <a:ahLst/>
              <a:cxnLst/>
              <a:rect l="0" t="0" r="0" b="0"/>
              <a:pathLst>
                <a:path w="120000" h="120000" extrusionOk="0">
                  <a:moveTo>
                    <a:pt x="34007" y="85837"/>
                  </a:moveTo>
                  <a:cubicBezTo>
                    <a:pt x="34641" y="85606"/>
                    <a:pt x="35365" y="85672"/>
                    <a:pt x="36603" y="89888"/>
                  </a:cubicBezTo>
                  <a:cubicBezTo>
                    <a:pt x="38297" y="95859"/>
                    <a:pt x="40295" y="99372"/>
                    <a:pt x="43249" y="106749"/>
                  </a:cubicBezTo>
                  <a:cubicBezTo>
                    <a:pt x="44726" y="110438"/>
                    <a:pt x="45833" y="113248"/>
                    <a:pt x="46707" y="116278"/>
                  </a:cubicBezTo>
                  <a:lnTo>
                    <a:pt x="47593" y="120000"/>
                  </a:lnTo>
                  <a:lnTo>
                    <a:pt x="25147" y="120000"/>
                  </a:lnTo>
                  <a:lnTo>
                    <a:pt x="25832" y="118473"/>
                  </a:lnTo>
                  <a:cubicBezTo>
                    <a:pt x="27156" y="115268"/>
                    <a:pt x="28698" y="110438"/>
                    <a:pt x="29784" y="103939"/>
                  </a:cubicBezTo>
                  <a:cubicBezTo>
                    <a:pt x="31956" y="90941"/>
                    <a:pt x="32564" y="86024"/>
                    <a:pt x="33389" y="86024"/>
                  </a:cubicBezTo>
                  <a:cubicBezTo>
                    <a:pt x="33595" y="86024"/>
                    <a:pt x="33796" y="85914"/>
                    <a:pt x="34007" y="85837"/>
                  </a:cubicBezTo>
                  <a:close/>
                  <a:moveTo>
                    <a:pt x="0" y="0"/>
                  </a:moveTo>
                  <a:lnTo>
                    <a:pt x="120000" y="0"/>
                  </a:lnTo>
                  <a:lnTo>
                    <a:pt x="120000" y="120000"/>
                  </a:lnTo>
                  <a:lnTo>
                    <a:pt x="57982" y="120000"/>
                  </a:lnTo>
                  <a:lnTo>
                    <a:pt x="57425" y="115663"/>
                  </a:lnTo>
                  <a:cubicBezTo>
                    <a:pt x="56887" y="112897"/>
                    <a:pt x="56105" y="110965"/>
                    <a:pt x="55019" y="108857"/>
                  </a:cubicBezTo>
                  <a:cubicBezTo>
                    <a:pt x="52804" y="104642"/>
                    <a:pt x="52457" y="108857"/>
                    <a:pt x="49416" y="94103"/>
                  </a:cubicBezTo>
                  <a:cubicBezTo>
                    <a:pt x="46376" y="79700"/>
                    <a:pt x="39296" y="52652"/>
                    <a:pt x="38341" y="47734"/>
                  </a:cubicBezTo>
                  <a:cubicBezTo>
                    <a:pt x="37385" y="43167"/>
                    <a:pt x="34605" y="37898"/>
                    <a:pt x="31261" y="44221"/>
                  </a:cubicBezTo>
                  <a:cubicBezTo>
                    <a:pt x="27916" y="50544"/>
                    <a:pt x="24268" y="61785"/>
                    <a:pt x="23616" y="61785"/>
                  </a:cubicBezTo>
                  <a:cubicBezTo>
                    <a:pt x="22965" y="61785"/>
                    <a:pt x="21532" y="64947"/>
                    <a:pt x="21532" y="69162"/>
                  </a:cubicBezTo>
                  <a:cubicBezTo>
                    <a:pt x="21532" y="69162"/>
                    <a:pt x="17622" y="65649"/>
                    <a:pt x="15842" y="75485"/>
                  </a:cubicBezTo>
                  <a:cubicBezTo>
                    <a:pt x="14017" y="85321"/>
                    <a:pt x="13887" y="90941"/>
                    <a:pt x="12758" y="94806"/>
                  </a:cubicBezTo>
                  <a:cubicBezTo>
                    <a:pt x="11585" y="98318"/>
                    <a:pt x="10890" y="98318"/>
                    <a:pt x="10282" y="97265"/>
                  </a:cubicBezTo>
                  <a:cubicBezTo>
                    <a:pt x="10282" y="97265"/>
                    <a:pt x="6938" y="87077"/>
                    <a:pt x="7589" y="71270"/>
                  </a:cubicBezTo>
                  <a:cubicBezTo>
                    <a:pt x="8241" y="55813"/>
                    <a:pt x="8371" y="30872"/>
                    <a:pt x="5157" y="10849"/>
                  </a:cubicBezTo>
                  <a:cubicBezTo>
                    <a:pt x="3951" y="3472"/>
                    <a:pt x="2551" y="245"/>
                    <a:pt x="1186" y="0"/>
                  </a:cubicBezTo>
                  <a:lnTo>
                    <a:pt x="0" y="623"/>
                  </a:lnTo>
                  <a:close/>
                </a:path>
              </a:pathLst>
            </a:custGeom>
            <a:solidFill>
              <a:srgbClr val="1E4062"/>
            </a:solid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Calibri"/>
                <a:ea typeface="Calibri"/>
                <a:cs typeface="Calibri"/>
                <a:sym typeface="Calibri"/>
              </a:endParaRPr>
            </a:p>
          </p:txBody>
        </p:sp>
        <p:sp>
          <p:nvSpPr>
            <p:cNvPr id="58" name="Shape 968">
              <a:extLst>
                <a:ext uri="{FF2B5EF4-FFF2-40B4-BE49-F238E27FC236}">
                  <a16:creationId xmlns:a16="http://schemas.microsoft.com/office/drawing/2014/main" id="{6CA76557-F139-432D-9F78-3B2C0B035A63}"/>
                </a:ext>
              </a:extLst>
            </p:cNvPr>
            <p:cNvSpPr/>
            <p:nvPr/>
          </p:nvSpPr>
          <p:spPr>
            <a:xfrm>
              <a:off x="9898038" y="2559253"/>
              <a:ext cx="542487" cy="337204"/>
            </a:xfrm>
            <a:custGeom>
              <a:avLst/>
              <a:gdLst/>
              <a:ahLst/>
              <a:cxnLst/>
              <a:rect l="0" t="0" r="0" b="0"/>
              <a:pathLst>
                <a:path w="120000" h="120000" extrusionOk="0">
                  <a:moveTo>
                    <a:pt x="0" y="0"/>
                  </a:moveTo>
                  <a:lnTo>
                    <a:pt x="112616" y="0"/>
                  </a:lnTo>
                  <a:lnTo>
                    <a:pt x="113404" y="1218"/>
                  </a:lnTo>
                  <a:cubicBezTo>
                    <a:pt x="115074" y="5372"/>
                    <a:pt x="116163" y="10249"/>
                    <a:pt x="116751" y="16119"/>
                  </a:cubicBezTo>
                  <a:cubicBezTo>
                    <a:pt x="118634" y="39602"/>
                    <a:pt x="125225" y="86567"/>
                    <a:pt x="111572" y="109292"/>
                  </a:cubicBezTo>
                  <a:cubicBezTo>
                    <a:pt x="98390" y="132017"/>
                    <a:pt x="90857" y="112322"/>
                    <a:pt x="80971" y="107020"/>
                  </a:cubicBezTo>
                  <a:cubicBezTo>
                    <a:pt x="71555" y="101717"/>
                    <a:pt x="64964" y="91112"/>
                    <a:pt x="55077" y="90355"/>
                  </a:cubicBezTo>
                  <a:cubicBezTo>
                    <a:pt x="45661" y="88840"/>
                    <a:pt x="24476" y="34299"/>
                    <a:pt x="12706" y="15362"/>
                  </a:cubicBezTo>
                  <a:cubicBezTo>
                    <a:pt x="9763" y="10438"/>
                    <a:pt x="6556" y="6225"/>
                    <a:pt x="2900" y="2425"/>
                  </a:cubicBezTo>
                  <a:lnTo>
                    <a:pt x="0" y="0"/>
                  </a:lnTo>
                  <a:close/>
                </a:path>
              </a:pathLst>
            </a:custGeom>
            <a:solidFill>
              <a:schemeClr val="dk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6" name="Shape 969">
              <a:extLst>
                <a:ext uri="{FF2B5EF4-FFF2-40B4-BE49-F238E27FC236}">
                  <a16:creationId xmlns:a16="http://schemas.microsoft.com/office/drawing/2014/main" id="{354269D8-D142-4E8C-88D8-BDD8FD26CC12}"/>
                </a:ext>
              </a:extLst>
            </p:cNvPr>
            <p:cNvSpPr/>
            <p:nvPr/>
          </p:nvSpPr>
          <p:spPr>
            <a:xfrm>
              <a:off x="9308468" y="4013537"/>
              <a:ext cx="4137563" cy="727141"/>
            </a:xfrm>
            <a:custGeom>
              <a:avLst/>
              <a:gdLst/>
              <a:ahLst/>
              <a:cxnLst/>
              <a:rect l="0" t="0" r="0" b="0"/>
              <a:pathLst>
                <a:path w="120000" h="120000" extrusionOk="0">
                  <a:moveTo>
                    <a:pt x="2944" y="0"/>
                  </a:moveTo>
                  <a:lnTo>
                    <a:pt x="120000" y="0"/>
                  </a:lnTo>
                  <a:lnTo>
                    <a:pt x="120000" y="119999"/>
                  </a:lnTo>
                  <a:lnTo>
                    <a:pt x="8271" y="119999"/>
                  </a:lnTo>
                  <a:lnTo>
                    <a:pt x="8003" y="116458"/>
                  </a:lnTo>
                  <a:cubicBezTo>
                    <a:pt x="6446" y="97506"/>
                    <a:pt x="3101" y="64573"/>
                    <a:pt x="0" y="47448"/>
                  </a:cubicBezTo>
                  <a:cubicBezTo>
                    <a:pt x="0" y="47448"/>
                    <a:pt x="3308" y="30773"/>
                    <a:pt x="3018" y="2600"/>
                  </a:cubicBezTo>
                  <a:lnTo>
                    <a:pt x="2944" y="0"/>
                  </a:lnTo>
                  <a:close/>
                </a:path>
              </a:pathLst>
            </a:custGeom>
            <a:gradFill>
              <a:gsLst>
                <a:gs pos="0">
                  <a:schemeClr val="accent4"/>
                </a:gs>
                <a:gs pos="41000">
                  <a:srgbClr val="8296B0"/>
                </a:gs>
                <a:gs pos="83000">
                  <a:srgbClr val="ACB8CA"/>
                </a:gs>
                <a:gs pos="100000">
                  <a:srgbClr val="D5DBE5"/>
                </a:gs>
              </a:gsLst>
              <a:lin ang="0" scaled="0"/>
            </a:gra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7" name="Shape 970">
              <a:extLst>
                <a:ext uri="{FF2B5EF4-FFF2-40B4-BE49-F238E27FC236}">
                  <a16:creationId xmlns:a16="http://schemas.microsoft.com/office/drawing/2014/main" id="{9E8E9EA3-7F8A-48FD-9BE7-F227B7EA4487}"/>
                </a:ext>
              </a:extLst>
            </p:cNvPr>
            <p:cNvSpPr/>
            <p:nvPr/>
          </p:nvSpPr>
          <p:spPr>
            <a:xfrm>
              <a:off x="8983260" y="3286396"/>
              <a:ext cx="4462773" cy="727141"/>
            </a:xfrm>
            <a:custGeom>
              <a:avLst/>
              <a:gdLst/>
              <a:ahLst/>
              <a:cxnLst/>
              <a:rect l="0" t="0" r="0" b="0"/>
              <a:pathLst>
                <a:path w="120000" h="120000" extrusionOk="0">
                  <a:moveTo>
                    <a:pt x="0" y="0"/>
                  </a:moveTo>
                  <a:lnTo>
                    <a:pt x="120000" y="0"/>
                  </a:lnTo>
                  <a:lnTo>
                    <a:pt x="120000" y="120000"/>
                  </a:lnTo>
                  <a:lnTo>
                    <a:pt x="11474" y="120000"/>
                  </a:lnTo>
                  <a:lnTo>
                    <a:pt x="11205" y="109837"/>
                  </a:lnTo>
                  <a:cubicBezTo>
                    <a:pt x="9717" y="73655"/>
                    <a:pt x="7485" y="62414"/>
                    <a:pt x="5539" y="55037"/>
                  </a:cubicBezTo>
                  <a:cubicBezTo>
                    <a:pt x="3837" y="48582"/>
                    <a:pt x="1740" y="34328"/>
                    <a:pt x="437" y="9685"/>
                  </a:cubicBezTo>
                  <a:lnTo>
                    <a:pt x="0" y="0"/>
                  </a:lnTo>
                  <a:close/>
                </a:path>
              </a:pathLst>
            </a:custGeom>
            <a:solidFill>
              <a:srgbClr val="AFEAF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8" name="Shape 971">
              <a:extLst>
                <a:ext uri="{FF2B5EF4-FFF2-40B4-BE49-F238E27FC236}">
                  <a16:creationId xmlns:a16="http://schemas.microsoft.com/office/drawing/2014/main" id="{0FF11527-5523-446D-B0D0-BF24D9A5AAF2}"/>
                </a:ext>
              </a:extLst>
            </p:cNvPr>
            <p:cNvSpPr/>
            <p:nvPr/>
          </p:nvSpPr>
          <p:spPr>
            <a:xfrm>
              <a:off x="10167877" y="5467819"/>
              <a:ext cx="3278156" cy="727141"/>
            </a:xfrm>
            <a:custGeom>
              <a:avLst/>
              <a:gdLst/>
              <a:ahLst/>
              <a:cxnLst/>
              <a:rect l="0" t="0" r="0" b="0"/>
              <a:pathLst>
                <a:path w="120000" h="120000" extrusionOk="0">
                  <a:moveTo>
                    <a:pt x="0" y="0"/>
                  </a:moveTo>
                  <a:lnTo>
                    <a:pt x="120000" y="0"/>
                  </a:lnTo>
                  <a:lnTo>
                    <a:pt x="120000" y="119999"/>
                  </a:lnTo>
                  <a:lnTo>
                    <a:pt x="0" y="119999"/>
                  </a:lnTo>
                  <a:lnTo>
                    <a:pt x="0" y="0"/>
                  </a:lnTo>
                  <a:close/>
                </a:path>
              </a:pathLst>
            </a:custGeom>
            <a:solidFill>
              <a:srgbClr val="71DAF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9" name="Shape 972">
              <a:extLst>
                <a:ext uri="{FF2B5EF4-FFF2-40B4-BE49-F238E27FC236}">
                  <a16:creationId xmlns:a16="http://schemas.microsoft.com/office/drawing/2014/main" id="{5B1C3EDF-AB9D-4AE4-889B-66C59982AFAF}"/>
                </a:ext>
              </a:extLst>
            </p:cNvPr>
            <p:cNvSpPr/>
            <p:nvPr/>
          </p:nvSpPr>
          <p:spPr>
            <a:xfrm>
              <a:off x="9593681" y="4740680"/>
              <a:ext cx="3852352" cy="727138"/>
            </a:xfrm>
            <a:custGeom>
              <a:avLst/>
              <a:gdLst/>
              <a:ahLst/>
              <a:cxnLst/>
              <a:rect l="0" t="0" r="0" b="0"/>
              <a:pathLst>
                <a:path w="120000" h="120000" extrusionOk="0">
                  <a:moveTo>
                    <a:pt x="0" y="0"/>
                  </a:moveTo>
                  <a:lnTo>
                    <a:pt x="120000" y="0"/>
                  </a:lnTo>
                  <a:lnTo>
                    <a:pt x="120000" y="120000"/>
                  </a:lnTo>
                  <a:lnTo>
                    <a:pt x="17886" y="120000"/>
                  </a:lnTo>
                  <a:lnTo>
                    <a:pt x="17886" y="110928"/>
                  </a:lnTo>
                  <a:lnTo>
                    <a:pt x="17510" y="108667"/>
                  </a:lnTo>
                  <a:cubicBezTo>
                    <a:pt x="16026" y="99577"/>
                    <a:pt x="14286" y="88160"/>
                    <a:pt x="13258" y="78851"/>
                  </a:cubicBezTo>
                  <a:cubicBezTo>
                    <a:pt x="11203" y="60233"/>
                    <a:pt x="6960" y="33184"/>
                    <a:pt x="1524" y="20187"/>
                  </a:cubicBezTo>
                  <a:cubicBezTo>
                    <a:pt x="1524" y="20187"/>
                    <a:pt x="861" y="18079"/>
                    <a:pt x="662" y="9648"/>
                  </a:cubicBezTo>
                  <a:cubicBezTo>
                    <a:pt x="637" y="8594"/>
                    <a:pt x="539" y="6876"/>
                    <a:pt x="377" y="4632"/>
                  </a:cubicBezTo>
                  <a:lnTo>
                    <a:pt x="0" y="0"/>
                  </a:lnTo>
                  <a:close/>
                </a:path>
              </a:pathLst>
            </a:custGeom>
            <a:solidFill>
              <a:srgbClr val="008BB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0" name="Shape 973">
              <a:extLst>
                <a:ext uri="{FF2B5EF4-FFF2-40B4-BE49-F238E27FC236}">
                  <a16:creationId xmlns:a16="http://schemas.microsoft.com/office/drawing/2014/main" id="{E447A9D0-4016-47D9-A5A9-E0F2ED078CC0}"/>
                </a:ext>
              </a:extLst>
            </p:cNvPr>
            <p:cNvSpPr/>
            <p:nvPr/>
          </p:nvSpPr>
          <p:spPr>
            <a:xfrm>
              <a:off x="10167877" y="6194962"/>
              <a:ext cx="3278156" cy="4879"/>
            </a:xfrm>
            <a:custGeom>
              <a:avLst/>
              <a:gdLst/>
              <a:ahLst/>
              <a:cxnLst/>
              <a:rect l="0" t="0" r="0" b="0"/>
              <a:pathLst>
                <a:path w="120000" h="120000" extrusionOk="0">
                  <a:moveTo>
                    <a:pt x="0" y="0"/>
                  </a:moveTo>
                  <a:lnTo>
                    <a:pt x="120000" y="0"/>
                  </a:lnTo>
                  <a:lnTo>
                    <a:pt x="120000" y="122"/>
                  </a:lnTo>
                  <a:lnTo>
                    <a:pt x="120000" y="120000"/>
                  </a:lnTo>
                  <a:lnTo>
                    <a:pt x="3889" y="120000"/>
                  </a:lnTo>
                  <a:lnTo>
                    <a:pt x="3889" y="106718"/>
                  </a:lnTo>
                  <a:lnTo>
                    <a:pt x="0" y="106718"/>
                  </a:lnTo>
                  <a:lnTo>
                    <a:pt x="0" y="0"/>
                  </a:lnTo>
                  <a:close/>
                </a:path>
              </a:pathLst>
            </a:custGeom>
            <a:solidFill>
              <a:schemeClr val="dk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1" name="Shape 974">
              <a:extLst>
                <a:ext uri="{FF2B5EF4-FFF2-40B4-BE49-F238E27FC236}">
                  <a16:creationId xmlns:a16="http://schemas.microsoft.com/office/drawing/2014/main" id="{E81A3C7D-ADE9-4091-9E4E-312A96C8ECD8}"/>
                </a:ext>
              </a:extLst>
            </p:cNvPr>
            <p:cNvSpPr/>
            <p:nvPr/>
          </p:nvSpPr>
          <p:spPr>
            <a:xfrm>
              <a:off x="8125821" y="5963555"/>
              <a:ext cx="524061" cy="176511"/>
            </a:xfrm>
            <a:custGeom>
              <a:avLst/>
              <a:gdLst/>
              <a:ahLst/>
              <a:cxnLst/>
              <a:rect l="0" t="0" r="0" b="0"/>
              <a:pathLst>
                <a:path w="120000" h="120000" extrusionOk="0">
                  <a:moveTo>
                    <a:pt x="17967" y="0"/>
                  </a:moveTo>
                  <a:lnTo>
                    <a:pt x="120000" y="0"/>
                  </a:lnTo>
                  <a:lnTo>
                    <a:pt x="114365" y="10088"/>
                  </a:lnTo>
                  <a:cubicBezTo>
                    <a:pt x="63194" y="104150"/>
                    <a:pt x="4712" y="149011"/>
                    <a:pt x="814" y="99809"/>
                  </a:cubicBezTo>
                  <a:cubicBezTo>
                    <a:pt x="-1744" y="62908"/>
                    <a:pt x="1727" y="34960"/>
                    <a:pt x="11231" y="12303"/>
                  </a:cubicBezTo>
                  <a:lnTo>
                    <a:pt x="17967" y="0"/>
                  </a:lnTo>
                  <a:close/>
                </a:path>
              </a:pathLst>
            </a:custGeom>
            <a:solidFill>
              <a:schemeClr val="dk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2" name="Shape 975">
              <a:extLst>
                <a:ext uri="{FF2B5EF4-FFF2-40B4-BE49-F238E27FC236}">
                  <a16:creationId xmlns:a16="http://schemas.microsoft.com/office/drawing/2014/main" id="{3B30276F-4E0E-4213-8C08-E963D854BA61}"/>
                </a:ext>
              </a:extLst>
            </p:cNvPr>
            <p:cNvSpPr/>
            <p:nvPr/>
          </p:nvSpPr>
          <p:spPr>
            <a:xfrm>
              <a:off x="10076514" y="5963553"/>
              <a:ext cx="197611" cy="231412"/>
            </a:xfrm>
            <a:custGeom>
              <a:avLst/>
              <a:gdLst/>
              <a:ahLst/>
              <a:cxnLst/>
              <a:rect l="0" t="0" r="0" b="0"/>
              <a:pathLst>
                <a:path w="120000" h="120000" extrusionOk="0">
                  <a:moveTo>
                    <a:pt x="44039" y="0"/>
                  </a:moveTo>
                  <a:lnTo>
                    <a:pt x="119999" y="0"/>
                  </a:lnTo>
                  <a:lnTo>
                    <a:pt x="119999" y="88431"/>
                  </a:lnTo>
                  <a:lnTo>
                    <a:pt x="99120" y="103121"/>
                  </a:lnTo>
                  <a:cubicBezTo>
                    <a:pt x="57682" y="127594"/>
                    <a:pt x="19878" y="123041"/>
                    <a:pt x="5339" y="104829"/>
                  </a:cubicBezTo>
                  <a:cubicBezTo>
                    <a:pt x="-14046" y="79441"/>
                    <a:pt x="24725" y="66196"/>
                    <a:pt x="36357" y="47431"/>
                  </a:cubicBezTo>
                  <a:cubicBezTo>
                    <a:pt x="38942" y="42464"/>
                    <a:pt x="40881" y="33219"/>
                    <a:pt x="42335" y="21733"/>
                  </a:cubicBezTo>
                  <a:lnTo>
                    <a:pt x="44039" y="0"/>
                  </a:lnTo>
                  <a:close/>
                </a:path>
              </a:pathLst>
            </a:custGeom>
            <a:solidFill>
              <a:schemeClr val="accent6"/>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3" name="Shape 976">
              <a:extLst>
                <a:ext uri="{FF2B5EF4-FFF2-40B4-BE49-F238E27FC236}">
                  <a16:creationId xmlns:a16="http://schemas.microsoft.com/office/drawing/2014/main" id="{9FF1B77D-C823-4372-8EBB-763E1B5EED58}"/>
                </a:ext>
              </a:extLst>
            </p:cNvPr>
            <p:cNvSpPr/>
            <p:nvPr/>
          </p:nvSpPr>
          <p:spPr>
            <a:xfrm>
              <a:off x="6625864" y="2559251"/>
              <a:ext cx="3814660" cy="727143"/>
            </a:xfrm>
            <a:custGeom>
              <a:avLst/>
              <a:gdLst/>
              <a:ahLst/>
              <a:cxnLst/>
              <a:rect l="0" t="0" r="0" b="0"/>
              <a:pathLst>
                <a:path w="120000" h="120000" extrusionOk="0">
                  <a:moveTo>
                    <a:pt x="6569" y="21185"/>
                  </a:moveTo>
                  <a:cubicBezTo>
                    <a:pt x="7692" y="20791"/>
                    <a:pt x="8322" y="33777"/>
                    <a:pt x="9669" y="40847"/>
                  </a:cubicBezTo>
                  <a:cubicBezTo>
                    <a:pt x="11209" y="48926"/>
                    <a:pt x="10875" y="73165"/>
                    <a:pt x="10808" y="77732"/>
                  </a:cubicBezTo>
                  <a:cubicBezTo>
                    <a:pt x="10749" y="81420"/>
                    <a:pt x="14279" y="109583"/>
                    <a:pt x="15700" y="118449"/>
                  </a:cubicBezTo>
                  <a:lnTo>
                    <a:pt x="15989" y="120000"/>
                  </a:lnTo>
                  <a:lnTo>
                    <a:pt x="8525" y="120000"/>
                  </a:lnTo>
                  <a:lnTo>
                    <a:pt x="8524" y="119990"/>
                  </a:lnTo>
                  <a:cubicBezTo>
                    <a:pt x="7669" y="112091"/>
                    <a:pt x="6975" y="105571"/>
                    <a:pt x="6590" y="101970"/>
                  </a:cubicBezTo>
                  <a:cubicBezTo>
                    <a:pt x="4983" y="87216"/>
                    <a:pt x="4648" y="89675"/>
                    <a:pt x="1970" y="77732"/>
                  </a:cubicBezTo>
                  <a:cubicBezTo>
                    <a:pt x="-640" y="65437"/>
                    <a:pt x="95" y="60519"/>
                    <a:pt x="95" y="57006"/>
                  </a:cubicBezTo>
                  <a:cubicBezTo>
                    <a:pt x="95" y="53493"/>
                    <a:pt x="1367" y="45062"/>
                    <a:pt x="1836" y="42603"/>
                  </a:cubicBezTo>
                  <a:cubicBezTo>
                    <a:pt x="2372" y="40144"/>
                    <a:pt x="3778" y="34524"/>
                    <a:pt x="4112" y="31714"/>
                  </a:cubicBezTo>
                  <a:cubicBezTo>
                    <a:pt x="4447" y="28903"/>
                    <a:pt x="4983" y="26093"/>
                    <a:pt x="5384" y="25039"/>
                  </a:cubicBezTo>
                  <a:cubicBezTo>
                    <a:pt x="5786" y="23985"/>
                    <a:pt x="6054" y="22229"/>
                    <a:pt x="6054" y="22229"/>
                  </a:cubicBezTo>
                  <a:cubicBezTo>
                    <a:pt x="6238" y="21570"/>
                    <a:pt x="6409" y="21241"/>
                    <a:pt x="6569" y="21185"/>
                  </a:cubicBezTo>
                  <a:close/>
                  <a:moveTo>
                    <a:pt x="102934" y="0"/>
                  </a:moveTo>
                  <a:lnTo>
                    <a:pt x="118950" y="0"/>
                  </a:lnTo>
                  <a:lnTo>
                    <a:pt x="119062" y="565"/>
                  </a:lnTo>
                  <a:cubicBezTo>
                    <a:pt x="119299" y="2491"/>
                    <a:pt x="119454" y="4753"/>
                    <a:pt x="119538" y="7475"/>
                  </a:cubicBezTo>
                  <a:cubicBezTo>
                    <a:pt x="119805" y="18365"/>
                    <a:pt x="120743" y="40144"/>
                    <a:pt x="118801" y="50683"/>
                  </a:cubicBezTo>
                  <a:cubicBezTo>
                    <a:pt x="116926" y="61221"/>
                    <a:pt x="115855" y="52088"/>
                    <a:pt x="114449" y="49629"/>
                  </a:cubicBezTo>
                  <a:cubicBezTo>
                    <a:pt x="113110" y="47170"/>
                    <a:pt x="112173" y="42252"/>
                    <a:pt x="110767" y="41901"/>
                  </a:cubicBezTo>
                  <a:cubicBezTo>
                    <a:pt x="109428" y="41198"/>
                    <a:pt x="106415" y="15906"/>
                    <a:pt x="104741" y="7124"/>
                  </a:cubicBezTo>
                  <a:cubicBezTo>
                    <a:pt x="104323" y="4840"/>
                    <a:pt x="103867" y="2886"/>
                    <a:pt x="103347" y="1124"/>
                  </a:cubicBezTo>
                  <a:close/>
                  <a:moveTo>
                    <a:pt x="24322" y="0"/>
                  </a:moveTo>
                  <a:lnTo>
                    <a:pt x="68335" y="0"/>
                  </a:lnTo>
                  <a:lnTo>
                    <a:pt x="67938" y="573"/>
                  </a:lnTo>
                  <a:cubicBezTo>
                    <a:pt x="66581" y="2370"/>
                    <a:pt x="65558" y="3259"/>
                    <a:pt x="65306" y="3259"/>
                  </a:cubicBezTo>
                  <a:cubicBezTo>
                    <a:pt x="64570" y="3259"/>
                    <a:pt x="64168" y="6421"/>
                    <a:pt x="64905" y="15203"/>
                  </a:cubicBezTo>
                  <a:cubicBezTo>
                    <a:pt x="65574" y="23985"/>
                    <a:pt x="72738" y="86514"/>
                    <a:pt x="74077" y="118480"/>
                  </a:cubicBezTo>
                  <a:lnTo>
                    <a:pt x="74157" y="119999"/>
                  </a:lnTo>
                  <a:lnTo>
                    <a:pt x="39407" y="119999"/>
                  </a:lnTo>
                  <a:lnTo>
                    <a:pt x="39209" y="119120"/>
                  </a:lnTo>
                  <a:cubicBezTo>
                    <a:pt x="37298" y="110598"/>
                    <a:pt x="35848" y="104078"/>
                    <a:pt x="35848" y="104078"/>
                  </a:cubicBezTo>
                  <a:cubicBezTo>
                    <a:pt x="35848" y="104078"/>
                    <a:pt x="35848" y="104078"/>
                    <a:pt x="35379" y="106537"/>
                  </a:cubicBezTo>
                  <a:cubicBezTo>
                    <a:pt x="35362" y="107064"/>
                    <a:pt x="34718" y="111477"/>
                    <a:pt x="33721" y="117992"/>
                  </a:cubicBezTo>
                  <a:lnTo>
                    <a:pt x="33409" y="119999"/>
                  </a:lnTo>
                  <a:lnTo>
                    <a:pt x="21293" y="119999"/>
                  </a:lnTo>
                  <a:lnTo>
                    <a:pt x="21604" y="117492"/>
                  </a:lnTo>
                  <a:cubicBezTo>
                    <a:pt x="22909" y="107744"/>
                    <a:pt x="23763" y="106097"/>
                    <a:pt x="25068" y="99511"/>
                  </a:cubicBezTo>
                  <a:cubicBezTo>
                    <a:pt x="26809" y="90378"/>
                    <a:pt x="27613" y="90729"/>
                    <a:pt x="28416" y="69652"/>
                  </a:cubicBezTo>
                  <a:cubicBezTo>
                    <a:pt x="28525" y="67017"/>
                    <a:pt x="28697" y="64388"/>
                    <a:pt x="28916" y="61804"/>
                  </a:cubicBezTo>
                  <a:lnTo>
                    <a:pt x="29572" y="55412"/>
                  </a:lnTo>
                  <a:lnTo>
                    <a:pt x="29693" y="54229"/>
                  </a:lnTo>
                  <a:cubicBezTo>
                    <a:pt x="31454" y="39508"/>
                    <a:pt x="34241" y="27849"/>
                    <a:pt x="34241" y="27849"/>
                  </a:cubicBezTo>
                  <a:cubicBezTo>
                    <a:pt x="34241" y="27849"/>
                    <a:pt x="33236" y="18716"/>
                    <a:pt x="31897" y="13447"/>
                  </a:cubicBezTo>
                  <a:cubicBezTo>
                    <a:pt x="31228" y="10812"/>
                    <a:pt x="30592" y="11076"/>
                    <a:pt x="29914" y="12086"/>
                  </a:cubicBezTo>
                  <a:lnTo>
                    <a:pt x="29572" y="12670"/>
                  </a:lnTo>
                  <a:lnTo>
                    <a:pt x="29572" y="12670"/>
                  </a:lnTo>
                  <a:lnTo>
                    <a:pt x="28856" y="13892"/>
                  </a:lnTo>
                  <a:cubicBezTo>
                    <a:pt x="28487" y="14501"/>
                    <a:pt x="28098" y="15028"/>
                    <a:pt x="27680" y="15203"/>
                  </a:cubicBezTo>
                  <a:cubicBezTo>
                    <a:pt x="25939" y="15906"/>
                    <a:pt x="25537" y="10285"/>
                    <a:pt x="25336" y="7124"/>
                  </a:cubicBezTo>
                  <a:cubicBezTo>
                    <a:pt x="25135" y="3962"/>
                    <a:pt x="24734" y="2206"/>
                    <a:pt x="24332" y="98"/>
                  </a:cubicBezTo>
                  <a:close/>
                </a:path>
              </a:pathLst>
            </a:custGeom>
            <a:solidFill>
              <a:srgbClr val="30669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4" name="Shape 977">
              <a:extLst>
                <a:ext uri="{FF2B5EF4-FFF2-40B4-BE49-F238E27FC236}">
                  <a16:creationId xmlns:a16="http://schemas.microsoft.com/office/drawing/2014/main" id="{F529F276-26EB-45ED-8D7B-F1DAC034B044}"/>
                </a:ext>
              </a:extLst>
            </p:cNvPr>
            <p:cNvSpPr/>
            <p:nvPr/>
          </p:nvSpPr>
          <p:spPr>
            <a:xfrm>
              <a:off x="7297396" y="1832110"/>
              <a:ext cx="3109750" cy="727141"/>
            </a:xfrm>
            <a:custGeom>
              <a:avLst/>
              <a:gdLst/>
              <a:ahLst/>
              <a:cxnLst/>
              <a:rect l="0" t="0" r="0" b="0"/>
              <a:pathLst>
                <a:path w="120000" h="120000" extrusionOk="0">
                  <a:moveTo>
                    <a:pt x="12605" y="0"/>
                  </a:moveTo>
                  <a:cubicBezTo>
                    <a:pt x="15186" y="245"/>
                    <a:pt x="17834" y="3472"/>
                    <a:pt x="20113" y="10849"/>
                  </a:cubicBezTo>
                  <a:cubicBezTo>
                    <a:pt x="26191" y="30872"/>
                    <a:pt x="25945" y="55813"/>
                    <a:pt x="24713" y="71270"/>
                  </a:cubicBezTo>
                  <a:cubicBezTo>
                    <a:pt x="23481" y="87077"/>
                    <a:pt x="29805" y="97265"/>
                    <a:pt x="29805" y="97265"/>
                  </a:cubicBezTo>
                  <a:cubicBezTo>
                    <a:pt x="30954" y="98318"/>
                    <a:pt x="32269" y="98318"/>
                    <a:pt x="34486" y="94806"/>
                  </a:cubicBezTo>
                  <a:cubicBezTo>
                    <a:pt x="36621" y="90941"/>
                    <a:pt x="36868" y="85321"/>
                    <a:pt x="40317" y="75485"/>
                  </a:cubicBezTo>
                  <a:cubicBezTo>
                    <a:pt x="43684" y="65649"/>
                    <a:pt x="51076" y="69162"/>
                    <a:pt x="51076" y="69162"/>
                  </a:cubicBezTo>
                  <a:cubicBezTo>
                    <a:pt x="51076" y="64946"/>
                    <a:pt x="53786" y="61785"/>
                    <a:pt x="55018" y="61785"/>
                  </a:cubicBezTo>
                  <a:cubicBezTo>
                    <a:pt x="56250" y="61785"/>
                    <a:pt x="63149" y="50544"/>
                    <a:pt x="69473" y="44221"/>
                  </a:cubicBezTo>
                  <a:cubicBezTo>
                    <a:pt x="75797" y="37898"/>
                    <a:pt x="81053" y="43167"/>
                    <a:pt x="82860" y="47734"/>
                  </a:cubicBezTo>
                  <a:cubicBezTo>
                    <a:pt x="84666" y="52652"/>
                    <a:pt x="98053" y="79700"/>
                    <a:pt x="103802" y="94103"/>
                  </a:cubicBezTo>
                  <a:cubicBezTo>
                    <a:pt x="109551" y="108857"/>
                    <a:pt x="110208" y="104642"/>
                    <a:pt x="114397" y="108857"/>
                  </a:cubicBezTo>
                  <a:cubicBezTo>
                    <a:pt x="116450" y="110965"/>
                    <a:pt x="117928" y="112897"/>
                    <a:pt x="118945" y="115663"/>
                  </a:cubicBezTo>
                  <a:lnTo>
                    <a:pt x="120000" y="119999"/>
                  </a:lnTo>
                  <a:lnTo>
                    <a:pt x="100354" y="119999"/>
                  </a:lnTo>
                  <a:lnTo>
                    <a:pt x="98680" y="116278"/>
                  </a:lnTo>
                  <a:cubicBezTo>
                    <a:pt x="97027" y="113248"/>
                    <a:pt x="94933" y="110438"/>
                    <a:pt x="92140" y="106749"/>
                  </a:cubicBezTo>
                  <a:cubicBezTo>
                    <a:pt x="86555" y="99372"/>
                    <a:pt x="82777" y="95859"/>
                    <a:pt x="79574" y="89888"/>
                  </a:cubicBezTo>
                  <a:cubicBezTo>
                    <a:pt x="76454" y="84267"/>
                    <a:pt x="75057" y="86024"/>
                    <a:pt x="73497" y="86024"/>
                  </a:cubicBezTo>
                  <a:cubicBezTo>
                    <a:pt x="71937" y="86024"/>
                    <a:pt x="70787" y="90941"/>
                    <a:pt x="66680" y="103939"/>
                  </a:cubicBezTo>
                  <a:cubicBezTo>
                    <a:pt x="64627" y="110438"/>
                    <a:pt x="61712" y="115268"/>
                    <a:pt x="59207" y="118473"/>
                  </a:cubicBezTo>
                  <a:lnTo>
                    <a:pt x="57912" y="119999"/>
                  </a:lnTo>
                  <a:lnTo>
                    <a:pt x="3922" y="119999"/>
                  </a:lnTo>
                  <a:lnTo>
                    <a:pt x="3730" y="118485"/>
                  </a:lnTo>
                  <a:cubicBezTo>
                    <a:pt x="3657" y="116871"/>
                    <a:pt x="3873" y="115356"/>
                    <a:pt x="3441" y="114829"/>
                  </a:cubicBezTo>
                  <a:cubicBezTo>
                    <a:pt x="2867" y="113775"/>
                    <a:pt x="2456" y="107101"/>
                    <a:pt x="2456" y="104993"/>
                  </a:cubicBezTo>
                  <a:cubicBezTo>
                    <a:pt x="2456" y="102885"/>
                    <a:pt x="2456" y="103237"/>
                    <a:pt x="1142" y="101831"/>
                  </a:cubicBezTo>
                  <a:cubicBezTo>
                    <a:pt x="-253" y="100426"/>
                    <a:pt x="1799" y="80754"/>
                    <a:pt x="1717" y="78296"/>
                  </a:cubicBezTo>
                  <a:cubicBezTo>
                    <a:pt x="1635" y="75836"/>
                    <a:pt x="649" y="77593"/>
                    <a:pt x="156" y="71270"/>
                  </a:cubicBezTo>
                  <a:cubicBezTo>
                    <a:pt x="-335" y="64947"/>
                    <a:pt x="321" y="30170"/>
                    <a:pt x="2292" y="18226"/>
                  </a:cubicBezTo>
                  <a:cubicBezTo>
                    <a:pt x="3811" y="9620"/>
                    <a:pt x="6747" y="2857"/>
                    <a:pt x="10063" y="706"/>
                  </a:cubicBezTo>
                  <a:lnTo>
                    <a:pt x="10362" y="623"/>
                  </a:lnTo>
                  <a:lnTo>
                    <a:pt x="10362" y="622"/>
                  </a:lnTo>
                  <a:lnTo>
                    <a:pt x="12605" y="0"/>
                  </a:lnTo>
                  <a:close/>
                </a:path>
              </a:pathLst>
            </a:custGeom>
            <a:solidFill>
              <a:srgbClr val="30669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5" name="Shape 978">
              <a:extLst>
                <a:ext uri="{FF2B5EF4-FFF2-40B4-BE49-F238E27FC236}">
                  <a16:creationId xmlns:a16="http://schemas.microsoft.com/office/drawing/2014/main" id="{C41DFB2D-B22E-4FCA-851F-E6D2B3ED632F}"/>
                </a:ext>
              </a:extLst>
            </p:cNvPr>
            <p:cNvSpPr/>
            <p:nvPr/>
          </p:nvSpPr>
          <p:spPr>
            <a:xfrm>
              <a:off x="7777039" y="4013537"/>
              <a:ext cx="1816641" cy="727141"/>
            </a:xfrm>
            <a:custGeom>
              <a:avLst/>
              <a:gdLst/>
              <a:ahLst/>
              <a:cxnLst/>
              <a:rect l="0" t="0" r="0" b="0"/>
              <a:pathLst>
                <a:path w="120000" h="120000" extrusionOk="0">
                  <a:moveTo>
                    <a:pt x="35488" y="0"/>
                  </a:moveTo>
                  <a:lnTo>
                    <a:pt x="107866" y="0"/>
                  </a:lnTo>
                  <a:lnTo>
                    <a:pt x="108035" y="2600"/>
                  </a:lnTo>
                  <a:cubicBezTo>
                    <a:pt x="108694" y="30773"/>
                    <a:pt x="101160" y="47448"/>
                    <a:pt x="101160" y="47448"/>
                  </a:cubicBezTo>
                  <a:cubicBezTo>
                    <a:pt x="108224" y="64572"/>
                    <a:pt x="115842" y="97505"/>
                    <a:pt x="119388" y="116458"/>
                  </a:cubicBezTo>
                  <a:lnTo>
                    <a:pt x="120000" y="119999"/>
                  </a:lnTo>
                  <a:lnTo>
                    <a:pt x="84908" y="119999"/>
                  </a:lnTo>
                  <a:lnTo>
                    <a:pt x="81530" y="112567"/>
                  </a:lnTo>
                  <a:cubicBezTo>
                    <a:pt x="74377" y="96803"/>
                    <a:pt x="68121" y="82927"/>
                    <a:pt x="68121" y="82927"/>
                  </a:cubicBezTo>
                  <a:cubicBezTo>
                    <a:pt x="63904" y="88196"/>
                    <a:pt x="29178" y="90655"/>
                    <a:pt x="29178" y="90655"/>
                  </a:cubicBezTo>
                  <a:cubicBezTo>
                    <a:pt x="31111" y="94080"/>
                    <a:pt x="32728" y="98647"/>
                    <a:pt x="34094" y="103823"/>
                  </a:cubicBezTo>
                  <a:lnTo>
                    <a:pt x="37377" y="119999"/>
                  </a:lnTo>
                  <a:lnTo>
                    <a:pt x="7167" y="119999"/>
                  </a:lnTo>
                  <a:lnTo>
                    <a:pt x="2466" y="99086"/>
                  </a:lnTo>
                  <a:cubicBezTo>
                    <a:pt x="-4140" y="65714"/>
                    <a:pt x="4153" y="42881"/>
                    <a:pt x="8371" y="38665"/>
                  </a:cubicBezTo>
                  <a:cubicBezTo>
                    <a:pt x="12448" y="34450"/>
                    <a:pt x="20462" y="13022"/>
                    <a:pt x="28335" y="6347"/>
                  </a:cubicBezTo>
                  <a:cubicBezTo>
                    <a:pt x="30303" y="4679"/>
                    <a:pt x="32693" y="2549"/>
                    <a:pt x="35171" y="293"/>
                  </a:cubicBezTo>
                  <a:lnTo>
                    <a:pt x="35488" y="0"/>
                  </a:lnTo>
                  <a:close/>
                </a:path>
              </a:pathLst>
            </a:custGeom>
            <a:solidFill>
              <a:srgbClr val="30669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6" name="Shape 979">
              <a:extLst>
                <a:ext uri="{FF2B5EF4-FFF2-40B4-BE49-F238E27FC236}">
                  <a16:creationId xmlns:a16="http://schemas.microsoft.com/office/drawing/2014/main" id="{77D13D6C-B8B0-47F0-87C9-EB2637F70B2D}"/>
                </a:ext>
              </a:extLst>
            </p:cNvPr>
            <p:cNvSpPr/>
            <p:nvPr/>
          </p:nvSpPr>
          <p:spPr>
            <a:xfrm>
              <a:off x="6896878" y="3286394"/>
              <a:ext cx="2513113" cy="727144"/>
            </a:xfrm>
            <a:custGeom>
              <a:avLst/>
              <a:gdLst/>
              <a:ahLst/>
              <a:cxnLst/>
              <a:rect l="0" t="0" r="0" b="0"/>
              <a:pathLst>
                <a:path w="120000" h="120000" extrusionOk="0">
                  <a:moveTo>
                    <a:pt x="46875" y="0"/>
                  </a:moveTo>
                  <a:lnTo>
                    <a:pt x="99623" y="0"/>
                  </a:lnTo>
                  <a:lnTo>
                    <a:pt x="100400" y="9685"/>
                  </a:lnTo>
                  <a:cubicBezTo>
                    <a:pt x="102714" y="34328"/>
                    <a:pt x="106437" y="48582"/>
                    <a:pt x="109461" y="55037"/>
                  </a:cubicBezTo>
                  <a:cubicBezTo>
                    <a:pt x="112916" y="62414"/>
                    <a:pt x="116879" y="73655"/>
                    <a:pt x="119522" y="109837"/>
                  </a:cubicBezTo>
                  <a:lnTo>
                    <a:pt x="120000" y="119999"/>
                  </a:lnTo>
                  <a:lnTo>
                    <a:pt x="67680" y="119999"/>
                  </a:lnTo>
                  <a:lnTo>
                    <a:pt x="72774" y="113482"/>
                  </a:lnTo>
                  <a:cubicBezTo>
                    <a:pt x="76127" y="109134"/>
                    <a:pt x="78770" y="105622"/>
                    <a:pt x="78770" y="105622"/>
                  </a:cubicBezTo>
                  <a:cubicBezTo>
                    <a:pt x="78770" y="105622"/>
                    <a:pt x="62916" y="44498"/>
                    <a:pt x="59969" y="37473"/>
                  </a:cubicBezTo>
                  <a:cubicBezTo>
                    <a:pt x="58546" y="33960"/>
                    <a:pt x="53922" y="20611"/>
                    <a:pt x="49654" y="8141"/>
                  </a:cubicBezTo>
                  <a:close/>
                  <a:moveTo>
                    <a:pt x="0" y="0"/>
                  </a:moveTo>
                  <a:lnTo>
                    <a:pt x="11329" y="0"/>
                  </a:lnTo>
                  <a:lnTo>
                    <a:pt x="11594" y="939"/>
                  </a:lnTo>
                  <a:cubicBezTo>
                    <a:pt x="12814" y="3750"/>
                    <a:pt x="17590" y="10424"/>
                    <a:pt x="17590" y="10424"/>
                  </a:cubicBezTo>
                  <a:cubicBezTo>
                    <a:pt x="18022" y="7658"/>
                    <a:pt x="18422" y="5237"/>
                    <a:pt x="18797" y="3102"/>
                  </a:cubicBezTo>
                  <a:lnTo>
                    <a:pt x="19380" y="0"/>
                  </a:lnTo>
                  <a:lnTo>
                    <a:pt x="37772" y="0"/>
                  </a:lnTo>
                  <a:lnTo>
                    <a:pt x="35625" y="9118"/>
                  </a:lnTo>
                  <a:cubicBezTo>
                    <a:pt x="34653" y="13204"/>
                    <a:pt x="33600" y="17592"/>
                    <a:pt x="32517" y="22060"/>
                  </a:cubicBezTo>
                  <a:lnTo>
                    <a:pt x="31947" y="24390"/>
                  </a:lnTo>
                  <a:lnTo>
                    <a:pt x="29232" y="35480"/>
                  </a:lnTo>
                  <a:cubicBezTo>
                    <a:pt x="25963" y="48692"/>
                    <a:pt x="22900" y="60613"/>
                    <a:pt x="21452" y="65224"/>
                  </a:cubicBezTo>
                  <a:cubicBezTo>
                    <a:pt x="17692" y="77168"/>
                    <a:pt x="14846" y="75411"/>
                    <a:pt x="12103" y="66629"/>
                  </a:cubicBezTo>
                  <a:cubicBezTo>
                    <a:pt x="10324" y="60921"/>
                    <a:pt x="5806" y="34904"/>
                    <a:pt x="2098" y="12678"/>
                  </a:cubicBezTo>
                  <a:close/>
                </a:path>
              </a:pathLst>
            </a:custGeom>
            <a:solidFill>
              <a:srgbClr val="30669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7" name="Shape 980">
              <a:extLst>
                <a:ext uri="{FF2B5EF4-FFF2-40B4-BE49-F238E27FC236}">
                  <a16:creationId xmlns:a16="http://schemas.microsoft.com/office/drawing/2014/main" id="{52E05FA1-0447-47D5-BE8A-DE68918CC1D7}"/>
                </a:ext>
              </a:extLst>
            </p:cNvPr>
            <p:cNvSpPr/>
            <p:nvPr/>
          </p:nvSpPr>
          <p:spPr>
            <a:xfrm>
              <a:off x="8125822" y="5467823"/>
              <a:ext cx="2385160" cy="727143"/>
            </a:xfrm>
            <a:custGeom>
              <a:avLst/>
              <a:gdLst/>
              <a:ahLst/>
              <a:cxnLst/>
              <a:rect l="0" t="0" r="0" b="0"/>
              <a:pathLst>
                <a:path w="120000" h="120000" extrusionOk="0">
                  <a:moveTo>
                    <a:pt x="91906" y="0"/>
                  </a:moveTo>
                  <a:lnTo>
                    <a:pt x="105217" y="0"/>
                  </a:lnTo>
                  <a:lnTo>
                    <a:pt x="105217" y="0"/>
                  </a:lnTo>
                  <a:cubicBezTo>
                    <a:pt x="106012" y="2827"/>
                    <a:pt x="106507" y="4517"/>
                    <a:pt x="106507" y="4517"/>
                  </a:cubicBezTo>
                  <a:cubicBezTo>
                    <a:pt x="106507" y="4517"/>
                    <a:pt x="106507" y="4517"/>
                    <a:pt x="107150" y="4517"/>
                  </a:cubicBezTo>
                  <a:cubicBezTo>
                    <a:pt x="107792" y="4517"/>
                    <a:pt x="108435" y="11894"/>
                    <a:pt x="109934" y="12597"/>
                  </a:cubicBezTo>
                  <a:cubicBezTo>
                    <a:pt x="111540" y="12948"/>
                    <a:pt x="113681" y="12597"/>
                    <a:pt x="118286" y="20676"/>
                  </a:cubicBezTo>
                  <a:cubicBezTo>
                    <a:pt x="122783" y="29107"/>
                    <a:pt x="117322" y="49481"/>
                    <a:pt x="114538" y="60371"/>
                  </a:cubicBezTo>
                  <a:cubicBezTo>
                    <a:pt x="111861" y="71261"/>
                    <a:pt x="114431" y="84259"/>
                    <a:pt x="109827" y="103579"/>
                  </a:cubicBezTo>
                  <a:cubicBezTo>
                    <a:pt x="105222" y="122900"/>
                    <a:pt x="100189" y="122900"/>
                    <a:pt x="98583" y="115171"/>
                  </a:cubicBezTo>
                  <a:cubicBezTo>
                    <a:pt x="96977" y="107092"/>
                    <a:pt x="100189" y="102877"/>
                    <a:pt x="101153" y="96905"/>
                  </a:cubicBezTo>
                  <a:cubicBezTo>
                    <a:pt x="102010" y="90582"/>
                    <a:pt x="102010" y="62479"/>
                    <a:pt x="102010" y="54048"/>
                  </a:cubicBezTo>
                  <a:cubicBezTo>
                    <a:pt x="102010" y="45969"/>
                    <a:pt x="99975" y="40699"/>
                    <a:pt x="99975" y="36484"/>
                  </a:cubicBezTo>
                  <a:cubicBezTo>
                    <a:pt x="99975" y="32269"/>
                    <a:pt x="98262" y="17164"/>
                    <a:pt x="95050" y="8381"/>
                  </a:cubicBezTo>
                  <a:cubicBezTo>
                    <a:pt x="94662" y="7284"/>
                    <a:pt x="94193" y="6005"/>
                    <a:pt x="93656" y="4575"/>
                  </a:cubicBezTo>
                  <a:close/>
                  <a:moveTo>
                    <a:pt x="16536" y="0"/>
                  </a:moveTo>
                  <a:lnTo>
                    <a:pt x="28710" y="0"/>
                  </a:lnTo>
                  <a:lnTo>
                    <a:pt x="28822" y="829"/>
                  </a:lnTo>
                  <a:cubicBezTo>
                    <a:pt x="29411" y="5922"/>
                    <a:pt x="29946" y="11016"/>
                    <a:pt x="30803" y="12597"/>
                  </a:cubicBezTo>
                  <a:cubicBezTo>
                    <a:pt x="32623" y="15758"/>
                    <a:pt x="33480" y="26648"/>
                    <a:pt x="37549" y="41753"/>
                  </a:cubicBezTo>
                  <a:cubicBezTo>
                    <a:pt x="41511" y="56858"/>
                    <a:pt x="36371" y="61425"/>
                    <a:pt x="25128" y="84258"/>
                  </a:cubicBezTo>
                  <a:cubicBezTo>
                    <a:pt x="13884" y="107092"/>
                    <a:pt x="1035" y="117982"/>
                    <a:pt x="178" y="106038"/>
                  </a:cubicBezTo>
                  <a:cubicBezTo>
                    <a:pt x="-570" y="94094"/>
                    <a:pt x="1035" y="86015"/>
                    <a:pt x="4997" y="79692"/>
                  </a:cubicBezTo>
                  <a:cubicBezTo>
                    <a:pt x="8959" y="73369"/>
                    <a:pt x="15919" y="30161"/>
                    <a:pt x="15919" y="30161"/>
                  </a:cubicBezTo>
                  <a:cubicBezTo>
                    <a:pt x="15919" y="30161"/>
                    <a:pt x="17204" y="23486"/>
                    <a:pt x="16561" y="16110"/>
                  </a:cubicBezTo>
                  <a:cubicBezTo>
                    <a:pt x="16240" y="12421"/>
                    <a:pt x="16267" y="7767"/>
                    <a:pt x="16374" y="4034"/>
                  </a:cubicBezTo>
                  <a:close/>
                </a:path>
              </a:pathLst>
            </a:custGeom>
            <a:solidFill>
              <a:srgbClr val="30669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8" name="Shape 981">
              <a:extLst>
                <a:ext uri="{FF2B5EF4-FFF2-40B4-BE49-F238E27FC236}">
                  <a16:creationId xmlns:a16="http://schemas.microsoft.com/office/drawing/2014/main" id="{DB212A57-BCD4-4622-8A82-4FB03558BC77}"/>
                </a:ext>
              </a:extLst>
            </p:cNvPr>
            <p:cNvSpPr/>
            <p:nvPr/>
          </p:nvSpPr>
          <p:spPr>
            <a:xfrm>
              <a:off x="7885553" y="4740680"/>
              <a:ext cx="2331607" cy="727143"/>
            </a:xfrm>
            <a:custGeom>
              <a:avLst/>
              <a:gdLst/>
              <a:ahLst/>
              <a:cxnLst/>
              <a:rect l="0" t="0" r="0" b="0"/>
              <a:pathLst>
                <a:path w="120000" h="120000" extrusionOk="0">
                  <a:moveTo>
                    <a:pt x="60570" y="0"/>
                  </a:moveTo>
                  <a:lnTo>
                    <a:pt x="87911" y="0"/>
                  </a:lnTo>
                  <a:lnTo>
                    <a:pt x="88535" y="4632"/>
                  </a:lnTo>
                  <a:cubicBezTo>
                    <a:pt x="88802" y="6876"/>
                    <a:pt x="88965" y="8594"/>
                    <a:pt x="89006" y="9648"/>
                  </a:cubicBezTo>
                  <a:cubicBezTo>
                    <a:pt x="89334" y="18078"/>
                    <a:pt x="90430" y="20186"/>
                    <a:pt x="90430" y="20186"/>
                  </a:cubicBezTo>
                  <a:cubicBezTo>
                    <a:pt x="99412" y="33184"/>
                    <a:pt x="106422" y="60232"/>
                    <a:pt x="109818" y="78850"/>
                  </a:cubicBezTo>
                  <a:cubicBezTo>
                    <a:pt x="111940" y="90487"/>
                    <a:pt x="115902" y="105416"/>
                    <a:pt x="118575" y="114977"/>
                  </a:cubicBezTo>
                  <a:lnTo>
                    <a:pt x="120000" y="119999"/>
                  </a:lnTo>
                  <a:lnTo>
                    <a:pt x="106383" y="119999"/>
                  </a:lnTo>
                  <a:lnTo>
                    <a:pt x="106330" y="119863"/>
                  </a:lnTo>
                  <a:cubicBezTo>
                    <a:pt x="102273" y="109653"/>
                    <a:pt x="96153" y="95097"/>
                    <a:pt x="90649" y="82715"/>
                  </a:cubicBezTo>
                  <a:cubicBezTo>
                    <a:pt x="83310" y="65853"/>
                    <a:pt x="86267" y="72527"/>
                    <a:pt x="81995" y="68663"/>
                  </a:cubicBezTo>
                  <a:cubicBezTo>
                    <a:pt x="77833" y="64448"/>
                    <a:pt x="76080" y="45478"/>
                    <a:pt x="74875" y="41263"/>
                  </a:cubicBezTo>
                  <a:cubicBezTo>
                    <a:pt x="73780" y="37399"/>
                    <a:pt x="72575" y="33535"/>
                    <a:pt x="72575" y="33535"/>
                  </a:cubicBezTo>
                  <a:cubicBezTo>
                    <a:pt x="70480" y="27870"/>
                    <a:pt x="66429" y="16525"/>
                    <a:pt x="62183" y="4556"/>
                  </a:cubicBezTo>
                  <a:close/>
                  <a:moveTo>
                    <a:pt x="0" y="0"/>
                  </a:moveTo>
                  <a:lnTo>
                    <a:pt x="23537" y="0"/>
                  </a:lnTo>
                  <a:lnTo>
                    <a:pt x="23639" y="646"/>
                  </a:lnTo>
                  <a:cubicBezTo>
                    <a:pt x="25090" y="12370"/>
                    <a:pt x="25967" y="24402"/>
                    <a:pt x="26679" y="32481"/>
                  </a:cubicBezTo>
                  <a:cubicBezTo>
                    <a:pt x="28212" y="48640"/>
                    <a:pt x="38837" y="109763"/>
                    <a:pt x="38837" y="109763"/>
                  </a:cubicBezTo>
                  <a:cubicBezTo>
                    <a:pt x="38837" y="109763"/>
                    <a:pt x="38837" y="109763"/>
                    <a:pt x="39495" y="109061"/>
                  </a:cubicBezTo>
                  <a:cubicBezTo>
                    <a:pt x="40042" y="109851"/>
                    <a:pt x="40480" y="111520"/>
                    <a:pt x="40857" y="113627"/>
                  </a:cubicBezTo>
                  <a:lnTo>
                    <a:pt x="41735" y="120000"/>
                  </a:lnTo>
                  <a:lnTo>
                    <a:pt x="29282" y="120000"/>
                  </a:lnTo>
                  <a:lnTo>
                    <a:pt x="29308" y="119363"/>
                  </a:lnTo>
                  <a:cubicBezTo>
                    <a:pt x="29369" y="118194"/>
                    <a:pt x="29417" y="117492"/>
                    <a:pt x="29417" y="117492"/>
                  </a:cubicBezTo>
                  <a:cubicBezTo>
                    <a:pt x="29417" y="117492"/>
                    <a:pt x="19887" y="77797"/>
                    <a:pt x="13753" y="56368"/>
                  </a:cubicBezTo>
                  <a:cubicBezTo>
                    <a:pt x="9071" y="40561"/>
                    <a:pt x="4573" y="23765"/>
                    <a:pt x="398" y="2276"/>
                  </a:cubicBezTo>
                  <a:close/>
                </a:path>
              </a:pathLst>
            </a:custGeom>
            <a:solidFill>
              <a:srgbClr val="30669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sp>
        <p:nvSpPr>
          <p:cNvPr id="103" name="Text Placeholder 5">
            <a:extLst>
              <a:ext uri="{FF2B5EF4-FFF2-40B4-BE49-F238E27FC236}">
                <a16:creationId xmlns:a16="http://schemas.microsoft.com/office/drawing/2014/main" id="{BB509CE4-4F4A-4ABB-BFD6-4B71BFDDA803}"/>
              </a:ext>
            </a:extLst>
          </p:cNvPr>
          <p:cNvSpPr>
            <a:spLocks noGrp="1"/>
          </p:cNvSpPr>
          <p:nvPr>
            <p:ph type="body" sz="quarter" idx="24" hasCustomPrompt="1"/>
          </p:nvPr>
        </p:nvSpPr>
        <p:spPr>
          <a:xfrm>
            <a:off x="6213746" y="1967241"/>
            <a:ext cx="5285919" cy="3749409"/>
          </a:xfrm>
          <a:prstGeom prst="rect">
            <a:avLst/>
          </a:prstGeom>
        </p:spPr>
        <p:txBody>
          <a:bodyPr/>
          <a:lstStyle>
            <a:lvl1pPr>
              <a:defRPr lang="en-US" sz="1800" kern="1200" baseline="0" dirty="0">
                <a:solidFill>
                  <a:schemeClr val="tx1"/>
                </a:solidFill>
                <a:latin typeface="Arial" panose="020B0604020202020204" pitchFamily="34" charset="0"/>
                <a:ea typeface="+mn-ea"/>
                <a:cs typeface="Arial" panose="020B0604020202020204" pitchFamily="34" charset="0"/>
              </a:defRPr>
            </a:lvl1pPr>
            <a:lvl2pPr>
              <a:defRPr lang="en-US" sz="1800" kern="1200" baseline="0" dirty="0">
                <a:solidFill>
                  <a:schemeClr val="tx1"/>
                </a:solidFill>
                <a:latin typeface="Arial" panose="020B0604020202020204" pitchFamily="34" charset="0"/>
                <a:ea typeface="+mn-ea"/>
                <a:cs typeface="Arial" panose="020B0604020202020204" pitchFamily="34" charset="0"/>
              </a:defRPr>
            </a:lvl2pPr>
            <a:lvl3pPr>
              <a:defRPr lang="en-US" sz="1600" kern="1200" dirty="0">
                <a:solidFill>
                  <a:schemeClr val="tx1"/>
                </a:solidFill>
                <a:latin typeface="Arial" panose="020B0604020202020204" pitchFamily="34" charset="0"/>
                <a:ea typeface="+mn-ea"/>
                <a:cs typeface="Arial" panose="020B0604020202020204" pitchFamily="34" charset="0"/>
              </a:defRPr>
            </a:lvl3pPr>
            <a:lvl4pPr>
              <a:defRPr lang="en-US" sz="150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r>
              <a:rPr lang="en-US" dirty="0"/>
              <a:t>First</a:t>
            </a:r>
          </a:p>
          <a:p>
            <a:pPr marL="617538" lvl="2" indent="-341313" defTabSz="914400" eaLnBrk="1" latinLnBrk="0" hangingPunct="1">
              <a:lnSpc>
                <a:spcPct val="90000"/>
              </a:lnSpc>
              <a:spcBef>
                <a:spcPct val="0"/>
              </a:spcBef>
              <a:spcAft>
                <a:spcPts val="838"/>
              </a:spcAft>
              <a:buFont typeface="Wingdings 3" pitchFamily="18" charset="2"/>
              <a:buChar char="9"/>
            </a:pPr>
            <a:r>
              <a:rPr lang="en-US" dirty="0"/>
              <a:t>Second</a:t>
            </a:r>
          </a:p>
          <a:p>
            <a:pPr marL="998538" lvl="3" indent="-361950" defTabSz="914400" eaLnBrk="1" latinLnBrk="0" hangingPunct="1">
              <a:lnSpc>
                <a:spcPct val="90000"/>
              </a:lnSpc>
              <a:spcBef>
                <a:spcPct val="0"/>
              </a:spcBef>
              <a:spcAft>
                <a:spcPts val="838"/>
              </a:spcAft>
              <a:buFont typeface="Wingdings 3" pitchFamily="18" charset="2"/>
              <a:buChar char="&quot;"/>
            </a:pPr>
            <a:r>
              <a:rPr lang="en-US" dirty="0"/>
              <a:t>Third</a:t>
            </a:r>
          </a:p>
        </p:txBody>
      </p:sp>
      <p:sp>
        <p:nvSpPr>
          <p:cNvPr id="14" name="Slide Number Placeholder 13">
            <a:extLst>
              <a:ext uri="{FF2B5EF4-FFF2-40B4-BE49-F238E27FC236}">
                <a16:creationId xmlns:a16="http://schemas.microsoft.com/office/drawing/2014/main" id="{427F2671-51E4-4294-B12E-12C3E4624F0F}"/>
              </a:ext>
            </a:extLst>
          </p:cNvPr>
          <p:cNvSpPr>
            <a:spLocks noGrp="1"/>
          </p:cNvSpPr>
          <p:nvPr>
            <p:ph type="sldNum" sz="quarter" idx="25"/>
          </p:nvPr>
        </p:nvSpPr>
        <p:spPr/>
        <p:txBody>
          <a:bodyPr/>
          <a:lstStyle/>
          <a:p>
            <a:fld id="{AEE158EC-8AAB-4AC2-BB01-557722FA2B15}" type="slidenum">
              <a:rPr lang="en-IN" smtClean="0"/>
              <a:pPr/>
              <a:t>‹#›</a:t>
            </a:fld>
            <a:endParaRPr lang="en-IN" dirty="0"/>
          </a:p>
        </p:txBody>
      </p:sp>
    </p:spTree>
    <p:custDataLst>
      <p:tags r:id="rId1"/>
    </p:custDataLst>
    <p:extLst>
      <p:ext uri="{BB962C8B-B14F-4D97-AF65-F5344CB8AC3E}">
        <p14:creationId xmlns:p14="http://schemas.microsoft.com/office/powerpoint/2010/main" val="24769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RunningMan-Infographic">
    <p:spTree>
      <p:nvGrpSpPr>
        <p:cNvPr id="1" name="Shape 31"/>
        <p:cNvGrpSpPr/>
        <p:nvPr/>
      </p:nvGrpSpPr>
      <p:grpSpPr>
        <a:xfrm>
          <a:off x="0" y="0"/>
          <a:ext cx="0" cy="0"/>
          <a:chOff x="0" y="0"/>
          <a:chExt cx="0" cy="0"/>
        </a:xfrm>
      </p:grpSpPr>
      <p:sp>
        <p:nvSpPr>
          <p:cNvPr id="5" name="Rectangle 4">
            <a:extLst>
              <a:ext uri="{FF2B5EF4-FFF2-40B4-BE49-F238E27FC236}">
                <a16:creationId xmlns:a16="http://schemas.microsoft.com/office/drawing/2014/main" id="{F950E857-44B5-4450-82F4-D1A8DD968574}"/>
              </a:ext>
            </a:extLst>
          </p:cNvPr>
          <p:cNvSpPr/>
          <p:nvPr userDrawn="1"/>
        </p:nvSpPr>
        <p:spPr>
          <a:xfrm>
            <a:off x="-1" y="1684288"/>
            <a:ext cx="12191999" cy="4085572"/>
          </a:xfrm>
          <a:prstGeom prst="rect">
            <a:avLst/>
          </a:prstGeom>
          <a:solidFill>
            <a:srgbClr val="71DAFF">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14" name="Slide Number Placeholder 13">
            <a:extLst>
              <a:ext uri="{FF2B5EF4-FFF2-40B4-BE49-F238E27FC236}">
                <a16:creationId xmlns:a16="http://schemas.microsoft.com/office/drawing/2014/main" id="{427F2671-51E4-4294-B12E-12C3E4624F0F}"/>
              </a:ext>
            </a:extLst>
          </p:cNvPr>
          <p:cNvSpPr>
            <a:spLocks noGrp="1"/>
          </p:cNvSpPr>
          <p:nvPr userDrawn="1">
            <p:ph type="sldNum" sz="quarter" idx="25"/>
          </p:nvPr>
        </p:nvSpPr>
        <p:spPr/>
        <p:txBody>
          <a:bodyPr/>
          <a:lstStyle/>
          <a:p>
            <a:fld id="{AEE158EC-8AAB-4AC2-BB01-557722FA2B15}" type="slidenum">
              <a:rPr lang="en-IN" smtClean="0"/>
              <a:pPr/>
              <a:t>‹#›</a:t>
            </a:fld>
            <a:endParaRPr lang="en-IN" dirty="0"/>
          </a:p>
        </p:txBody>
      </p:sp>
      <p:pic>
        <p:nvPicPr>
          <p:cNvPr id="4" name="Picture 3">
            <a:extLst>
              <a:ext uri="{FF2B5EF4-FFF2-40B4-BE49-F238E27FC236}">
                <a16:creationId xmlns:a16="http://schemas.microsoft.com/office/drawing/2014/main" id="{F6A53FBF-A185-408E-B22C-3CDE6D102725}"/>
              </a:ext>
            </a:extLst>
          </p:cNvPr>
          <p:cNvPicPr>
            <a:picLocks noChangeAspect="1"/>
          </p:cNvPicPr>
          <p:nvPr userDrawn="1"/>
        </p:nvPicPr>
        <p:blipFill>
          <a:blip r:embed="rId3"/>
          <a:stretch>
            <a:fillRect/>
          </a:stretch>
        </p:blipFill>
        <p:spPr>
          <a:xfrm>
            <a:off x="519508" y="1921829"/>
            <a:ext cx="3232360" cy="3589147"/>
          </a:xfrm>
          <a:prstGeom prst="rect">
            <a:avLst/>
          </a:prstGeom>
        </p:spPr>
      </p:pic>
      <p:sp>
        <p:nvSpPr>
          <p:cNvPr id="25" name="Rectangle 24">
            <a:extLst>
              <a:ext uri="{FF2B5EF4-FFF2-40B4-BE49-F238E27FC236}">
                <a16:creationId xmlns:a16="http://schemas.microsoft.com/office/drawing/2014/main" id="{A93C54D8-A23B-47BD-BBF7-3EB673F4B801}"/>
              </a:ext>
            </a:extLst>
          </p:cNvPr>
          <p:cNvSpPr/>
          <p:nvPr userDrawn="1"/>
        </p:nvSpPr>
        <p:spPr>
          <a:xfrm>
            <a:off x="-18854" y="5769859"/>
            <a:ext cx="12210853" cy="218688"/>
          </a:xfrm>
          <a:prstGeom prst="rect">
            <a:avLst/>
          </a:prstGeom>
          <a:solidFill>
            <a:srgbClr val="647486">
              <a:alpha val="6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234C79B4-F55C-446F-AB04-E7D88FB62422}"/>
              </a:ext>
            </a:extLst>
          </p:cNvPr>
          <p:cNvPicPr>
            <a:picLocks noChangeAspect="1"/>
          </p:cNvPicPr>
          <p:nvPr userDrawn="1"/>
        </p:nvPicPr>
        <p:blipFill>
          <a:blip r:embed="rId4"/>
          <a:stretch>
            <a:fillRect/>
          </a:stretch>
        </p:blipFill>
        <p:spPr>
          <a:xfrm>
            <a:off x="770591" y="1921828"/>
            <a:ext cx="771525" cy="1457325"/>
          </a:xfrm>
          <a:prstGeom prst="rect">
            <a:avLst/>
          </a:prstGeom>
        </p:spPr>
      </p:pic>
      <p:sp>
        <p:nvSpPr>
          <p:cNvPr id="103" name="Text Placeholder 5">
            <a:extLst>
              <a:ext uri="{FF2B5EF4-FFF2-40B4-BE49-F238E27FC236}">
                <a16:creationId xmlns:a16="http://schemas.microsoft.com/office/drawing/2014/main" id="{BB509CE4-4F4A-4ABB-BFD6-4B71BFDDA803}"/>
              </a:ext>
            </a:extLst>
          </p:cNvPr>
          <p:cNvSpPr>
            <a:spLocks noGrp="1"/>
          </p:cNvSpPr>
          <p:nvPr userDrawn="1">
            <p:ph type="body" sz="quarter" idx="24" hasCustomPrompt="1"/>
          </p:nvPr>
        </p:nvSpPr>
        <p:spPr>
          <a:xfrm>
            <a:off x="4809152" y="1852369"/>
            <a:ext cx="6690513" cy="3749409"/>
          </a:xfrm>
          <a:prstGeom prst="rect">
            <a:avLst/>
          </a:prstGeom>
        </p:spPr>
        <p:txBody>
          <a:bodyPr/>
          <a:lstStyle>
            <a:lvl1pPr>
              <a:defRPr lang="en-US" sz="1800" kern="1200" baseline="0" dirty="0">
                <a:solidFill>
                  <a:schemeClr val="tx1"/>
                </a:solidFill>
                <a:latin typeface="Arial" panose="020B0604020202020204" pitchFamily="34" charset="0"/>
                <a:ea typeface="+mn-ea"/>
                <a:cs typeface="Arial" panose="020B0604020202020204" pitchFamily="34" charset="0"/>
              </a:defRPr>
            </a:lvl1pPr>
            <a:lvl2pPr>
              <a:defRPr lang="en-US" sz="1800" kern="1200" baseline="0" dirty="0">
                <a:solidFill>
                  <a:schemeClr val="tx1"/>
                </a:solidFill>
                <a:latin typeface="Arial" panose="020B0604020202020204" pitchFamily="34" charset="0"/>
                <a:ea typeface="+mn-ea"/>
                <a:cs typeface="Arial" panose="020B0604020202020204" pitchFamily="34" charset="0"/>
              </a:defRPr>
            </a:lvl2pPr>
            <a:lvl3pPr>
              <a:defRPr lang="en-US" sz="1600" kern="1200" dirty="0">
                <a:solidFill>
                  <a:schemeClr val="tx1"/>
                </a:solidFill>
                <a:latin typeface="Arial" panose="020B0604020202020204" pitchFamily="34" charset="0"/>
                <a:ea typeface="+mn-ea"/>
                <a:cs typeface="Arial" panose="020B0604020202020204" pitchFamily="34" charset="0"/>
              </a:defRPr>
            </a:lvl3pPr>
            <a:lvl4pPr>
              <a:defRPr lang="en-US" sz="150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r>
              <a:rPr lang="en-US" dirty="0"/>
              <a:t>First</a:t>
            </a:r>
          </a:p>
          <a:p>
            <a:pPr marL="617538" lvl="2" indent="-341313" defTabSz="914400" eaLnBrk="1" latinLnBrk="0" hangingPunct="1">
              <a:lnSpc>
                <a:spcPct val="90000"/>
              </a:lnSpc>
              <a:spcBef>
                <a:spcPct val="0"/>
              </a:spcBef>
              <a:spcAft>
                <a:spcPts val="838"/>
              </a:spcAft>
              <a:buFont typeface="Wingdings 3" pitchFamily="18" charset="2"/>
              <a:buChar char="9"/>
            </a:pPr>
            <a:r>
              <a:rPr lang="en-US" dirty="0"/>
              <a:t>Second</a:t>
            </a:r>
          </a:p>
          <a:p>
            <a:pPr marL="998538" lvl="3" indent="-361950" defTabSz="914400" eaLnBrk="1" latinLnBrk="0" hangingPunct="1">
              <a:lnSpc>
                <a:spcPct val="90000"/>
              </a:lnSpc>
              <a:spcBef>
                <a:spcPct val="0"/>
              </a:spcBef>
              <a:spcAft>
                <a:spcPts val="838"/>
              </a:spcAft>
              <a:buFont typeface="Wingdings 3" pitchFamily="18" charset="2"/>
              <a:buChar char="&quot;"/>
            </a:pPr>
            <a:r>
              <a:rPr lang="en-US" dirty="0"/>
              <a:t>Third</a:t>
            </a:r>
          </a:p>
        </p:txBody>
      </p:sp>
    </p:spTree>
    <p:custDataLst>
      <p:tags r:id="rId1"/>
    </p:custDataLst>
    <p:extLst>
      <p:ext uri="{BB962C8B-B14F-4D97-AF65-F5344CB8AC3E}">
        <p14:creationId xmlns:p14="http://schemas.microsoft.com/office/powerpoint/2010/main" val="921721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nalysis-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9753747"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a16="http://schemas.microsoft.com/office/drawing/2014/main" id="{AA3A6B75-CDC0-4F22-90BE-313037895E09}"/>
              </a:ext>
            </a:extLst>
          </p:cNvPr>
          <p:cNvSpPr>
            <a:spLocks noGrp="1"/>
          </p:cNvSpPr>
          <p:nvPr>
            <p:ph type="body" sz="quarter" idx="13" hasCustomPrompt="1"/>
          </p:nvPr>
        </p:nvSpPr>
        <p:spPr>
          <a:xfrm>
            <a:off x="207963" y="273050"/>
            <a:ext cx="9753747"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sp>
        <p:nvSpPr>
          <p:cNvPr id="14" name="Slide Number Placeholder 13">
            <a:extLst>
              <a:ext uri="{FF2B5EF4-FFF2-40B4-BE49-F238E27FC236}">
                <a16:creationId xmlns:a16="http://schemas.microsoft.com/office/drawing/2014/main" id="{427F2671-51E4-4294-B12E-12C3E4624F0F}"/>
              </a:ext>
            </a:extLst>
          </p:cNvPr>
          <p:cNvSpPr>
            <a:spLocks noGrp="1"/>
          </p:cNvSpPr>
          <p:nvPr>
            <p:ph type="sldNum" sz="quarter" idx="25"/>
          </p:nvPr>
        </p:nvSpPr>
        <p:spPr/>
        <p:txBody>
          <a:bodyPr/>
          <a:lstStyle/>
          <a:p>
            <a:fld id="{AEE158EC-8AAB-4AC2-BB01-557722FA2B15}" type="slidenum">
              <a:rPr lang="en-IN" smtClean="0"/>
              <a:pPr/>
              <a:t>‹#›</a:t>
            </a:fld>
            <a:endParaRPr lang="en-IN" dirty="0"/>
          </a:p>
        </p:txBody>
      </p:sp>
      <p:sp>
        <p:nvSpPr>
          <p:cNvPr id="23" name="Shape 1000">
            <a:extLst>
              <a:ext uri="{FF2B5EF4-FFF2-40B4-BE49-F238E27FC236}">
                <a16:creationId xmlns:a16="http://schemas.microsoft.com/office/drawing/2014/main" id="{C361A148-7412-452D-BBEA-5D64C0024EAC}"/>
              </a:ext>
            </a:extLst>
          </p:cNvPr>
          <p:cNvSpPr/>
          <p:nvPr userDrawn="1"/>
        </p:nvSpPr>
        <p:spPr>
          <a:xfrm>
            <a:off x="1230923" y="4198846"/>
            <a:ext cx="9753747" cy="63304"/>
          </a:xfrm>
          <a:prstGeom prst="rect">
            <a:avLst/>
          </a:prstGeom>
          <a:solidFill>
            <a:srgbClr val="14906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4" name="Shape 1001">
            <a:extLst>
              <a:ext uri="{FF2B5EF4-FFF2-40B4-BE49-F238E27FC236}">
                <a16:creationId xmlns:a16="http://schemas.microsoft.com/office/drawing/2014/main" id="{936813CB-73BE-4AE9-937D-70F81C277B8A}"/>
              </a:ext>
            </a:extLst>
          </p:cNvPr>
          <p:cNvSpPr/>
          <p:nvPr userDrawn="1"/>
        </p:nvSpPr>
        <p:spPr>
          <a:xfrm>
            <a:off x="1509462" y="4105578"/>
            <a:ext cx="764423" cy="93271"/>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5" name="Shape 1002">
            <a:extLst>
              <a:ext uri="{FF2B5EF4-FFF2-40B4-BE49-F238E27FC236}">
                <a16:creationId xmlns:a16="http://schemas.microsoft.com/office/drawing/2014/main" id="{70CC7F76-5E9D-4A2B-A86E-FFF12B2CE876}"/>
              </a:ext>
            </a:extLst>
          </p:cNvPr>
          <p:cNvSpPr/>
          <p:nvPr userDrawn="1"/>
        </p:nvSpPr>
        <p:spPr>
          <a:xfrm>
            <a:off x="2273884" y="3969057"/>
            <a:ext cx="764423" cy="229790"/>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6" name="Shape 1003">
            <a:extLst>
              <a:ext uri="{FF2B5EF4-FFF2-40B4-BE49-F238E27FC236}">
                <a16:creationId xmlns:a16="http://schemas.microsoft.com/office/drawing/2014/main" id="{C5633117-6303-4544-B881-D7CD8E84289C}"/>
              </a:ext>
            </a:extLst>
          </p:cNvPr>
          <p:cNvSpPr/>
          <p:nvPr userDrawn="1"/>
        </p:nvSpPr>
        <p:spPr>
          <a:xfrm>
            <a:off x="3038308" y="3872691"/>
            <a:ext cx="764423" cy="326156"/>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7" name="Shape 1004">
            <a:extLst>
              <a:ext uri="{FF2B5EF4-FFF2-40B4-BE49-F238E27FC236}">
                <a16:creationId xmlns:a16="http://schemas.microsoft.com/office/drawing/2014/main" id="{5985222D-704C-47F6-99C3-3E90A041FE9B}"/>
              </a:ext>
            </a:extLst>
          </p:cNvPr>
          <p:cNvSpPr/>
          <p:nvPr userDrawn="1"/>
        </p:nvSpPr>
        <p:spPr>
          <a:xfrm>
            <a:off x="3802730" y="3704050"/>
            <a:ext cx="764423" cy="49479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8" name="Shape 1005">
            <a:extLst>
              <a:ext uri="{FF2B5EF4-FFF2-40B4-BE49-F238E27FC236}">
                <a16:creationId xmlns:a16="http://schemas.microsoft.com/office/drawing/2014/main" id="{7C3B66E6-2D93-4057-B55C-CCC289020FDB}"/>
              </a:ext>
            </a:extLst>
          </p:cNvPr>
          <p:cNvSpPr/>
          <p:nvPr userDrawn="1"/>
        </p:nvSpPr>
        <p:spPr>
          <a:xfrm>
            <a:off x="4567153" y="3559498"/>
            <a:ext cx="764423" cy="63934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5"/>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9" name="Shape 1006">
            <a:extLst>
              <a:ext uri="{FF2B5EF4-FFF2-40B4-BE49-F238E27FC236}">
                <a16:creationId xmlns:a16="http://schemas.microsoft.com/office/drawing/2014/main" id="{701E324C-4D5B-46CA-9806-85BFA1AFAD2A}"/>
              </a:ext>
            </a:extLst>
          </p:cNvPr>
          <p:cNvSpPr/>
          <p:nvPr userDrawn="1"/>
        </p:nvSpPr>
        <p:spPr>
          <a:xfrm>
            <a:off x="5331576" y="3398887"/>
            <a:ext cx="764423" cy="799960"/>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6"/>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0" name="Shape 1007">
            <a:extLst>
              <a:ext uri="{FF2B5EF4-FFF2-40B4-BE49-F238E27FC236}">
                <a16:creationId xmlns:a16="http://schemas.microsoft.com/office/drawing/2014/main" id="{23128545-AF43-474C-AEDE-E96A6AD27441}"/>
              </a:ext>
            </a:extLst>
          </p:cNvPr>
          <p:cNvSpPr/>
          <p:nvPr userDrawn="1"/>
        </p:nvSpPr>
        <p:spPr>
          <a:xfrm>
            <a:off x="6096000" y="3286460"/>
            <a:ext cx="764423" cy="912387"/>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1" name="Shape 1008">
            <a:extLst>
              <a:ext uri="{FF2B5EF4-FFF2-40B4-BE49-F238E27FC236}">
                <a16:creationId xmlns:a16="http://schemas.microsoft.com/office/drawing/2014/main" id="{1E676820-A040-4B85-946C-25E61ED58C72}"/>
              </a:ext>
            </a:extLst>
          </p:cNvPr>
          <p:cNvSpPr/>
          <p:nvPr userDrawn="1"/>
        </p:nvSpPr>
        <p:spPr>
          <a:xfrm>
            <a:off x="6860422" y="3029481"/>
            <a:ext cx="764423" cy="1169366"/>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2" name="Shape 1009">
            <a:extLst>
              <a:ext uri="{FF2B5EF4-FFF2-40B4-BE49-F238E27FC236}">
                <a16:creationId xmlns:a16="http://schemas.microsoft.com/office/drawing/2014/main" id="{1F567816-EE45-403C-A82A-BB3636E4FC84}"/>
              </a:ext>
            </a:extLst>
          </p:cNvPr>
          <p:cNvSpPr/>
          <p:nvPr userDrawn="1"/>
        </p:nvSpPr>
        <p:spPr>
          <a:xfrm>
            <a:off x="7624846" y="2774866"/>
            <a:ext cx="764423" cy="1423981"/>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3" name="Shape 1010">
            <a:extLst>
              <a:ext uri="{FF2B5EF4-FFF2-40B4-BE49-F238E27FC236}">
                <a16:creationId xmlns:a16="http://schemas.microsoft.com/office/drawing/2014/main" id="{191AA9C1-B0E9-4C4E-92B5-7E45BD53CF7D}"/>
              </a:ext>
            </a:extLst>
          </p:cNvPr>
          <p:cNvSpPr/>
          <p:nvPr userDrawn="1"/>
        </p:nvSpPr>
        <p:spPr>
          <a:xfrm>
            <a:off x="8389268" y="2435218"/>
            <a:ext cx="764423" cy="176362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4" name="Shape 1011">
            <a:extLst>
              <a:ext uri="{FF2B5EF4-FFF2-40B4-BE49-F238E27FC236}">
                <a16:creationId xmlns:a16="http://schemas.microsoft.com/office/drawing/2014/main" id="{56439D6F-A65B-4CDE-BDE2-706F655EDD12}"/>
              </a:ext>
            </a:extLst>
          </p:cNvPr>
          <p:cNvSpPr/>
          <p:nvPr userDrawn="1"/>
        </p:nvSpPr>
        <p:spPr>
          <a:xfrm>
            <a:off x="9153692" y="2081874"/>
            <a:ext cx="764423" cy="2116974"/>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5"/>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5" name="Shape 1012">
            <a:extLst>
              <a:ext uri="{FF2B5EF4-FFF2-40B4-BE49-F238E27FC236}">
                <a16:creationId xmlns:a16="http://schemas.microsoft.com/office/drawing/2014/main" id="{06D9061F-435B-4236-9848-AF621BDE2400}"/>
              </a:ext>
            </a:extLst>
          </p:cNvPr>
          <p:cNvSpPr/>
          <p:nvPr userDrawn="1"/>
        </p:nvSpPr>
        <p:spPr>
          <a:xfrm>
            <a:off x="9918114" y="1744589"/>
            <a:ext cx="764423" cy="245425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6"/>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nvGrpSpPr>
          <p:cNvPr id="36" name="Shape 1013">
            <a:extLst>
              <a:ext uri="{FF2B5EF4-FFF2-40B4-BE49-F238E27FC236}">
                <a16:creationId xmlns:a16="http://schemas.microsoft.com/office/drawing/2014/main" id="{BF2A5ABF-A778-44E1-98AD-A675251B56B1}"/>
              </a:ext>
            </a:extLst>
          </p:cNvPr>
          <p:cNvGrpSpPr/>
          <p:nvPr userDrawn="1"/>
        </p:nvGrpSpPr>
        <p:grpSpPr>
          <a:xfrm>
            <a:off x="1567506" y="3258829"/>
            <a:ext cx="648327" cy="648329"/>
            <a:chOff x="1379092" y="2228210"/>
            <a:chExt cx="916410" cy="916410"/>
          </a:xfrm>
        </p:grpSpPr>
        <p:sp>
          <p:nvSpPr>
            <p:cNvPr id="37" name="Shape 1014">
              <a:extLst>
                <a:ext uri="{FF2B5EF4-FFF2-40B4-BE49-F238E27FC236}">
                  <a16:creationId xmlns:a16="http://schemas.microsoft.com/office/drawing/2014/main" id="{9D8DE9CF-F32D-48E6-A91E-600AA040B9FA}"/>
                </a:ext>
              </a:extLst>
            </p:cNvPr>
            <p:cNvSpPr/>
            <p:nvPr/>
          </p:nvSpPr>
          <p:spPr>
            <a:xfrm rot="8100000">
              <a:off x="1513297" y="2362416"/>
              <a:ext cx="648000" cy="648000"/>
            </a:xfrm>
            <a:prstGeom prst="teardrop">
              <a:avLst>
                <a:gd name="adj" fmla="val 100000"/>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351">
                <a:solidFill>
                  <a:schemeClr val="lt1"/>
                </a:solidFill>
                <a:latin typeface="Open Sans"/>
                <a:ea typeface="Open Sans"/>
                <a:cs typeface="Open Sans"/>
                <a:sym typeface="Open Sans"/>
              </a:endParaRPr>
            </a:p>
          </p:txBody>
        </p:sp>
        <p:sp>
          <p:nvSpPr>
            <p:cNvPr id="38" name="Shape 1015">
              <a:extLst>
                <a:ext uri="{FF2B5EF4-FFF2-40B4-BE49-F238E27FC236}">
                  <a16:creationId xmlns:a16="http://schemas.microsoft.com/office/drawing/2014/main" id="{219814ED-678A-491E-BEAB-5F4FC471523C}"/>
                </a:ext>
              </a:extLst>
            </p:cNvPr>
            <p:cNvSpPr txBox="1"/>
            <p:nvPr/>
          </p:nvSpPr>
          <p:spPr>
            <a:xfrm>
              <a:off x="1561770" y="2460333"/>
              <a:ext cx="551052" cy="43504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b="1">
                  <a:solidFill>
                    <a:schemeClr val="lt1"/>
                  </a:solidFill>
                  <a:latin typeface="Source Sans Pro"/>
                  <a:ea typeface="Source Sans Pro"/>
                  <a:cs typeface="Source Sans Pro"/>
                  <a:sym typeface="Source Sans Pro"/>
                </a:rPr>
                <a:t>1K</a:t>
              </a:r>
            </a:p>
          </p:txBody>
        </p:sp>
      </p:grpSp>
      <p:grpSp>
        <p:nvGrpSpPr>
          <p:cNvPr id="39" name="Shape 1016">
            <a:extLst>
              <a:ext uri="{FF2B5EF4-FFF2-40B4-BE49-F238E27FC236}">
                <a16:creationId xmlns:a16="http://schemas.microsoft.com/office/drawing/2014/main" id="{F83D6300-7EE9-40E4-ACA4-AAFE76EB7E7B}"/>
              </a:ext>
            </a:extLst>
          </p:cNvPr>
          <p:cNvGrpSpPr/>
          <p:nvPr userDrawn="1"/>
        </p:nvGrpSpPr>
        <p:grpSpPr>
          <a:xfrm>
            <a:off x="9976162" y="877117"/>
            <a:ext cx="648328" cy="648328"/>
            <a:chOff x="9976162" y="877117"/>
            <a:chExt cx="648328" cy="648328"/>
          </a:xfrm>
        </p:grpSpPr>
        <p:sp>
          <p:nvSpPr>
            <p:cNvPr id="40" name="Shape 1017">
              <a:extLst>
                <a:ext uri="{FF2B5EF4-FFF2-40B4-BE49-F238E27FC236}">
                  <a16:creationId xmlns:a16="http://schemas.microsoft.com/office/drawing/2014/main" id="{09B8D7A2-1EF4-4804-B092-50D854F8F058}"/>
                </a:ext>
              </a:extLst>
            </p:cNvPr>
            <p:cNvSpPr/>
            <p:nvPr/>
          </p:nvSpPr>
          <p:spPr>
            <a:xfrm rot="8100000">
              <a:off x="10071107" y="972062"/>
              <a:ext cx="458437" cy="458438"/>
            </a:xfrm>
            <a:prstGeom prst="teardrop">
              <a:avLst>
                <a:gd name="adj" fmla="val 100000"/>
              </a:avLst>
            </a:prstGeom>
            <a:solidFill>
              <a:schemeClr val="accent6"/>
            </a:solidFill>
            <a:ln>
              <a:noFill/>
            </a:ln>
          </p:spPr>
          <p:txBody>
            <a:bodyPr lIns="91425" tIns="45700" rIns="91425" bIns="45700" anchor="ctr" anchorCtr="0">
              <a:noAutofit/>
            </a:bodyPr>
            <a:lstStyle/>
            <a:p>
              <a:pPr marL="0" marR="0" lvl="0" indent="0" algn="ctr" rtl="0">
                <a:spcBef>
                  <a:spcPts val="0"/>
                </a:spcBef>
                <a:buNone/>
              </a:pPr>
              <a:endParaRPr sz="1351">
                <a:solidFill>
                  <a:schemeClr val="lt1"/>
                </a:solidFill>
                <a:latin typeface="Calibri"/>
                <a:ea typeface="Calibri"/>
                <a:cs typeface="Calibri"/>
                <a:sym typeface="Calibri"/>
              </a:endParaRPr>
            </a:p>
          </p:txBody>
        </p:sp>
        <p:sp>
          <p:nvSpPr>
            <p:cNvPr id="41" name="Shape 1018">
              <a:extLst>
                <a:ext uri="{FF2B5EF4-FFF2-40B4-BE49-F238E27FC236}">
                  <a16:creationId xmlns:a16="http://schemas.microsoft.com/office/drawing/2014/main" id="{212C91C1-98B5-477F-931F-1C9A544E264C}"/>
                </a:ext>
              </a:extLst>
            </p:cNvPr>
            <p:cNvSpPr txBox="1"/>
            <p:nvPr/>
          </p:nvSpPr>
          <p:spPr>
            <a:xfrm>
              <a:off x="10097385" y="1041336"/>
              <a:ext cx="405880" cy="307777"/>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b="1">
                  <a:solidFill>
                    <a:schemeClr val="lt1"/>
                  </a:solidFill>
                  <a:latin typeface="Open Sans"/>
                  <a:ea typeface="Open Sans"/>
                  <a:cs typeface="Open Sans"/>
                  <a:sym typeface="Open Sans"/>
                </a:rPr>
                <a:t>8K</a:t>
              </a:r>
            </a:p>
          </p:txBody>
        </p:sp>
      </p:grpSp>
      <p:sp>
        <p:nvSpPr>
          <p:cNvPr id="42" name="Shape 1019">
            <a:extLst>
              <a:ext uri="{FF2B5EF4-FFF2-40B4-BE49-F238E27FC236}">
                <a16:creationId xmlns:a16="http://schemas.microsoft.com/office/drawing/2014/main" id="{8D856D0B-8111-4C39-B745-AAAEC13C2E11}"/>
              </a:ext>
            </a:extLst>
          </p:cNvPr>
          <p:cNvSpPr/>
          <p:nvPr userDrawn="1"/>
        </p:nvSpPr>
        <p:spPr>
          <a:xfrm>
            <a:off x="1259775" y="1796284"/>
            <a:ext cx="179999" cy="179999"/>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5" name="Shape 1022">
            <a:extLst>
              <a:ext uri="{FF2B5EF4-FFF2-40B4-BE49-F238E27FC236}">
                <a16:creationId xmlns:a16="http://schemas.microsoft.com/office/drawing/2014/main" id="{F8E3D253-EFC4-480D-B40E-EE4D9237AD55}"/>
              </a:ext>
            </a:extLst>
          </p:cNvPr>
          <p:cNvSpPr/>
          <p:nvPr/>
        </p:nvSpPr>
        <p:spPr>
          <a:xfrm>
            <a:off x="1230923" y="4819893"/>
            <a:ext cx="164675" cy="164675"/>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Calibri"/>
              <a:ea typeface="Calibri"/>
              <a:cs typeface="Calibri"/>
              <a:sym typeface="Calibri"/>
            </a:endParaRPr>
          </a:p>
        </p:txBody>
      </p:sp>
      <p:sp>
        <p:nvSpPr>
          <p:cNvPr id="53" name="Shape 1030">
            <a:extLst>
              <a:ext uri="{FF2B5EF4-FFF2-40B4-BE49-F238E27FC236}">
                <a16:creationId xmlns:a16="http://schemas.microsoft.com/office/drawing/2014/main" id="{1DD53336-1C4C-445B-ACF1-3F47C2E34F8C}"/>
              </a:ext>
            </a:extLst>
          </p:cNvPr>
          <p:cNvSpPr/>
          <p:nvPr/>
        </p:nvSpPr>
        <p:spPr>
          <a:xfrm>
            <a:off x="7965129" y="4808043"/>
            <a:ext cx="164675" cy="164675"/>
          </a:xfrm>
          <a:prstGeom prst="ellipse">
            <a:avLst/>
          </a:pr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Calibri"/>
              <a:ea typeface="Calibri"/>
              <a:cs typeface="Calibri"/>
              <a:sym typeface="Calibri"/>
            </a:endParaRPr>
          </a:p>
        </p:txBody>
      </p:sp>
      <p:sp>
        <p:nvSpPr>
          <p:cNvPr id="65" name="Shape 1038">
            <a:extLst>
              <a:ext uri="{FF2B5EF4-FFF2-40B4-BE49-F238E27FC236}">
                <a16:creationId xmlns:a16="http://schemas.microsoft.com/office/drawing/2014/main" id="{BCCDA474-3E96-4FCC-AAAF-62182F4E2E22}"/>
              </a:ext>
            </a:extLst>
          </p:cNvPr>
          <p:cNvSpPr/>
          <p:nvPr/>
        </p:nvSpPr>
        <p:spPr>
          <a:xfrm>
            <a:off x="4561947" y="4808564"/>
            <a:ext cx="164675" cy="164675"/>
          </a:xfrm>
          <a:prstGeom prst="ellipse">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Calibri"/>
              <a:ea typeface="Calibri"/>
              <a:cs typeface="Calibri"/>
              <a:sym typeface="Calibri"/>
            </a:endParaRPr>
          </a:p>
        </p:txBody>
      </p:sp>
      <p:sp>
        <p:nvSpPr>
          <p:cNvPr id="68" name="Text Placeholder 5">
            <a:extLst>
              <a:ext uri="{FF2B5EF4-FFF2-40B4-BE49-F238E27FC236}">
                <a16:creationId xmlns:a16="http://schemas.microsoft.com/office/drawing/2014/main" id="{FE92763C-E53E-46F4-B97E-30E7D745A668}"/>
              </a:ext>
            </a:extLst>
          </p:cNvPr>
          <p:cNvSpPr>
            <a:spLocks noGrp="1"/>
          </p:cNvSpPr>
          <p:nvPr>
            <p:ph type="body" sz="quarter" idx="26" hasCustomPrompt="1"/>
          </p:nvPr>
        </p:nvSpPr>
        <p:spPr>
          <a:xfrm>
            <a:off x="1567503" y="1704654"/>
            <a:ext cx="7145673" cy="1047547"/>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 All corresponding content can be placed here. The contents font sizes, bullets, sub bullets styling are predefined. 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a:p>
            <a:pPr marL="0" lvl="0" indent="0" defTabSz="914400" eaLnBrk="1" latinLnBrk="0" hangingPunct="1">
              <a:lnSpc>
                <a:spcPct val="90000"/>
              </a:lnSpc>
              <a:spcBef>
                <a:spcPct val="0"/>
              </a:spcBef>
              <a:spcAft>
                <a:spcPts val="838"/>
              </a:spcAft>
              <a:buFont typeface="Arial" panose="020B0604020202020204" pitchFamily="34" charset="0"/>
            </a:pPr>
            <a:endParaRPr lang="en-US" dirty="0"/>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a:p>
            <a:pPr marL="0" lvl="0" indent="0" defTabSz="914400" eaLnBrk="1" latinLnBrk="0" hangingPunct="1">
              <a:lnSpc>
                <a:spcPct val="90000"/>
              </a:lnSpc>
              <a:spcBef>
                <a:spcPct val="0"/>
              </a:spcBef>
              <a:spcAft>
                <a:spcPts val="838"/>
              </a:spcAft>
              <a:buFont typeface="Arial" panose="020B0604020202020204" pitchFamily="34" charset="0"/>
            </a:pPr>
            <a:endParaRPr lang="en-US" dirty="0"/>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9" name="Text Placeholder 5">
            <a:extLst>
              <a:ext uri="{FF2B5EF4-FFF2-40B4-BE49-F238E27FC236}">
                <a16:creationId xmlns:a16="http://schemas.microsoft.com/office/drawing/2014/main" id="{A199FACC-7BFD-44CA-B7FE-781E42B0B613}"/>
              </a:ext>
            </a:extLst>
          </p:cNvPr>
          <p:cNvSpPr>
            <a:spLocks noGrp="1"/>
          </p:cNvSpPr>
          <p:nvPr>
            <p:ph type="body" sz="quarter" idx="27" hasCustomPrompt="1"/>
          </p:nvPr>
        </p:nvSpPr>
        <p:spPr>
          <a:xfrm>
            <a:off x="1429718" y="5190572"/>
            <a:ext cx="2984020" cy="713853"/>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0" name="Text Placeholder 62">
            <a:extLst>
              <a:ext uri="{FF2B5EF4-FFF2-40B4-BE49-F238E27FC236}">
                <a16:creationId xmlns:a16="http://schemas.microsoft.com/office/drawing/2014/main" id="{62DD1E04-C0BD-4785-A83C-2C790867F582}"/>
              </a:ext>
            </a:extLst>
          </p:cNvPr>
          <p:cNvSpPr>
            <a:spLocks noGrp="1"/>
          </p:cNvSpPr>
          <p:nvPr>
            <p:ph type="body" sz="quarter" idx="34" hasCustomPrompt="1"/>
          </p:nvPr>
        </p:nvSpPr>
        <p:spPr>
          <a:xfrm>
            <a:off x="1439774" y="4783988"/>
            <a:ext cx="2984023" cy="362766"/>
          </a:xfrm>
          <a:prstGeom prst="rect">
            <a:avLst/>
          </a:prstGeom>
        </p:spPr>
        <p:txBody>
          <a:bodyPr/>
          <a:lstStyle>
            <a:lvl1pPr algn="l">
              <a:defRPr b="1"/>
            </a:lvl1pPr>
          </a:lstStyle>
          <a:p>
            <a:pPr lvl="0"/>
            <a:r>
              <a:rPr lang="en-US" dirty="0"/>
              <a:t>Heading 1</a:t>
            </a:r>
          </a:p>
        </p:txBody>
      </p:sp>
      <p:sp>
        <p:nvSpPr>
          <p:cNvPr id="71" name="Text Placeholder 5">
            <a:extLst>
              <a:ext uri="{FF2B5EF4-FFF2-40B4-BE49-F238E27FC236}">
                <a16:creationId xmlns:a16="http://schemas.microsoft.com/office/drawing/2014/main" id="{9B3EEA28-DAD9-4672-83F9-97990AF4CE86}"/>
              </a:ext>
            </a:extLst>
          </p:cNvPr>
          <p:cNvSpPr>
            <a:spLocks noGrp="1"/>
          </p:cNvSpPr>
          <p:nvPr>
            <p:ph type="body" sz="quarter" idx="35" hasCustomPrompt="1"/>
          </p:nvPr>
        </p:nvSpPr>
        <p:spPr>
          <a:xfrm>
            <a:off x="4854716" y="5190572"/>
            <a:ext cx="2984020" cy="713853"/>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2" name="Text Placeholder 62">
            <a:extLst>
              <a:ext uri="{FF2B5EF4-FFF2-40B4-BE49-F238E27FC236}">
                <a16:creationId xmlns:a16="http://schemas.microsoft.com/office/drawing/2014/main" id="{97CC2D83-EBD0-48C5-8C6D-76E8CDA07E1B}"/>
              </a:ext>
            </a:extLst>
          </p:cNvPr>
          <p:cNvSpPr>
            <a:spLocks noGrp="1"/>
          </p:cNvSpPr>
          <p:nvPr>
            <p:ph type="body" sz="quarter" idx="36" hasCustomPrompt="1"/>
          </p:nvPr>
        </p:nvSpPr>
        <p:spPr>
          <a:xfrm>
            <a:off x="4864772" y="4783988"/>
            <a:ext cx="2984023" cy="362766"/>
          </a:xfrm>
          <a:prstGeom prst="rect">
            <a:avLst/>
          </a:prstGeom>
        </p:spPr>
        <p:txBody>
          <a:bodyPr/>
          <a:lstStyle>
            <a:lvl1pPr algn="l">
              <a:defRPr b="1"/>
            </a:lvl1pPr>
          </a:lstStyle>
          <a:p>
            <a:pPr lvl="0"/>
            <a:r>
              <a:rPr lang="en-US" dirty="0"/>
              <a:t>Heading 2</a:t>
            </a:r>
          </a:p>
        </p:txBody>
      </p:sp>
      <p:sp>
        <p:nvSpPr>
          <p:cNvPr id="73" name="Text Placeholder 5">
            <a:extLst>
              <a:ext uri="{FF2B5EF4-FFF2-40B4-BE49-F238E27FC236}">
                <a16:creationId xmlns:a16="http://schemas.microsoft.com/office/drawing/2014/main" id="{22EB7933-D3A1-4AFE-A76D-B23B79FCAF5A}"/>
              </a:ext>
            </a:extLst>
          </p:cNvPr>
          <p:cNvSpPr>
            <a:spLocks noGrp="1"/>
          </p:cNvSpPr>
          <p:nvPr>
            <p:ph type="body" sz="quarter" idx="37" hasCustomPrompt="1"/>
          </p:nvPr>
        </p:nvSpPr>
        <p:spPr>
          <a:xfrm>
            <a:off x="8236082" y="5190572"/>
            <a:ext cx="2984020" cy="713853"/>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4" name="Text Placeholder 62">
            <a:extLst>
              <a:ext uri="{FF2B5EF4-FFF2-40B4-BE49-F238E27FC236}">
                <a16:creationId xmlns:a16="http://schemas.microsoft.com/office/drawing/2014/main" id="{1147C4C1-7140-4B36-815E-FC8EDC182DE5}"/>
              </a:ext>
            </a:extLst>
          </p:cNvPr>
          <p:cNvSpPr>
            <a:spLocks noGrp="1"/>
          </p:cNvSpPr>
          <p:nvPr>
            <p:ph type="body" sz="quarter" idx="38" hasCustomPrompt="1"/>
          </p:nvPr>
        </p:nvSpPr>
        <p:spPr>
          <a:xfrm>
            <a:off x="8246138" y="4783988"/>
            <a:ext cx="2984023" cy="362766"/>
          </a:xfrm>
          <a:prstGeom prst="rect">
            <a:avLst/>
          </a:prstGeom>
        </p:spPr>
        <p:txBody>
          <a:bodyPr/>
          <a:lstStyle>
            <a:lvl1pPr algn="l">
              <a:defRPr b="1"/>
            </a:lvl1pPr>
          </a:lstStyle>
          <a:p>
            <a:pPr lvl="0"/>
            <a:r>
              <a:rPr lang="en-US" dirty="0"/>
              <a:t>Heading 3</a:t>
            </a:r>
          </a:p>
        </p:txBody>
      </p:sp>
    </p:spTree>
    <p:custDataLst>
      <p:tags r:id="rId1"/>
    </p:custDataLst>
    <p:extLst>
      <p:ext uri="{BB962C8B-B14F-4D97-AF65-F5344CB8AC3E}">
        <p14:creationId xmlns:p14="http://schemas.microsoft.com/office/powerpoint/2010/main" val="784858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xa-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a16="http://schemas.microsoft.com/office/drawing/2014/main"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grpSp>
        <p:nvGrpSpPr>
          <p:cNvPr id="4" name="Shape 862">
            <a:extLst>
              <a:ext uri="{FF2B5EF4-FFF2-40B4-BE49-F238E27FC236}">
                <a16:creationId xmlns:a16="http://schemas.microsoft.com/office/drawing/2014/main" id="{7BA38315-7E43-4D5E-A895-6B06D89C0926}"/>
              </a:ext>
            </a:extLst>
          </p:cNvPr>
          <p:cNvGrpSpPr/>
          <p:nvPr userDrawn="1"/>
        </p:nvGrpSpPr>
        <p:grpSpPr>
          <a:xfrm>
            <a:off x="616489" y="1781438"/>
            <a:ext cx="4118606" cy="3898704"/>
            <a:chOff x="4036696" y="1781438"/>
            <a:chExt cx="4118606" cy="3898704"/>
          </a:xfrm>
        </p:grpSpPr>
        <p:grpSp>
          <p:nvGrpSpPr>
            <p:cNvPr id="5" name="Shape 863">
              <a:extLst>
                <a:ext uri="{FF2B5EF4-FFF2-40B4-BE49-F238E27FC236}">
                  <a16:creationId xmlns:a16="http://schemas.microsoft.com/office/drawing/2014/main" id="{6FD992BF-99AD-4FAE-AF03-9033C06198BB}"/>
                </a:ext>
              </a:extLst>
            </p:cNvPr>
            <p:cNvGrpSpPr/>
            <p:nvPr/>
          </p:nvGrpSpPr>
          <p:grpSpPr>
            <a:xfrm>
              <a:off x="4036696" y="2918588"/>
              <a:ext cx="1791108" cy="1022485"/>
              <a:chOff x="4036696" y="2918588"/>
              <a:chExt cx="1791108" cy="1022485"/>
            </a:xfrm>
          </p:grpSpPr>
          <p:sp>
            <p:nvSpPr>
              <p:cNvPr id="21" name="Shape 864">
                <a:extLst>
                  <a:ext uri="{FF2B5EF4-FFF2-40B4-BE49-F238E27FC236}">
                    <a16:creationId xmlns:a16="http://schemas.microsoft.com/office/drawing/2014/main" id="{3D0E6F61-9056-487C-84CD-6A8508FE98E0}"/>
                  </a:ext>
                </a:extLst>
              </p:cNvPr>
              <p:cNvSpPr/>
              <p:nvPr/>
            </p:nvSpPr>
            <p:spPr>
              <a:xfrm>
                <a:off x="4036696" y="2918588"/>
                <a:ext cx="1791108" cy="1022485"/>
              </a:xfrm>
              <a:custGeom>
                <a:avLst/>
                <a:gdLst/>
                <a:ahLst/>
                <a:cxnLst/>
                <a:rect l="0" t="0" r="0" b="0"/>
                <a:pathLst>
                  <a:path w="120000" h="120000" extrusionOk="0">
                    <a:moveTo>
                      <a:pt x="89605" y="33766"/>
                    </a:moveTo>
                    <a:cubicBezTo>
                      <a:pt x="90575" y="30811"/>
                      <a:pt x="92968" y="28388"/>
                      <a:pt x="94921" y="28388"/>
                    </a:cubicBezTo>
                    <a:lnTo>
                      <a:pt x="107605" y="28388"/>
                    </a:lnTo>
                    <a:cubicBezTo>
                      <a:pt x="109552" y="28388"/>
                      <a:pt x="111945" y="30811"/>
                      <a:pt x="112921" y="33766"/>
                    </a:cubicBezTo>
                    <a:lnTo>
                      <a:pt x="119263" y="53011"/>
                    </a:lnTo>
                    <a:cubicBezTo>
                      <a:pt x="120239" y="55972"/>
                      <a:pt x="120239" y="60811"/>
                      <a:pt x="119263" y="63766"/>
                    </a:cubicBezTo>
                    <a:lnTo>
                      <a:pt x="112921" y="83011"/>
                    </a:lnTo>
                    <a:cubicBezTo>
                      <a:pt x="111945" y="85966"/>
                      <a:pt x="109552" y="88388"/>
                      <a:pt x="107605" y="88388"/>
                    </a:cubicBezTo>
                    <a:lnTo>
                      <a:pt x="94921" y="88388"/>
                    </a:lnTo>
                    <a:cubicBezTo>
                      <a:pt x="92968" y="88388"/>
                      <a:pt x="90575" y="85966"/>
                      <a:pt x="89605" y="83011"/>
                    </a:cubicBezTo>
                    <a:lnTo>
                      <a:pt x="86063" y="72277"/>
                    </a:lnTo>
                    <a:cubicBezTo>
                      <a:pt x="85087" y="69316"/>
                      <a:pt x="82694" y="66900"/>
                      <a:pt x="80747" y="66900"/>
                    </a:cubicBezTo>
                    <a:lnTo>
                      <a:pt x="79325" y="66900"/>
                    </a:lnTo>
                    <a:cubicBezTo>
                      <a:pt x="77378" y="66900"/>
                      <a:pt x="74985" y="69316"/>
                      <a:pt x="74009" y="72277"/>
                    </a:cubicBezTo>
                    <a:lnTo>
                      <a:pt x="60052" y="114622"/>
                    </a:lnTo>
                    <a:cubicBezTo>
                      <a:pt x="59076" y="117577"/>
                      <a:pt x="56683" y="120000"/>
                      <a:pt x="54737" y="120000"/>
                    </a:cubicBezTo>
                    <a:lnTo>
                      <a:pt x="22278" y="120000"/>
                    </a:lnTo>
                    <a:cubicBezTo>
                      <a:pt x="20326" y="120000"/>
                      <a:pt x="17933" y="117577"/>
                      <a:pt x="16957" y="114622"/>
                    </a:cubicBezTo>
                    <a:lnTo>
                      <a:pt x="730" y="65377"/>
                    </a:lnTo>
                    <a:cubicBezTo>
                      <a:pt x="-245" y="62416"/>
                      <a:pt x="-245" y="57577"/>
                      <a:pt x="730" y="54622"/>
                    </a:cubicBezTo>
                    <a:lnTo>
                      <a:pt x="16957" y="5377"/>
                    </a:lnTo>
                    <a:cubicBezTo>
                      <a:pt x="17933" y="2422"/>
                      <a:pt x="20326" y="0"/>
                      <a:pt x="22278" y="0"/>
                    </a:cubicBezTo>
                    <a:lnTo>
                      <a:pt x="54737" y="0"/>
                    </a:lnTo>
                    <a:cubicBezTo>
                      <a:pt x="56683" y="0"/>
                      <a:pt x="59076" y="2422"/>
                      <a:pt x="60052" y="5377"/>
                    </a:cubicBezTo>
                    <a:lnTo>
                      <a:pt x="74009" y="47722"/>
                    </a:lnTo>
                    <a:cubicBezTo>
                      <a:pt x="74985" y="50683"/>
                      <a:pt x="77378" y="53100"/>
                      <a:pt x="79325" y="53100"/>
                    </a:cubicBezTo>
                    <a:lnTo>
                      <a:pt x="79687" y="53100"/>
                    </a:lnTo>
                    <a:cubicBezTo>
                      <a:pt x="81634" y="53100"/>
                      <a:pt x="84027" y="50683"/>
                      <a:pt x="85003" y="47722"/>
                    </a:cubicBezTo>
                    <a:cubicBezTo>
                      <a:pt x="85003" y="47722"/>
                      <a:pt x="89605" y="33766"/>
                      <a:pt x="89605" y="33766"/>
                    </a:cubicBezTo>
                    <a:close/>
                  </a:path>
                </a:pathLst>
              </a:custGeom>
              <a:solidFill>
                <a:schemeClr val="accent6"/>
              </a:solidFill>
              <a:ln>
                <a:noFill/>
              </a:ln>
            </p:spPr>
            <p:txBody>
              <a:bodyPr lIns="38100" tIns="38100" rIns="38100" bIns="381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2" name="Shape 865">
                <a:extLst>
                  <a:ext uri="{FF2B5EF4-FFF2-40B4-BE49-F238E27FC236}">
                    <a16:creationId xmlns:a16="http://schemas.microsoft.com/office/drawing/2014/main" id="{C128E3B5-C3F9-4000-9170-0D0E18CD0054}"/>
                  </a:ext>
                </a:extLst>
              </p:cNvPr>
              <p:cNvSpPr/>
              <p:nvPr/>
            </p:nvSpPr>
            <p:spPr>
              <a:xfrm>
                <a:off x="4452564" y="3289335"/>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6" name="Shape 866">
              <a:extLst>
                <a:ext uri="{FF2B5EF4-FFF2-40B4-BE49-F238E27FC236}">
                  <a16:creationId xmlns:a16="http://schemas.microsoft.com/office/drawing/2014/main" id="{1F261C6A-A9A2-486A-85D9-1663FEA9C7FD}"/>
                </a:ext>
              </a:extLst>
            </p:cNvPr>
            <p:cNvGrpSpPr/>
            <p:nvPr/>
          </p:nvGrpSpPr>
          <p:grpSpPr>
            <a:xfrm>
              <a:off x="5040846" y="1781438"/>
              <a:ext cx="1334646" cy="1571209"/>
              <a:chOff x="5040846" y="1781438"/>
              <a:chExt cx="1334646" cy="1571209"/>
            </a:xfrm>
          </p:grpSpPr>
          <p:sp>
            <p:nvSpPr>
              <p:cNvPr id="19" name="Shape 867">
                <a:extLst>
                  <a:ext uri="{FF2B5EF4-FFF2-40B4-BE49-F238E27FC236}">
                    <a16:creationId xmlns:a16="http://schemas.microsoft.com/office/drawing/2014/main" id="{E6EF41FF-503D-42A1-B60B-E77000EC23F4}"/>
                  </a:ext>
                </a:extLst>
              </p:cNvPr>
              <p:cNvSpPr/>
              <p:nvPr/>
            </p:nvSpPr>
            <p:spPr>
              <a:xfrm>
                <a:off x="5040846" y="1781438"/>
                <a:ext cx="1334646" cy="1571209"/>
              </a:xfrm>
              <a:custGeom>
                <a:avLst/>
                <a:gdLst/>
                <a:ahLst/>
                <a:cxnLst/>
                <a:rect l="0" t="0" r="0" b="0"/>
                <a:pathLst>
                  <a:path w="120000" h="120000" extrusionOk="0">
                    <a:moveTo>
                      <a:pt x="103365" y="80955"/>
                    </a:moveTo>
                    <a:cubicBezTo>
                      <a:pt x="105985" y="80955"/>
                      <a:pt x="109197" y="82527"/>
                      <a:pt x="110504" y="84455"/>
                    </a:cubicBezTo>
                    <a:lnTo>
                      <a:pt x="119016" y="96977"/>
                    </a:lnTo>
                    <a:cubicBezTo>
                      <a:pt x="120323" y="98900"/>
                      <a:pt x="120323" y="102050"/>
                      <a:pt x="119016" y="103977"/>
                    </a:cubicBezTo>
                    <a:lnTo>
                      <a:pt x="110504" y="116500"/>
                    </a:lnTo>
                    <a:cubicBezTo>
                      <a:pt x="109197" y="118427"/>
                      <a:pt x="105985" y="120000"/>
                      <a:pt x="103365" y="120000"/>
                    </a:cubicBezTo>
                    <a:lnTo>
                      <a:pt x="86345" y="120000"/>
                    </a:lnTo>
                    <a:cubicBezTo>
                      <a:pt x="83725" y="120000"/>
                      <a:pt x="80513" y="118427"/>
                      <a:pt x="79206" y="116500"/>
                    </a:cubicBezTo>
                    <a:lnTo>
                      <a:pt x="70694" y="103977"/>
                    </a:lnTo>
                    <a:cubicBezTo>
                      <a:pt x="69386" y="102050"/>
                      <a:pt x="69386" y="98900"/>
                      <a:pt x="70694" y="96977"/>
                    </a:cubicBezTo>
                    <a:lnTo>
                      <a:pt x="75447" y="89988"/>
                    </a:lnTo>
                    <a:cubicBezTo>
                      <a:pt x="76754" y="88066"/>
                      <a:pt x="76754" y="84916"/>
                      <a:pt x="75441" y="82994"/>
                    </a:cubicBezTo>
                    <a:lnTo>
                      <a:pt x="74492" y="81588"/>
                    </a:lnTo>
                    <a:cubicBezTo>
                      <a:pt x="73185" y="79666"/>
                      <a:pt x="69973" y="78088"/>
                      <a:pt x="67359" y="78088"/>
                    </a:cubicBezTo>
                    <a:lnTo>
                      <a:pt x="29895" y="78088"/>
                    </a:lnTo>
                    <a:cubicBezTo>
                      <a:pt x="27281" y="78088"/>
                      <a:pt x="24069" y="76516"/>
                      <a:pt x="22762" y="74588"/>
                    </a:cubicBezTo>
                    <a:lnTo>
                      <a:pt x="977" y="42544"/>
                    </a:lnTo>
                    <a:cubicBezTo>
                      <a:pt x="-329" y="40622"/>
                      <a:pt x="-329" y="37472"/>
                      <a:pt x="977" y="35544"/>
                    </a:cubicBezTo>
                    <a:lnTo>
                      <a:pt x="22762" y="3500"/>
                    </a:lnTo>
                    <a:cubicBezTo>
                      <a:pt x="24069" y="1572"/>
                      <a:pt x="27281" y="0"/>
                      <a:pt x="29895" y="0"/>
                    </a:cubicBezTo>
                    <a:lnTo>
                      <a:pt x="73459" y="0"/>
                    </a:lnTo>
                    <a:cubicBezTo>
                      <a:pt x="76073" y="0"/>
                      <a:pt x="79285" y="1572"/>
                      <a:pt x="80597" y="3500"/>
                    </a:cubicBezTo>
                    <a:lnTo>
                      <a:pt x="102376" y="35544"/>
                    </a:lnTo>
                    <a:cubicBezTo>
                      <a:pt x="103683" y="37472"/>
                      <a:pt x="103683" y="40622"/>
                      <a:pt x="102376" y="42544"/>
                    </a:cubicBezTo>
                    <a:lnTo>
                      <a:pt x="83647" y="70100"/>
                    </a:lnTo>
                    <a:cubicBezTo>
                      <a:pt x="82340" y="72027"/>
                      <a:pt x="82340" y="75177"/>
                      <a:pt x="83647" y="77100"/>
                    </a:cubicBezTo>
                    <a:lnTo>
                      <a:pt x="83887" y="77455"/>
                    </a:lnTo>
                    <a:cubicBezTo>
                      <a:pt x="85194" y="79377"/>
                      <a:pt x="88406" y="80955"/>
                      <a:pt x="91020" y="80955"/>
                    </a:cubicBezTo>
                    <a:cubicBezTo>
                      <a:pt x="91020" y="80955"/>
                      <a:pt x="103365" y="80955"/>
                      <a:pt x="103365" y="80955"/>
                    </a:cubicBezTo>
                    <a:close/>
                  </a:path>
                </a:pathLst>
              </a:custGeom>
              <a:solidFill>
                <a:schemeClr val="accent1"/>
              </a:solidFill>
              <a:ln>
                <a:noFill/>
              </a:ln>
            </p:spPr>
            <p:txBody>
              <a:bodyPr lIns="38100" tIns="38100" rIns="38100" bIns="381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0" name="Shape 868">
                <a:extLst>
                  <a:ext uri="{FF2B5EF4-FFF2-40B4-BE49-F238E27FC236}">
                    <a16:creationId xmlns:a16="http://schemas.microsoft.com/office/drawing/2014/main" id="{5D281440-7A38-488C-B200-547BFFE80CA7}"/>
                  </a:ext>
                </a:extLst>
              </p:cNvPr>
              <p:cNvSpPr/>
              <p:nvPr/>
            </p:nvSpPr>
            <p:spPr>
              <a:xfrm>
                <a:off x="5449137" y="2139500"/>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7" name="Shape 869">
              <a:extLst>
                <a:ext uri="{FF2B5EF4-FFF2-40B4-BE49-F238E27FC236}">
                  <a16:creationId xmlns:a16="http://schemas.microsoft.com/office/drawing/2014/main" id="{6A280B04-89BB-41BD-B5E3-DE2302C27F40}"/>
                </a:ext>
              </a:extLst>
            </p:cNvPr>
            <p:cNvGrpSpPr/>
            <p:nvPr/>
          </p:nvGrpSpPr>
          <p:grpSpPr>
            <a:xfrm>
              <a:off x="6364196" y="2087338"/>
              <a:ext cx="1310871" cy="1584933"/>
              <a:chOff x="6364196" y="2087338"/>
              <a:chExt cx="1310871" cy="1584933"/>
            </a:xfrm>
          </p:grpSpPr>
          <p:sp>
            <p:nvSpPr>
              <p:cNvPr id="17" name="Shape 870">
                <a:extLst>
                  <a:ext uri="{FF2B5EF4-FFF2-40B4-BE49-F238E27FC236}">
                    <a16:creationId xmlns:a16="http://schemas.microsoft.com/office/drawing/2014/main" id="{C7CB4680-4E04-456D-8CE7-A0B453806014}"/>
                  </a:ext>
                </a:extLst>
              </p:cNvPr>
              <p:cNvSpPr/>
              <p:nvPr/>
            </p:nvSpPr>
            <p:spPr>
              <a:xfrm>
                <a:off x="6364196" y="2087338"/>
                <a:ext cx="1310871" cy="1584933"/>
              </a:xfrm>
              <a:custGeom>
                <a:avLst/>
                <a:gdLst/>
                <a:ahLst/>
                <a:cxnLst/>
                <a:rect l="0" t="0" r="0" b="0"/>
                <a:pathLst>
                  <a:path w="120000" h="120000" extrusionOk="0">
                    <a:moveTo>
                      <a:pt x="50193" y="97177"/>
                    </a:moveTo>
                    <a:cubicBezTo>
                      <a:pt x="51522" y="99083"/>
                      <a:pt x="51522" y="102205"/>
                      <a:pt x="50193" y="104116"/>
                    </a:cubicBezTo>
                    <a:lnTo>
                      <a:pt x="41523" y="116533"/>
                    </a:lnTo>
                    <a:cubicBezTo>
                      <a:pt x="40193" y="118438"/>
                      <a:pt x="36925" y="120000"/>
                      <a:pt x="34260" y="120000"/>
                    </a:cubicBezTo>
                    <a:lnTo>
                      <a:pt x="16926" y="120000"/>
                    </a:lnTo>
                    <a:cubicBezTo>
                      <a:pt x="14261" y="120000"/>
                      <a:pt x="10993" y="118438"/>
                      <a:pt x="9664" y="116533"/>
                    </a:cubicBezTo>
                    <a:lnTo>
                      <a:pt x="994" y="104116"/>
                    </a:lnTo>
                    <a:cubicBezTo>
                      <a:pt x="-335" y="102205"/>
                      <a:pt x="-335" y="99083"/>
                      <a:pt x="994" y="97177"/>
                    </a:cubicBezTo>
                    <a:lnTo>
                      <a:pt x="9664" y="84761"/>
                    </a:lnTo>
                    <a:cubicBezTo>
                      <a:pt x="10993" y="82855"/>
                      <a:pt x="14261" y="81294"/>
                      <a:pt x="16926" y="81294"/>
                    </a:cubicBezTo>
                    <a:lnTo>
                      <a:pt x="26596" y="81294"/>
                    </a:lnTo>
                    <a:cubicBezTo>
                      <a:pt x="29261" y="81294"/>
                      <a:pt x="32529" y="79733"/>
                      <a:pt x="33864" y="77822"/>
                    </a:cubicBezTo>
                    <a:lnTo>
                      <a:pt x="34830" y="76433"/>
                    </a:lnTo>
                    <a:cubicBezTo>
                      <a:pt x="36165" y="74527"/>
                      <a:pt x="36165" y="71405"/>
                      <a:pt x="34830" y="69494"/>
                    </a:cubicBezTo>
                    <a:lnTo>
                      <a:pt x="15764" y="42177"/>
                    </a:lnTo>
                    <a:cubicBezTo>
                      <a:pt x="14429" y="40266"/>
                      <a:pt x="14429" y="37144"/>
                      <a:pt x="15764" y="35238"/>
                    </a:cubicBezTo>
                    <a:lnTo>
                      <a:pt x="37936" y="3466"/>
                    </a:lnTo>
                    <a:cubicBezTo>
                      <a:pt x="39271" y="1561"/>
                      <a:pt x="42539" y="0"/>
                      <a:pt x="45204" y="0"/>
                    </a:cubicBezTo>
                    <a:lnTo>
                      <a:pt x="89560" y="0"/>
                    </a:lnTo>
                    <a:cubicBezTo>
                      <a:pt x="92219" y="0"/>
                      <a:pt x="95492" y="1561"/>
                      <a:pt x="96822" y="3472"/>
                    </a:cubicBezTo>
                    <a:lnTo>
                      <a:pt x="119000" y="35238"/>
                    </a:lnTo>
                    <a:cubicBezTo>
                      <a:pt x="120329" y="37144"/>
                      <a:pt x="120329" y="40266"/>
                      <a:pt x="119000" y="42177"/>
                    </a:cubicBezTo>
                    <a:lnTo>
                      <a:pt x="96822" y="73944"/>
                    </a:lnTo>
                    <a:cubicBezTo>
                      <a:pt x="95487" y="75855"/>
                      <a:pt x="92219" y="77416"/>
                      <a:pt x="89554" y="77416"/>
                    </a:cubicBezTo>
                    <a:lnTo>
                      <a:pt x="51416" y="77416"/>
                    </a:lnTo>
                    <a:cubicBezTo>
                      <a:pt x="48751" y="77416"/>
                      <a:pt x="45483" y="78977"/>
                      <a:pt x="44154" y="80883"/>
                    </a:cubicBezTo>
                    <a:lnTo>
                      <a:pt x="43908" y="81233"/>
                    </a:lnTo>
                    <a:cubicBezTo>
                      <a:pt x="42573" y="83144"/>
                      <a:pt x="42573" y="86266"/>
                      <a:pt x="43908" y="88172"/>
                    </a:cubicBezTo>
                    <a:cubicBezTo>
                      <a:pt x="43908" y="88172"/>
                      <a:pt x="50193" y="97177"/>
                      <a:pt x="50193" y="97177"/>
                    </a:cubicBezTo>
                    <a:close/>
                  </a:path>
                </a:pathLst>
              </a:custGeom>
              <a:solidFill>
                <a:schemeClr val="accent2"/>
              </a:solidFill>
              <a:ln>
                <a:noFill/>
              </a:ln>
            </p:spPr>
            <p:txBody>
              <a:bodyPr lIns="38100" tIns="38100" rIns="38100" bIns="381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8" name="Shape 871">
                <a:extLst>
                  <a:ext uri="{FF2B5EF4-FFF2-40B4-BE49-F238E27FC236}">
                    <a16:creationId xmlns:a16="http://schemas.microsoft.com/office/drawing/2014/main" id="{3EA2498B-C4DB-45C6-9444-EECF53B4FB0C}"/>
                  </a:ext>
                </a:extLst>
              </p:cNvPr>
              <p:cNvSpPr/>
              <p:nvPr/>
            </p:nvSpPr>
            <p:spPr>
              <a:xfrm>
                <a:off x="6980421" y="2448751"/>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8" name="Shape 872">
              <a:extLst>
                <a:ext uri="{FF2B5EF4-FFF2-40B4-BE49-F238E27FC236}">
                  <a16:creationId xmlns:a16="http://schemas.microsoft.com/office/drawing/2014/main" id="{2E6DBD91-D535-49F0-95A1-592789063B6F}"/>
                </a:ext>
              </a:extLst>
            </p:cNvPr>
            <p:cNvGrpSpPr/>
            <p:nvPr/>
          </p:nvGrpSpPr>
          <p:grpSpPr>
            <a:xfrm>
              <a:off x="6364196" y="3523737"/>
              <a:ext cx="1791106" cy="1022483"/>
              <a:chOff x="6364196" y="3523737"/>
              <a:chExt cx="1791106" cy="1022483"/>
            </a:xfrm>
          </p:grpSpPr>
          <p:sp>
            <p:nvSpPr>
              <p:cNvPr id="15" name="Shape 873">
                <a:extLst>
                  <a:ext uri="{FF2B5EF4-FFF2-40B4-BE49-F238E27FC236}">
                    <a16:creationId xmlns:a16="http://schemas.microsoft.com/office/drawing/2014/main" id="{256D00CE-C480-47B0-BC80-BACEEC47349B}"/>
                  </a:ext>
                </a:extLst>
              </p:cNvPr>
              <p:cNvSpPr/>
              <p:nvPr/>
            </p:nvSpPr>
            <p:spPr>
              <a:xfrm>
                <a:off x="6364196" y="3523737"/>
                <a:ext cx="1791106" cy="1022483"/>
              </a:xfrm>
              <a:custGeom>
                <a:avLst/>
                <a:gdLst/>
                <a:ahLst/>
                <a:cxnLst/>
                <a:rect l="0" t="0" r="0" b="0"/>
                <a:pathLst>
                  <a:path w="120000" h="120000" extrusionOk="0">
                    <a:moveTo>
                      <a:pt x="30389" y="86233"/>
                    </a:moveTo>
                    <a:cubicBezTo>
                      <a:pt x="29418" y="89194"/>
                      <a:pt x="27025" y="91611"/>
                      <a:pt x="25073" y="91611"/>
                    </a:cubicBezTo>
                    <a:lnTo>
                      <a:pt x="12388" y="91611"/>
                    </a:lnTo>
                    <a:cubicBezTo>
                      <a:pt x="10436" y="91611"/>
                      <a:pt x="8049" y="89188"/>
                      <a:pt x="7072" y="86233"/>
                    </a:cubicBezTo>
                    <a:lnTo>
                      <a:pt x="730" y="66988"/>
                    </a:lnTo>
                    <a:cubicBezTo>
                      <a:pt x="-245" y="64033"/>
                      <a:pt x="-245" y="59194"/>
                      <a:pt x="730" y="56233"/>
                    </a:cubicBezTo>
                    <a:lnTo>
                      <a:pt x="7072" y="36988"/>
                    </a:lnTo>
                    <a:cubicBezTo>
                      <a:pt x="8049" y="34033"/>
                      <a:pt x="10442" y="31611"/>
                      <a:pt x="12388" y="31611"/>
                    </a:cubicBezTo>
                    <a:lnTo>
                      <a:pt x="25073" y="31611"/>
                    </a:lnTo>
                    <a:cubicBezTo>
                      <a:pt x="27025" y="31611"/>
                      <a:pt x="29412" y="34033"/>
                      <a:pt x="30389" y="36988"/>
                    </a:cubicBezTo>
                    <a:lnTo>
                      <a:pt x="33931" y="47727"/>
                    </a:lnTo>
                    <a:cubicBezTo>
                      <a:pt x="34907" y="50683"/>
                      <a:pt x="37294" y="53105"/>
                      <a:pt x="39246" y="53100"/>
                    </a:cubicBezTo>
                    <a:lnTo>
                      <a:pt x="40669" y="53100"/>
                    </a:lnTo>
                    <a:cubicBezTo>
                      <a:pt x="42616" y="53100"/>
                      <a:pt x="45009" y="50683"/>
                      <a:pt x="45985" y="47722"/>
                    </a:cubicBezTo>
                    <a:lnTo>
                      <a:pt x="59941" y="5377"/>
                    </a:lnTo>
                    <a:cubicBezTo>
                      <a:pt x="60917" y="2422"/>
                      <a:pt x="63310" y="0"/>
                      <a:pt x="65257" y="0"/>
                    </a:cubicBezTo>
                    <a:lnTo>
                      <a:pt x="97715" y="0"/>
                    </a:lnTo>
                    <a:cubicBezTo>
                      <a:pt x="99668" y="0"/>
                      <a:pt x="102061" y="2422"/>
                      <a:pt x="103037" y="5377"/>
                    </a:cubicBezTo>
                    <a:lnTo>
                      <a:pt x="119263" y="54622"/>
                    </a:lnTo>
                    <a:cubicBezTo>
                      <a:pt x="120239" y="57583"/>
                      <a:pt x="120239" y="62422"/>
                      <a:pt x="119263" y="65377"/>
                    </a:cubicBezTo>
                    <a:lnTo>
                      <a:pt x="103037" y="114622"/>
                    </a:lnTo>
                    <a:cubicBezTo>
                      <a:pt x="102061" y="117577"/>
                      <a:pt x="99668" y="120000"/>
                      <a:pt x="97715" y="120000"/>
                    </a:cubicBezTo>
                    <a:lnTo>
                      <a:pt x="65257" y="120000"/>
                    </a:lnTo>
                    <a:cubicBezTo>
                      <a:pt x="63310" y="120000"/>
                      <a:pt x="60917" y="117577"/>
                      <a:pt x="59941" y="114622"/>
                    </a:cubicBezTo>
                    <a:lnTo>
                      <a:pt x="45985" y="72277"/>
                    </a:lnTo>
                    <a:cubicBezTo>
                      <a:pt x="45009" y="69316"/>
                      <a:pt x="42616" y="66900"/>
                      <a:pt x="40663" y="66900"/>
                    </a:cubicBezTo>
                    <a:lnTo>
                      <a:pt x="40306" y="66900"/>
                    </a:lnTo>
                    <a:cubicBezTo>
                      <a:pt x="38360" y="66900"/>
                      <a:pt x="35967" y="69316"/>
                      <a:pt x="34990" y="72277"/>
                    </a:cubicBezTo>
                    <a:cubicBezTo>
                      <a:pt x="34990" y="72277"/>
                      <a:pt x="30389" y="86233"/>
                      <a:pt x="30389" y="86233"/>
                    </a:cubicBezTo>
                    <a:close/>
                  </a:path>
                </a:pathLst>
              </a:custGeom>
              <a:solidFill>
                <a:schemeClr val="accent3"/>
              </a:solidFill>
              <a:ln>
                <a:noFill/>
              </a:ln>
            </p:spPr>
            <p:txBody>
              <a:bodyPr lIns="38100" tIns="38100" rIns="38100" bIns="381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6" name="Shape 874">
                <a:extLst>
                  <a:ext uri="{FF2B5EF4-FFF2-40B4-BE49-F238E27FC236}">
                    <a16:creationId xmlns:a16="http://schemas.microsoft.com/office/drawing/2014/main" id="{B8AA30A5-EA50-4E92-8C5E-558405F4C0C2}"/>
                  </a:ext>
                </a:extLst>
              </p:cNvPr>
              <p:cNvSpPr/>
              <p:nvPr/>
            </p:nvSpPr>
            <p:spPr>
              <a:xfrm>
                <a:off x="7432600" y="38953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9" name="Shape 875">
              <a:extLst>
                <a:ext uri="{FF2B5EF4-FFF2-40B4-BE49-F238E27FC236}">
                  <a16:creationId xmlns:a16="http://schemas.microsoft.com/office/drawing/2014/main" id="{F8E7917A-D47F-436C-B0E3-629A230EE2E7}"/>
                </a:ext>
              </a:extLst>
            </p:cNvPr>
            <p:cNvGrpSpPr/>
            <p:nvPr/>
          </p:nvGrpSpPr>
          <p:grpSpPr>
            <a:xfrm>
              <a:off x="5818896" y="4108937"/>
              <a:ext cx="1334627" cy="1571204"/>
              <a:chOff x="5818896" y="4108937"/>
              <a:chExt cx="1334627" cy="1571204"/>
            </a:xfrm>
          </p:grpSpPr>
          <p:sp>
            <p:nvSpPr>
              <p:cNvPr id="13" name="Shape 876">
                <a:extLst>
                  <a:ext uri="{FF2B5EF4-FFF2-40B4-BE49-F238E27FC236}">
                    <a16:creationId xmlns:a16="http://schemas.microsoft.com/office/drawing/2014/main" id="{C2FCFA39-466B-4CCE-9889-288E7F1857EF}"/>
                  </a:ext>
                </a:extLst>
              </p:cNvPr>
              <p:cNvSpPr/>
              <p:nvPr/>
            </p:nvSpPr>
            <p:spPr>
              <a:xfrm>
                <a:off x="5818896" y="4108937"/>
                <a:ext cx="1334627" cy="1571204"/>
              </a:xfrm>
              <a:custGeom>
                <a:avLst/>
                <a:gdLst/>
                <a:ahLst/>
                <a:cxnLst/>
                <a:rect l="0" t="0" r="0" b="0"/>
                <a:pathLst>
                  <a:path w="120000" h="120000" extrusionOk="0">
                    <a:moveTo>
                      <a:pt x="16623" y="39044"/>
                    </a:moveTo>
                    <a:cubicBezTo>
                      <a:pt x="14009" y="39044"/>
                      <a:pt x="10797" y="37472"/>
                      <a:pt x="9490" y="35544"/>
                    </a:cubicBezTo>
                    <a:lnTo>
                      <a:pt x="977" y="23022"/>
                    </a:lnTo>
                    <a:cubicBezTo>
                      <a:pt x="-329" y="21094"/>
                      <a:pt x="-329" y="17950"/>
                      <a:pt x="977" y="16022"/>
                    </a:cubicBezTo>
                    <a:lnTo>
                      <a:pt x="9490" y="3500"/>
                    </a:lnTo>
                    <a:cubicBezTo>
                      <a:pt x="10797" y="1572"/>
                      <a:pt x="14009" y="0"/>
                      <a:pt x="16628" y="0"/>
                    </a:cubicBezTo>
                    <a:lnTo>
                      <a:pt x="33648" y="0"/>
                    </a:lnTo>
                    <a:cubicBezTo>
                      <a:pt x="36268" y="0"/>
                      <a:pt x="39480" y="1572"/>
                      <a:pt x="40787" y="3500"/>
                    </a:cubicBezTo>
                    <a:lnTo>
                      <a:pt x="49300" y="16022"/>
                    </a:lnTo>
                    <a:cubicBezTo>
                      <a:pt x="50607" y="17944"/>
                      <a:pt x="50607" y="21094"/>
                      <a:pt x="49300" y="23022"/>
                    </a:cubicBezTo>
                    <a:lnTo>
                      <a:pt x="44546" y="30011"/>
                    </a:lnTo>
                    <a:cubicBezTo>
                      <a:pt x="43239" y="31933"/>
                      <a:pt x="43239" y="35083"/>
                      <a:pt x="44552" y="37005"/>
                    </a:cubicBezTo>
                    <a:lnTo>
                      <a:pt x="45502" y="38411"/>
                    </a:lnTo>
                    <a:cubicBezTo>
                      <a:pt x="46809" y="40333"/>
                      <a:pt x="50020" y="41911"/>
                      <a:pt x="52640" y="41911"/>
                    </a:cubicBezTo>
                    <a:lnTo>
                      <a:pt x="90099" y="41911"/>
                    </a:lnTo>
                    <a:cubicBezTo>
                      <a:pt x="92713" y="41911"/>
                      <a:pt x="95925" y="43483"/>
                      <a:pt x="97232" y="45411"/>
                    </a:cubicBezTo>
                    <a:lnTo>
                      <a:pt x="119016" y="77455"/>
                    </a:lnTo>
                    <a:cubicBezTo>
                      <a:pt x="120323" y="79377"/>
                      <a:pt x="120323" y="82527"/>
                      <a:pt x="119016" y="84455"/>
                    </a:cubicBezTo>
                    <a:lnTo>
                      <a:pt x="97232" y="116500"/>
                    </a:lnTo>
                    <a:cubicBezTo>
                      <a:pt x="95925" y="118427"/>
                      <a:pt x="92713" y="120000"/>
                      <a:pt x="90099" y="120000"/>
                    </a:cubicBezTo>
                    <a:lnTo>
                      <a:pt x="46535" y="120000"/>
                    </a:lnTo>
                    <a:cubicBezTo>
                      <a:pt x="43921" y="120000"/>
                      <a:pt x="40709" y="118427"/>
                      <a:pt x="39402" y="116500"/>
                    </a:cubicBezTo>
                    <a:lnTo>
                      <a:pt x="17617" y="84455"/>
                    </a:lnTo>
                    <a:cubicBezTo>
                      <a:pt x="16310" y="82527"/>
                      <a:pt x="16310" y="79377"/>
                      <a:pt x="17617" y="77455"/>
                    </a:cubicBezTo>
                    <a:lnTo>
                      <a:pt x="36346" y="49900"/>
                    </a:lnTo>
                    <a:cubicBezTo>
                      <a:pt x="37659" y="47972"/>
                      <a:pt x="37659" y="44822"/>
                      <a:pt x="36346" y="42900"/>
                    </a:cubicBezTo>
                    <a:lnTo>
                      <a:pt x="36106" y="42544"/>
                    </a:lnTo>
                    <a:cubicBezTo>
                      <a:pt x="34799" y="40622"/>
                      <a:pt x="31587" y="39044"/>
                      <a:pt x="28973" y="39044"/>
                    </a:cubicBezTo>
                    <a:cubicBezTo>
                      <a:pt x="28973" y="39044"/>
                      <a:pt x="16623" y="39044"/>
                      <a:pt x="16623" y="39044"/>
                    </a:cubicBezTo>
                    <a:close/>
                  </a:path>
                </a:pathLst>
              </a:custGeom>
              <a:solidFill>
                <a:schemeClr val="accent4"/>
              </a:solidFill>
              <a:ln>
                <a:noFill/>
              </a:ln>
            </p:spPr>
            <p:txBody>
              <a:bodyPr lIns="38100" tIns="38100" rIns="38100" bIns="381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4" name="Shape 877">
                <a:extLst>
                  <a:ext uri="{FF2B5EF4-FFF2-40B4-BE49-F238E27FC236}">
                    <a16:creationId xmlns:a16="http://schemas.microsoft.com/office/drawing/2014/main" id="{79E31FD9-58D9-4570-B29A-C5BFB1F0E992}"/>
                  </a:ext>
                </a:extLst>
              </p:cNvPr>
              <p:cNvSpPr/>
              <p:nvPr/>
            </p:nvSpPr>
            <p:spPr>
              <a:xfrm>
                <a:off x="6437037" y="5073971"/>
                <a:ext cx="279327" cy="228540"/>
              </a:xfrm>
              <a:custGeom>
                <a:avLst/>
                <a:gdLst/>
                <a:ahLst/>
                <a:cxnLst/>
                <a:rect l="0" t="0" r="0" b="0"/>
                <a:pathLst>
                  <a:path w="120000" h="120000" extrusionOk="0">
                    <a:moveTo>
                      <a:pt x="114544" y="53333"/>
                    </a:moveTo>
                    <a:lnTo>
                      <a:pt x="98183" y="53333"/>
                    </a:lnTo>
                    <a:lnTo>
                      <a:pt x="98183" y="46666"/>
                    </a:lnTo>
                    <a:cubicBezTo>
                      <a:pt x="98183" y="42988"/>
                      <a:pt x="95738" y="40000"/>
                      <a:pt x="92727" y="40000"/>
                    </a:cubicBezTo>
                    <a:lnTo>
                      <a:pt x="81816" y="40000"/>
                    </a:lnTo>
                    <a:cubicBezTo>
                      <a:pt x="78811" y="40000"/>
                      <a:pt x="76361" y="42988"/>
                      <a:pt x="76361" y="46666"/>
                    </a:cubicBezTo>
                    <a:lnTo>
                      <a:pt x="76361" y="53333"/>
                    </a:lnTo>
                    <a:lnTo>
                      <a:pt x="43638" y="53333"/>
                    </a:lnTo>
                    <a:lnTo>
                      <a:pt x="43638" y="46666"/>
                    </a:lnTo>
                    <a:cubicBezTo>
                      <a:pt x="43638" y="42988"/>
                      <a:pt x="41188" y="40000"/>
                      <a:pt x="38183" y="40000"/>
                    </a:cubicBezTo>
                    <a:lnTo>
                      <a:pt x="27272" y="40000"/>
                    </a:lnTo>
                    <a:cubicBezTo>
                      <a:pt x="24261" y="40000"/>
                      <a:pt x="21816" y="42988"/>
                      <a:pt x="21816" y="46666"/>
                    </a:cubicBezTo>
                    <a:lnTo>
                      <a:pt x="21816" y="53333"/>
                    </a:lnTo>
                    <a:lnTo>
                      <a:pt x="5455" y="53333"/>
                    </a:lnTo>
                    <a:lnTo>
                      <a:pt x="5455" y="20005"/>
                    </a:lnTo>
                    <a:lnTo>
                      <a:pt x="114544" y="20005"/>
                    </a:lnTo>
                    <a:cubicBezTo>
                      <a:pt x="114544" y="20005"/>
                      <a:pt x="114544" y="53333"/>
                      <a:pt x="114544" y="53333"/>
                    </a:cubicBezTo>
                    <a:close/>
                    <a:moveTo>
                      <a:pt x="81816" y="46666"/>
                    </a:moveTo>
                    <a:lnTo>
                      <a:pt x="92727" y="46666"/>
                    </a:lnTo>
                    <a:lnTo>
                      <a:pt x="92727" y="66672"/>
                    </a:lnTo>
                    <a:lnTo>
                      <a:pt x="81816" y="66672"/>
                    </a:lnTo>
                    <a:cubicBezTo>
                      <a:pt x="81816" y="66672"/>
                      <a:pt x="81816" y="46666"/>
                      <a:pt x="81816" y="46666"/>
                    </a:cubicBezTo>
                    <a:close/>
                    <a:moveTo>
                      <a:pt x="27272" y="46666"/>
                    </a:moveTo>
                    <a:lnTo>
                      <a:pt x="38183" y="46666"/>
                    </a:lnTo>
                    <a:lnTo>
                      <a:pt x="38183" y="66672"/>
                    </a:lnTo>
                    <a:lnTo>
                      <a:pt x="27272" y="66672"/>
                    </a:lnTo>
                    <a:cubicBezTo>
                      <a:pt x="27272" y="66672"/>
                      <a:pt x="27272" y="46666"/>
                      <a:pt x="27272" y="46666"/>
                    </a:cubicBezTo>
                    <a:close/>
                    <a:moveTo>
                      <a:pt x="109088" y="113333"/>
                    </a:moveTo>
                    <a:lnTo>
                      <a:pt x="10911" y="113333"/>
                    </a:lnTo>
                    <a:lnTo>
                      <a:pt x="10911" y="60000"/>
                    </a:lnTo>
                    <a:lnTo>
                      <a:pt x="21816" y="60000"/>
                    </a:lnTo>
                    <a:lnTo>
                      <a:pt x="21816" y="66672"/>
                    </a:lnTo>
                    <a:cubicBezTo>
                      <a:pt x="21816" y="70344"/>
                      <a:pt x="24261" y="73333"/>
                      <a:pt x="27272" y="73333"/>
                    </a:cubicBezTo>
                    <a:lnTo>
                      <a:pt x="38183" y="73333"/>
                    </a:lnTo>
                    <a:cubicBezTo>
                      <a:pt x="41188" y="73333"/>
                      <a:pt x="43638" y="70344"/>
                      <a:pt x="43638" y="66672"/>
                    </a:cubicBezTo>
                    <a:lnTo>
                      <a:pt x="43638" y="60000"/>
                    </a:lnTo>
                    <a:lnTo>
                      <a:pt x="76361" y="60000"/>
                    </a:lnTo>
                    <a:lnTo>
                      <a:pt x="76361" y="66672"/>
                    </a:lnTo>
                    <a:cubicBezTo>
                      <a:pt x="76361" y="70344"/>
                      <a:pt x="78811" y="73333"/>
                      <a:pt x="81816" y="73333"/>
                    </a:cubicBezTo>
                    <a:lnTo>
                      <a:pt x="92727" y="73333"/>
                    </a:lnTo>
                    <a:cubicBezTo>
                      <a:pt x="95738" y="73333"/>
                      <a:pt x="98183" y="70344"/>
                      <a:pt x="98183" y="66672"/>
                    </a:cubicBezTo>
                    <a:lnTo>
                      <a:pt x="98183" y="60000"/>
                    </a:lnTo>
                    <a:lnTo>
                      <a:pt x="109088" y="60000"/>
                    </a:lnTo>
                    <a:cubicBezTo>
                      <a:pt x="109088" y="60000"/>
                      <a:pt x="109088" y="113333"/>
                      <a:pt x="109088" y="113333"/>
                    </a:cubicBezTo>
                    <a:close/>
                    <a:moveTo>
                      <a:pt x="49088" y="6666"/>
                    </a:moveTo>
                    <a:lnTo>
                      <a:pt x="70911" y="6666"/>
                    </a:lnTo>
                    <a:cubicBezTo>
                      <a:pt x="73916" y="6666"/>
                      <a:pt x="76361" y="9655"/>
                      <a:pt x="76361" y="13333"/>
                    </a:cubicBezTo>
                    <a:lnTo>
                      <a:pt x="43638" y="13333"/>
                    </a:lnTo>
                    <a:cubicBezTo>
                      <a:pt x="43638" y="9655"/>
                      <a:pt x="46083" y="6666"/>
                      <a:pt x="49088" y="6666"/>
                    </a:cubicBezTo>
                    <a:moveTo>
                      <a:pt x="114544" y="13333"/>
                    </a:moveTo>
                    <a:lnTo>
                      <a:pt x="81816" y="13333"/>
                    </a:lnTo>
                    <a:cubicBezTo>
                      <a:pt x="81816" y="5972"/>
                      <a:pt x="76933" y="0"/>
                      <a:pt x="70911" y="0"/>
                    </a:cubicBezTo>
                    <a:lnTo>
                      <a:pt x="49088" y="0"/>
                    </a:lnTo>
                    <a:cubicBezTo>
                      <a:pt x="43066" y="0"/>
                      <a:pt x="38183" y="5972"/>
                      <a:pt x="38183" y="13333"/>
                    </a:cubicBezTo>
                    <a:lnTo>
                      <a:pt x="5455" y="13333"/>
                    </a:lnTo>
                    <a:cubicBezTo>
                      <a:pt x="2444" y="13333"/>
                      <a:pt x="0" y="16322"/>
                      <a:pt x="0" y="20005"/>
                    </a:cubicBezTo>
                    <a:lnTo>
                      <a:pt x="0" y="53333"/>
                    </a:lnTo>
                    <a:cubicBezTo>
                      <a:pt x="0" y="57011"/>
                      <a:pt x="2444" y="60000"/>
                      <a:pt x="5455" y="60000"/>
                    </a:cubicBezTo>
                    <a:lnTo>
                      <a:pt x="5455" y="113333"/>
                    </a:lnTo>
                    <a:cubicBezTo>
                      <a:pt x="5455" y="117011"/>
                      <a:pt x="7900" y="120000"/>
                      <a:pt x="10911" y="120000"/>
                    </a:cubicBezTo>
                    <a:lnTo>
                      <a:pt x="109088" y="120000"/>
                    </a:lnTo>
                    <a:cubicBezTo>
                      <a:pt x="112100" y="120000"/>
                      <a:pt x="114544" y="117011"/>
                      <a:pt x="114544" y="113333"/>
                    </a:cubicBezTo>
                    <a:lnTo>
                      <a:pt x="114544" y="60000"/>
                    </a:lnTo>
                    <a:cubicBezTo>
                      <a:pt x="117555" y="60000"/>
                      <a:pt x="120000" y="57011"/>
                      <a:pt x="120000" y="53333"/>
                    </a:cubicBezTo>
                    <a:lnTo>
                      <a:pt x="120000" y="20005"/>
                    </a:lnTo>
                    <a:cubicBezTo>
                      <a:pt x="120000" y="16322"/>
                      <a:pt x="117555" y="13333"/>
                      <a:pt x="114544" y="13333"/>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10" name="Shape 878">
              <a:extLst>
                <a:ext uri="{FF2B5EF4-FFF2-40B4-BE49-F238E27FC236}">
                  <a16:creationId xmlns:a16="http://schemas.microsoft.com/office/drawing/2014/main" id="{FE329649-79F1-44A7-8EAF-3FF4472C57EC}"/>
                </a:ext>
              </a:extLst>
            </p:cNvPr>
            <p:cNvGrpSpPr/>
            <p:nvPr/>
          </p:nvGrpSpPr>
          <p:grpSpPr>
            <a:xfrm>
              <a:off x="4522146" y="3789737"/>
              <a:ext cx="1310882" cy="1584928"/>
              <a:chOff x="4522146" y="3789737"/>
              <a:chExt cx="1310882" cy="1584928"/>
            </a:xfrm>
          </p:grpSpPr>
          <p:sp>
            <p:nvSpPr>
              <p:cNvPr id="11" name="Shape 879">
                <a:extLst>
                  <a:ext uri="{FF2B5EF4-FFF2-40B4-BE49-F238E27FC236}">
                    <a16:creationId xmlns:a16="http://schemas.microsoft.com/office/drawing/2014/main" id="{FC7B3C80-7094-42CF-83C3-08C758CD189E}"/>
                  </a:ext>
                </a:extLst>
              </p:cNvPr>
              <p:cNvSpPr/>
              <p:nvPr/>
            </p:nvSpPr>
            <p:spPr>
              <a:xfrm>
                <a:off x="4522146" y="3789737"/>
                <a:ext cx="1310882" cy="1584928"/>
              </a:xfrm>
              <a:custGeom>
                <a:avLst/>
                <a:gdLst/>
                <a:ahLst/>
                <a:cxnLst/>
                <a:rect l="0" t="0" r="0" b="0"/>
                <a:pathLst>
                  <a:path w="120000" h="120000" extrusionOk="0">
                    <a:moveTo>
                      <a:pt x="69801" y="22822"/>
                    </a:moveTo>
                    <a:cubicBezTo>
                      <a:pt x="68471" y="20916"/>
                      <a:pt x="68471" y="17794"/>
                      <a:pt x="69801" y="15883"/>
                    </a:cubicBezTo>
                    <a:lnTo>
                      <a:pt x="78465" y="3466"/>
                    </a:lnTo>
                    <a:cubicBezTo>
                      <a:pt x="79800" y="1561"/>
                      <a:pt x="83068" y="0"/>
                      <a:pt x="85733" y="0"/>
                    </a:cubicBezTo>
                    <a:lnTo>
                      <a:pt x="103067" y="0"/>
                    </a:lnTo>
                    <a:cubicBezTo>
                      <a:pt x="105732" y="0"/>
                      <a:pt x="109000" y="1561"/>
                      <a:pt x="110330" y="3466"/>
                    </a:cubicBezTo>
                    <a:lnTo>
                      <a:pt x="119000" y="15883"/>
                    </a:lnTo>
                    <a:cubicBezTo>
                      <a:pt x="120329" y="17794"/>
                      <a:pt x="120329" y="20916"/>
                      <a:pt x="119000" y="22822"/>
                    </a:cubicBezTo>
                    <a:lnTo>
                      <a:pt x="110330" y="35238"/>
                    </a:lnTo>
                    <a:cubicBezTo>
                      <a:pt x="109000" y="37144"/>
                      <a:pt x="105732" y="38705"/>
                      <a:pt x="103067" y="38705"/>
                    </a:cubicBezTo>
                    <a:lnTo>
                      <a:pt x="93397" y="38705"/>
                    </a:lnTo>
                    <a:cubicBezTo>
                      <a:pt x="90733" y="38705"/>
                      <a:pt x="87465" y="40266"/>
                      <a:pt x="86130" y="42177"/>
                    </a:cubicBezTo>
                    <a:lnTo>
                      <a:pt x="85163" y="43566"/>
                    </a:lnTo>
                    <a:cubicBezTo>
                      <a:pt x="83828" y="45472"/>
                      <a:pt x="83828" y="48594"/>
                      <a:pt x="85163" y="50505"/>
                    </a:cubicBezTo>
                    <a:lnTo>
                      <a:pt x="104229" y="77822"/>
                    </a:lnTo>
                    <a:cubicBezTo>
                      <a:pt x="105564" y="79733"/>
                      <a:pt x="105564" y="82855"/>
                      <a:pt x="104229" y="84761"/>
                    </a:cubicBezTo>
                    <a:lnTo>
                      <a:pt x="82057" y="116533"/>
                    </a:lnTo>
                    <a:cubicBezTo>
                      <a:pt x="80722" y="118438"/>
                      <a:pt x="77454" y="120000"/>
                      <a:pt x="74789" y="120000"/>
                    </a:cubicBezTo>
                    <a:lnTo>
                      <a:pt x="30439" y="120000"/>
                    </a:lnTo>
                    <a:cubicBezTo>
                      <a:pt x="27775" y="120000"/>
                      <a:pt x="24507" y="118438"/>
                      <a:pt x="23172" y="116527"/>
                    </a:cubicBezTo>
                    <a:lnTo>
                      <a:pt x="994" y="84761"/>
                    </a:lnTo>
                    <a:cubicBezTo>
                      <a:pt x="-335" y="82855"/>
                      <a:pt x="-335" y="79733"/>
                      <a:pt x="994" y="77822"/>
                    </a:cubicBezTo>
                    <a:lnTo>
                      <a:pt x="23172" y="46055"/>
                    </a:lnTo>
                    <a:cubicBezTo>
                      <a:pt x="24507" y="44144"/>
                      <a:pt x="27775" y="42583"/>
                      <a:pt x="30439" y="42583"/>
                    </a:cubicBezTo>
                    <a:lnTo>
                      <a:pt x="68577" y="42583"/>
                    </a:lnTo>
                    <a:cubicBezTo>
                      <a:pt x="71242" y="42583"/>
                      <a:pt x="74510" y="41022"/>
                      <a:pt x="75840" y="39116"/>
                    </a:cubicBezTo>
                    <a:lnTo>
                      <a:pt x="76085" y="38766"/>
                    </a:lnTo>
                    <a:cubicBezTo>
                      <a:pt x="77420" y="36855"/>
                      <a:pt x="77420" y="33733"/>
                      <a:pt x="76085" y="31827"/>
                    </a:cubicBezTo>
                    <a:cubicBezTo>
                      <a:pt x="76085" y="31827"/>
                      <a:pt x="69801" y="22822"/>
                      <a:pt x="69801" y="22822"/>
                    </a:cubicBezTo>
                    <a:close/>
                  </a:path>
                </a:pathLst>
              </a:custGeom>
              <a:solidFill>
                <a:schemeClr val="accent5"/>
              </a:solidFill>
              <a:ln>
                <a:noFill/>
              </a:ln>
            </p:spPr>
            <p:txBody>
              <a:bodyPr lIns="38100" tIns="38100" rIns="38100" bIns="381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2" name="Shape 880">
                <a:extLst>
                  <a:ext uri="{FF2B5EF4-FFF2-40B4-BE49-F238E27FC236}">
                    <a16:creationId xmlns:a16="http://schemas.microsoft.com/office/drawing/2014/main" id="{50F4B909-CFCD-4370-AAA2-AE3BC71B5D40}"/>
                  </a:ext>
                </a:extLst>
              </p:cNvPr>
              <p:cNvSpPr/>
              <p:nvPr/>
            </p:nvSpPr>
            <p:spPr>
              <a:xfrm>
                <a:off x="4945975" y="4756307"/>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sp>
        <p:nvSpPr>
          <p:cNvPr id="27" name="Shape 885">
            <a:extLst>
              <a:ext uri="{FF2B5EF4-FFF2-40B4-BE49-F238E27FC236}">
                <a16:creationId xmlns:a16="http://schemas.microsoft.com/office/drawing/2014/main" id="{5148826E-E9C2-4057-8D3E-AC3D63634855}"/>
              </a:ext>
            </a:extLst>
          </p:cNvPr>
          <p:cNvSpPr/>
          <p:nvPr/>
        </p:nvSpPr>
        <p:spPr>
          <a:xfrm>
            <a:off x="5052391" y="4046114"/>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30" name="Shape 888">
            <a:extLst>
              <a:ext uri="{FF2B5EF4-FFF2-40B4-BE49-F238E27FC236}">
                <a16:creationId xmlns:a16="http://schemas.microsoft.com/office/drawing/2014/main" id="{88E051A2-16B6-4A4D-A481-79846A07D0A8}"/>
              </a:ext>
            </a:extLst>
          </p:cNvPr>
          <p:cNvSpPr/>
          <p:nvPr/>
        </p:nvSpPr>
        <p:spPr>
          <a:xfrm>
            <a:off x="5017034" y="2724556"/>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33" name="Shape 891">
            <a:extLst>
              <a:ext uri="{FF2B5EF4-FFF2-40B4-BE49-F238E27FC236}">
                <a16:creationId xmlns:a16="http://schemas.microsoft.com/office/drawing/2014/main" id="{22E73ACD-7720-4AEE-986D-DAB540793F67}"/>
              </a:ext>
            </a:extLst>
          </p:cNvPr>
          <p:cNvSpPr/>
          <p:nvPr/>
        </p:nvSpPr>
        <p:spPr>
          <a:xfrm>
            <a:off x="8565179" y="2717865"/>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36" name="Shape 894">
            <a:extLst>
              <a:ext uri="{FF2B5EF4-FFF2-40B4-BE49-F238E27FC236}">
                <a16:creationId xmlns:a16="http://schemas.microsoft.com/office/drawing/2014/main" id="{8F819445-378D-4B17-B001-774C3616AF57}"/>
              </a:ext>
            </a:extLst>
          </p:cNvPr>
          <p:cNvSpPr/>
          <p:nvPr/>
        </p:nvSpPr>
        <p:spPr>
          <a:xfrm>
            <a:off x="8552661" y="4028963"/>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39" name="Shape 897">
            <a:extLst>
              <a:ext uri="{FF2B5EF4-FFF2-40B4-BE49-F238E27FC236}">
                <a16:creationId xmlns:a16="http://schemas.microsoft.com/office/drawing/2014/main" id="{945CCC89-EEF9-4262-A699-E82F8ABEF943}"/>
              </a:ext>
            </a:extLst>
          </p:cNvPr>
          <p:cNvSpPr/>
          <p:nvPr/>
        </p:nvSpPr>
        <p:spPr>
          <a:xfrm>
            <a:off x="5046503" y="5330705"/>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42" name="Shape 900">
            <a:extLst>
              <a:ext uri="{FF2B5EF4-FFF2-40B4-BE49-F238E27FC236}">
                <a16:creationId xmlns:a16="http://schemas.microsoft.com/office/drawing/2014/main" id="{5F2BF249-965E-4505-9656-BE21F91B6441}"/>
              </a:ext>
            </a:extLst>
          </p:cNvPr>
          <p:cNvSpPr/>
          <p:nvPr/>
        </p:nvSpPr>
        <p:spPr>
          <a:xfrm>
            <a:off x="8552661" y="5340061"/>
            <a:ext cx="279327" cy="228540"/>
          </a:xfrm>
          <a:custGeom>
            <a:avLst/>
            <a:gdLst/>
            <a:ahLst/>
            <a:cxnLst/>
            <a:rect l="0" t="0" r="0" b="0"/>
            <a:pathLst>
              <a:path w="120000" h="120000" extrusionOk="0">
                <a:moveTo>
                  <a:pt x="114544" y="53333"/>
                </a:moveTo>
                <a:lnTo>
                  <a:pt x="98183" y="53333"/>
                </a:lnTo>
                <a:lnTo>
                  <a:pt x="98183" y="46666"/>
                </a:lnTo>
                <a:cubicBezTo>
                  <a:pt x="98183" y="42988"/>
                  <a:pt x="95738" y="40000"/>
                  <a:pt x="92727" y="40000"/>
                </a:cubicBezTo>
                <a:lnTo>
                  <a:pt x="81816" y="40000"/>
                </a:lnTo>
                <a:cubicBezTo>
                  <a:pt x="78811" y="40000"/>
                  <a:pt x="76361" y="42988"/>
                  <a:pt x="76361" y="46666"/>
                </a:cubicBezTo>
                <a:lnTo>
                  <a:pt x="76361" y="53333"/>
                </a:lnTo>
                <a:lnTo>
                  <a:pt x="43638" y="53333"/>
                </a:lnTo>
                <a:lnTo>
                  <a:pt x="43638" y="46666"/>
                </a:lnTo>
                <a:cubicBezTo>
                  <a:pt x="43638" y="42988"/>
                  <a:pt x="41188" y="40000"/>
                  <a:pt x="38183" y="40000"/>
                </a:cubicBezTo>
                <a:lnTo>
                  <a:pt x="27272" y="40000"/>
                </a:lnTo>
                <a:cubicBezTo>
                  <a:pt x="24261" y="40000"/>
                  <a:pt x="21816" y="42988"/>
                  <a:pt x="21816" y="46666"/>
                </a:cubicBezTo>
                <a:lnTo>
                  <a:pt x="21816" y="53333"/>
                </a:lnTo>
                <a:lnTo>
                  <a:pt x="5455" y="53333"/>
                </a:lnTo>
                <a:lnTo>
                  <a:pt x="5455" y="20005"/>
                </a:lnTo>
                <a:lnTo>
                  <a:pt x="114544" y="20005"/>
                </a:lnTo>
                <a:cubicBezTo>
                  <a:pt x="114544" y="20005"/>
                  <a:pt x="114544" y="53333"/>
                  <a:pt x="114544" y="53333"/>
                </a:cubicBezTo>
                <a:close/>
                <a:moveTo>
                  <a:pt x="81816" y="46666"/>
                </a:moveTo>
                <a:lnTo>
                  <a:pt x="92727" y="46666"/>
                </a:lnTo>
                <a:lnTo>
                  <a:pt x="92727" y="66672"/>
                </a:lnTo>
                <a:lnTo>
                  <a:pt x="81816" y="66672"/>
                </a:lnTo>
                <a:cubicBezTo>
                  <a:pt x="81816" y="66672"/>
                  <a:pt x="81816" y="46666"/>
                  <a:pt x="81816" y="46666"/>
                </a:cubicBezTo>
                <a:close/>
                <a:moveTo>
                  <a:pt x="27272" y="46666"/>
                </a:moveTo>
                <a:lnTo>
                  <a:pt x="38183" y="46666"/>
                </a:lnTo>
                <a:lnTo>
                  <a:pt x="38183" y="66672"/>
                </a:lnTo>
                <a:lnTo>
                  <a:pt x="27272" y="66672"/>
                </a:lnTo>
                <a:cubicBezTo>
                  <a:pt x="27272" y="66672"/>
                  <a:pt x="27272" y="46666"/>
                  <a:pt x="27272" y="46666"/>
                </a:cubicBezTo>
                <a:close/>
                <a:moveTo>
                  <a:pt x="109088" y="113333"/>
                </a:moveTo>
                <a:lnTo>
                  <a:pt x="10911" y="113333"/>
                </a:lnTo>
                <a:lnTo>
                  <a:pt x="10911" y="60000"/>
                </a:lnTo>
                <a:lnTo>
                  <a:pt x="21816" y="60000"/>
                </a:lnTo>
                <a:lnTo>
                  <a:pt x="21816" y="66672"/>
                </a:lnTo>
                <a:cubicBezTo>
                  <a:pt x="21816" y="70344"/>
                  <a:pt x="24261" y="73333"/>
                  <a:pt x="27272" y="73333"/>
                </a:cubicBezTo>
                <a:lnTo>
                  <a:pt x="38183" y="73333"/>
                </a:lnTo>
                <a:cubicBezTo>
                  <a:pt x="41188" y="73333"/>
                  <a:pt x="43638" y="70344"/>
                  <a:pt x="43638" y="66672"/>
                </a:cubicBezTo>
                <a:lnTo>
                  <a:pt x="43638" y="60000"/>
                </a:lnTo>
                <a:lnTo>
                  <a:pt x="76361" y="60000"/>
                </a:lnTo>
                <a:lnTo>
                  <a:pt x="76361" y="66672"/>
                </a:lnTo>
                <a:cubicBezTo>
                  <a:pt x="76361" y="70344"/>
                  <a:pt x="78811" y="73333"/>
                  <a:pt x="81816" y="73333"/>
                </a:cubicBezTo>
                <a:lnTo>
                  <a:pt x="92727" y="73333"/>
                </a:lnTo>
                <a:cubicBezTo>
                  <a:pt x="95738" y="73333"/>
                  <a:pt x="98183" y="70344"/>
                  <a:pt x="98183" y="66672"/>
                </a:cubicBezTo>
                <a:lnTo>
                  <a:pt x="98183" y="60000"/>
                </a:lnTo>
                <a:lnTo>
                  <a:pt x="109088" y="60000"/>
                </a:lnTo>
                <a:cubicBezTo>
                  <a:pt x="109088" y="60000"/>
                  <a:pt x="109088" y="113333"/>
                  <a:pt x="109088" y="113333"/>
                </a:cubicBezTo>
                <a:close/>
                <a:moveTo>
                  <a:pt x="49088" y="6666"/>
                </a:moveTo>
                <a:lnTo>
                  <a:pt x="70911" y="6666"/>
                </a:lnTo>
                <a:cubicBezTo>
                  <a:pt x="73916" y="6666"/>
                  <a:pt x="76361" y="9655"/>
                  <a:pt x="76361" y="13333"/>
                </a:cubicBezTo>
                <a:lnTo>
                  <a:pt x="43638" y="13333"/>
                </a:lnTo>
                <a:cubicBezTo>
                  <a:pt x="43638" y="9655"/>
                  <a:pt x="46083" y="6666"/>
                  <a:pt x="49088" y="6666"/>
                </a:cubicBezTo>
                <a:moveTo>
                  <a:pt x="114544" y="13333"/>
                </a:moveTo>
                <a:lnTo>
                  <a:pt x="81816" y="13333"/>
                </a:lnTo>
                <a:cubicBezTo>
                  <a:pt x="81816" y="5972"/>
                  <a:pt x="76933" y="0"/>
                  <a:pt x="70911" y="0"/>
                </a:cubicBezTo>
                <a:lnTo>
                  <a:pt x="49088" y="0"/>
                </a:lnTo>
                <a:cubicBezTo>
                  <a:pt x="43066" y="0"/>
                  <a:pt x="38183" y="5972"/>
                  <a:pt x="38183" y="13333"/>
                </a:cubicBezTo>
                <a:lnTo>
                  <a:pt x="5455" y="13333"/>
                </a:lnTo>
                <a:cubicBezTo>
                  <a:pt x="2444" y="13333"/>
                  <a:pt x="0" y="16322"/>
                  <a:pt x="0" y="20005"/>
                </a:cubicBezTo>
                <a:lnTo>
                  <a:pt x="0" y="53333"/>
                </a:lnTo>
                <a:cubicBezTo>
                  <a:pt x="0" y="57011"/>
                  <a:pt x="2444" y="60000"/>
                  <a:pt x="5455" y="60000"/>
                </a:cubicBezTo>
                <a:lnTo>
                  <a:pt x="5455" y="113333"/>
                </a:lnTo>
                <a:cubicBezTo>
                  <a:pt x="5455" y="117011"/>
                  <a:pt x="7900" y="120000"/>
                  <a:pt x="10911" y="120000"/>
                </a:cubicBezTo>
                <a:lnTo>
                  <a:pt x="109088" y="120000"/>
                </a:lnTo>
                <a:cubicBezTo>
                  <a:pt x="112100" y="120000"/>
                  <a:pt x="114544" y="117011"/>
                  <a:pt x="114544" y="113333"/>
                </a:cubicBezTo>
                <a:lnTo>
                  <a:pt x="114544" y="60000"/>
                </a:lnTo>
                <a:cubicBezTo>
                  <a:pt x="117555" y="60000"/>
                  <a:pt x="120000" y="57011"/>
                  <a:pt x="120000" y="53333"/>
                </a:cubicBezTo>
                <a:lnTo>
                  <a:pt x="120000" y="20005"/>
                </a:lnTo>
                <a:cubicBezTo>
                  <a:pt x="120000" y="16322"/>
                  <a:pt x="117555" y="13333"/>
                  <a:pt x="114544" y="13333"/>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43" name="Text Placeholder 5">
            <a:extLst>
              <a:ext uri="{FF2B5EF4-FFF2-40B4-BE49-F238E27FC236}">
                <a16:creationId xmlns:a16="http://schemas.microsoft.com/office/drawing/2014/main" id="{2164225B-B87E-487F-B544-2CD48804816F}"/>
              </a:ext>
            </a:extLst>
          </p:cNvPr>
          <p:cNvSpPr>
            <a:spLocks noGrp="1"/>
          </p:cNvSpPr>
          <p:nvPr>
            <p:ph type="body" sz="quarter" idx="24" hasCustomPrompt="1"/>
          </p:nvPr>
        </p:nvSpPr>
        <p:spPr>
          <a:xfrm>
            <a:off x="5400025" y="1659170"/>
            <a:ext cx="6100312" cy="896652"/>
          </a:xfrm>
          <a:prstGeom prst="rect">
            <a:avLst/>
          </a:prstGeom>
        </p:spPr>
        <p:txBody>
          <a:bodyPr/>
          <a:lstStyle>
            <a:lvl1pPr>
              <a:defRPr lang="en-US" sz="1600" kern="1200" baseline="0" dirty="0">
                <a:solidFill>
                  <a:schemeClr val="tx1"/>
                </a:solidFill>
                <a:latin typeface="Arial" panose="020B0604020202020204" pitchFamily="34" charset="0"/>
                <a:ea typeface="+mn-ea"/>
                <a:cs typeface="Arial" panose="020B0604020202020204" pitchFamily="34" charset="0"/>
              </a:defRPr>
            </a:lvl1pPr>
            <a:lvl2pPr>
              <a:defRPr lang="en-US" sz="1800" kern="1200" baseline="0" dirty="0">
                <a:solidFill>
                  <a:schemeClr val="tx1"/>
                </a:solidFill>
                <a:latin typeface="Arial" panose="020B0604020202020204" pitchFamily="34" charset="0"/>
                <a:ea typeface="+mn-ea"/>
                <a:cs typeface="Arial" panose="020B0604020202020204" pitchFamily="34" charset="0"/>
              </a:defRPr>
            </a:lvl2pPr>
            <a:lvl3pPr marL="276225" indent="0">
              <a:buNone/>
              <a:defRPr lang="en-US" sz="1400" kern="1200" dirty="0">
                <a:solidFill>
                  <a:schemeClr val="tx1"/>
                </a:solidFill>
                <a:latin typeface="Arial" panose="020B0604020202020204" pitchFamily="34" charset="0"/>
                <a:ea typeface="+mn-ea"/>
                <a:cs typeface="Arial" panose="020B0604020202020204" pitchFamily="34" charset="0"/>
              </a:defRPr>
            </a:lvl3pPr>
            <a:lvl4pPr marL="636588" indent="0">
              <a:buNone/>
              <a:defRPr lang="en-US" sz="150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617538" lvl="2" indent="-341313" defTabSz="914400" eaLnBrk="1" latinLnBrk="0" hangingPunct="1">
              <a:lnSpc>
                <a:spcPct val="90000"/>
              </a:lnSpc>
              <a:spcBef>
                <a:spcPct val="0"/>
              </a:spcBef>
              <a:spcAft>
                <a:spcPts val="838"/>
              </a:spcAft>
              <a:buFont typeface="Wingdings 3" pitchFamily="18" charset="2"/>
              <a:buChar char="9"/>
            </a:pPr>
            <a:endParaRPr lang="en-US" dirty="0"/>
          </a:p>
        </p:txBody>
      </p:sp>
      <p:sp>
        <p:nvSpPr>
          <p:cNvPr id="44" name="Text Placeholder 5">
            <a:extLst>
              <a:ext uri="{FF2B5EF4-FFF2-40B4-BE49-F238E27FC236}">
                <a16:creationId xmlns:a16="http://schemas.microsoft.com/office/drawing/2014/main" id="{4F048656-D09B-4C9D-ABAC-9C514F5CC838}"/>
              </a:ext>
            </a:extLst>
          </p:cNvPr>
          <p:cNvSpPr>
            <a:spLocks noGrp="1"/>
          </p:cNvSpPr>
          <p:nvPr>
            <p:ph type="body" sz="quarter" idx="25" hasCustomPrompt="1"/>
          </p:nvPr>
        </p:nvSpPr>
        <p:spPr>
          <a:xfrm>
            <a:off x="5389969" y="3082730"/>
            <a:ext cx="2636140" cy="713853"/>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45" name="Text Placeholder 62">
            <a:extLst>
              <a:ext uri="{FF2B5EF4-FFF2-40B4-BE49-F238E27FC236}">
                <a16:creationId xmlns:a16="http://schemas.microsoft.com/office/drawing/2014/main" id="{69A724CC-5CFB-4EA4-B7B6-7302DD001851}"/>
              </a:ext>
            </a:extLst>
          </p:cNvPr>
          <p:cNvSpPr>
            <a:spLocks noGrp="1"/>
          </p:cNvSpPr>
          <p:nvPr>
            <p:ph type="body" sz="quarter" idx="34" hasCustomPrompt="1"/>
          </p:nvPr>
        </p:nvSpPr>
        <p:spPr>
          <a:xfrm>
            <a:off x="5400025" y="2676146"/>
            <a:ext cx="2636142" cy="362766"/>
          </a:xfrm>
          <a:prstGeom prst="rect">
            <a:avLst/>
          </a:prstGeom>
        </p:spPr>
        <p:txBody>
          <a:bodyPr/>
          <a:lstStyle>
            <a:lvl1pPr algn="ctr">
              <a:defRPr b="1"/>
            </a:lvl1pPr>
          </a:lstStyle>
          <a:p>
            <a:pPr lvl="0"/>
            <a:r>
              <a:rPr lang="en-US" dirty="0"/>
              <a:t>Heading 1</a:t>
            </a:r>
          </a:p>
        </p:txBody>
      </p:sp>
      <p:sp>
        <p:nvSpPr>
          <p:cNvPr id="50" name="Text Placeholder 5">
            <a:extLst>
              <a:ext uri="{FF2B5EF4-FFF2-40B4-BE49-F238E27FC236}">
                <a16:creationId xmlns:a16="http://schemas.microsoft.com/office/drawing/2014/main" id="{2EAEB067-D3E0-4D8E-9938-88868ED11EEC}"/>
              </a:ext>
            </a:extLst>
          </p:cNvPr>
          <p:cNvSpPr>
            <a:spLocks noGrp="1"/>
          </p:cNvSpPr>
          <p:nvPr>
            <p:ph type="body" sz="quarter" idx="35" hasCustomPrompt="1"/>
          </p:nvPr>
        </p:nvSpPr>
        <p:spPr>
          <a:xfrm>
            <a:off x="5389969" y="4393828"/>
            <a:ext cx="2636140" cy="713853"/>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1" name="Text Placeholder 62">
            <a:extLst>
              <a:ext uri="{FF2B5EF4-FFF2-40B4-BE49-F238E27FC236}">
                <a16:creationId xmlns:a16="http://schemas.microsoft.com/office/drawing/2014/main" id="{BA9E1265-C648-4C69-884F-3FA31E99CA4C}"/>
              </a:ext>
            </a:extLst>
          </p:cNvPr>
          <p:cNvSpPr>
            <a:spLocks noGrp="1"/>
          </p:cNvSpPr>
          <p:nvPr>
            <p:ph type="body" sz="quarter" idx="36" hasCustomPrompt="1"/>
          </p:nvPr>
        </p:nvSpPr>
        <p:spPr>
          <a:xfrm>
            <a:off x="5400025" y="3987244"/>
            <a:ext cx="2636142" cy="362766"/>
          </a:xfrm>
          <a:prstGeom prst="rect">
            <a:avLst/>
          </a:prstGeom>
        </p:spPr>
        <p:txBody>
          <a:bodyPr/>
          <a:lstStyle>
            <a:lvl1pPr algn="ctr">
              <a:defRPr b="1"/>
            </a:lvl1pPr>
          </a:lstStyle>
          <a:p>
            <a:pPr lvl="0"/>
            <a:r>
              <a:rPr lang="en-US" dirty="0"/>
              <a:t>Heading 2</a:t>
            </a:r>
          </a:p>
        </p:txBody>
      </p:sp>
      <p:sp>
        <p:nvSpPr>
          <p:cNvPr id="52" name="Text Placeholder 5">
            <a:extLst>
              <a:ext uri="{FF2B5EF4-FFF2-40B4-BE49-F238E27FC236}">
                <a16:creationId xmlns:a16="http://schemas.microsoft.com/office/drawing/2014/main" id="{DA0C580D-C2FF-4FAC-ABE7-DB7DDE370ABB}"/>
              </a:ext>
            </a:extLst>
          </p:cNvPr>
          <p:cNvSpPr>
            <a:spLocks noGrp="1"/>
          </p:cNvSpPr>
          <p:nvPr>
            <p:ph type="body" sz="quarter" idx="37" hasCustomPrompt="1"/>
          </p:nvPr>
        </p:nvSpPr>
        <p:spPr>
          <a:xfrm>
            <a:off x="5389969" y="5694917"/>
            <a:ext cx="2636140" cy="713853"/>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3" name="Text Placeholder 62">
            <a:extLst>
              <a:ext uri="{FF2B5EF4-FFF2-40B4-BE49-F238E27FC236}">
                <a16:creationId xmlns:a16="http://schemas.microsoft.com/office/drawing/2014/main" id="{ACA07ED7-0385-4A68-95BC-0ADEF761814E}"/>
              </a:ext>
            </a:extLst>
          </p:cNvPr>
          <p:cNvSpPr>
            <a:spLocks noGrp="1"/>
          </p:cNvSpPr>
          <p:nvPr>
            <p:ph type="body" sz="quarter" idx="38" hasCustomPrompt="1"/>
          </p:nvPr>
        </p:nvSpPr>
        <p:spPr>
          <a:xfrm>
            <a:off x="5400025" y="5288333"/>
            <a:ext cx="2636142" cy="362766"/>
          </a:xfrm>
          <a:prstGeom prst="rect">
            <a:avLst/>
          </a:prstGeom>
        </p:spPr>
        <p:txBody>
          <a:bodyPr/>
          <a:lstStyle>
            <a:lvl1pPr algn="ctr">
              <a:defRPr b="1"/>
            </a:lvl1pPr>
          </a:lstStyle>
          <a:p>
            <a:pPr lvl="0"/>
            <a:r>
              <a:rPr lang="en-US" dirty="0"/>
              <a:t>Heading 3</a:t>
            </a:r>
          </a:p>
        </p:txBody>
      </p:sp>
      <p:sp>
        <p:nvSpPr>
          <p:cNvPr id="54" name="Text Placeholder 5">
            <a:extLst>
              <a:ext uri="{FF2B5EF4-FFF2-40B4-BE49-F238E27FC236}">
                <a16:creationId xmlns:a16="http://schemas.microsoft.com/office/drawing/2014/main" id="{F39B253B-B146-4740-BC68-55A3B2517BE8}"/>
              </a:ext>
            </a:extLst>
          </p:cNvPr>
          <p:cNvSpPr>
            <a:spLocks noGrp="1"/>
          </p:cNvSpPr>
          <p:nvPr>
            <p:ph type="body" sz="quarter" idx="39" hasCustomPrompt="1"/>
          </p:nvPr>
        </p:nvSpPr>
        <p:spPr>
          <a:xfrm>
            <a:off x="8908157" y="3082730"/>
            <a:ext cx="2636140" cy="713853"/>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5" name="Text Placeholder 62">
            <a:extLst>
              <a:ext uri="{FF2B5EF4-FFF2-40B4-BE49-F238E27FC236}">
                <a16:creationId xmlns:a16="http://schemas.microsoft.com/office/drawing/2014/main" id="{75F1C6E9-B186-4D1C-9364-C5D1D6521691}"/>
              </a:ext>
            </a:extLst>
          </p:cNvPr>
          <p:cNvSpPr>
            <a:spLocks noGrp="1"/>
          </p:cNvSpPr>
          <p:nvPr>
            <p:ph type="body" sz="quarter" idx="40" hasCustomPrompt="1"/>
          </p:nvPr>
        </p:nvSpPr>
        <p:spPr>
          <a:xfrm>
            <a:off x="8918213" y="2676146"/>
            <a:ext cx="2636142" cy="362766"/>
          </a:xfrm>
          <a:prstGeom prst="rect">
            <a:avLst/>
          </a:prstGeom>
        </p:spPr>
        <p:txBody>
          <a:bodyPr/>
          <a:lstStyle>
            <a:lvl1pPr algn="ctr">
              <a:defRPr b="1"/>
            </a:lvl1pPr>
          </a:lstStyle>
          <a:p>
            <a:pPr lvl="0"/>
            <a:r>
              <a:rPr lang="en-US" dirty="0"/>
              <a:t>Heading 1</a:t>
            </a:r>
          </a:p>
        </p:txBody>
      </p:sp>
      <p:sp>
        <p:nvSpPr>
          <p:cNvPr id="56" name="Text Placeholder 5">
            <a:extLst>
              <a:ext uri="{FF2B5EF4-FFF2-40B4-BE49-F238E27FC236}">
                <a16:creationId xmlns:a16="http://schemas.microsoft.com/office/drawing/2014/main" id="{B44EDE07-7CE5-44C7-8325-68A87E62D901}"/>
              </a:ext>
            </a:extLst>
          </p:cNvPr>
          <p:cNvSpPr>
            <a:spLocks noGrp="1"/>
          </p:cNvSpPr>
          <p:nvPr>
            <p:ph type="body" sz="quarter" idx="41" hasCustomPrompt="1"/>
          </p:nvPr>
        </p:nvSpPr>
        <p:spPr>
          <a:xfrm>
            <a:off x="8908157" y="4393828"/>
            <a:ext cx="2636140" cy="713853"/>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7" name="Text Placeholder 62">
            <a:extLst>
              <a:ext uri="{FF2B5EF4-FFF2-40B4-BE49-F238E27FC236}">
                <a16:creationId xmlns:a16="http://schemas.microsoft.com/office/drawing/2014/main" id="{3C0E2349-1046-414D-93D7-D977D4E25072}"/>
              </a:ext>
            </a:extLst>
          </p:cNvPr>
          <p:cNvSpPr>
            <a:spLocks noGrp="1"/>
          </p:cNvSpPr>
          <p:nvPr>
            <p:ph type="body" sz="quarter" idx="42" hasCustomPrompt="1"/>
          </p:nvPr>
        </p:nvSpPr>
        <p:spPr>
          <a:xfrm>
            <a:off x="8918213" y="3987244"/>
            <a:ext cx="2636142" cy="362766"/>
          </a:xfrm>
          <a:prstGeom prst="rect">
            <a:avLst/>
          </a:prstGeom>
        </p:spPr>
        <p:txBody>
          <a:bodyPr/>
          <a:lstStyle>
            <a:lvl1pPr algn="ctr">
              <a:defRPr b="1"/>
            </a:lvl1pPr>
          </a:lstStyle>
          <a:p>
            <a:pPr lvl="0"/>
            <a:r>
              <a:rPr lang="en-US" dirty="0"/>
              <a:t>Heading 2</a:t>
            </a:r>
          </a:p>
        </p:txBody>
      </p:sp>
      <p:sp>
        <p:nvSpPr>
          <p:cNvPr id="58" name="Text Placeholder 5">
            <a:extLst>
              <a:ext uri="{FF2B5EF4-FFF2-40B4-BE49-F238E27FC236}">
                <a16:creationId xmlns:a16="http://schemas.microsoft.com/office/drawing/2014/main" id="{1B3CF259-70F1-4742-94A8-CCBB272F2F60}"/>
              </a:ext>
            </a:extLst>
          </p:cNvPr>
          <p:cNvSpPr>
            <a:spLocks noGrp="1"/>
          </p:cNvSpPr>
          <p:nvPr>
            <p:ph type="body" sz="quarter" idx="43" hasCustomPrompt="1"/>
          </p:nvPr>
        </p:nvSpPr>
        <p:spPr>
          <a:xfrm>
            <a:off x="8908157" y="5694917"/>
            <a:ext cx="2636140" cy="713853"/>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9" name="Text Placeholder 62">
            <a:extLst>
              <a:ext uri="{FF2B5EF4-FFF2-40B4-BE49-F238E27FC236}">
                <a16:creationId xmlns:a16="http://schemas.microsoft.com/office/drawing/2014/main" id="{7D23FB95-76C9-41AD-97D9-7D59DA6C735F}"/>
              </a:ext>
            </a:extLst>
          </p:cNvPr>
          <p:cNvSpPr>
            <a:spLocks noGrp="1"/>
          </p:cNvSpPr>
          <p:nvPr>
            <p:ph type="body" sz="quarter" idx="44" hasCustomPrompt="1"/>
          </p:nvPr>
        </p:nvSpPr>
        <p:spPr>
          <a:xfrm>
            <a:off x="8918213" y="5288333"/>
            <a:ext cx="2636142" cy="362766"/>
          </a:xfrm>
          <a:prstGeom prst="rect">
            <a:avLst/>
          </a:prstGeom>
        </p:spPr>
        <p:txBody>
          <a:bodyPr/>
          <a:lstStyle>
            <a:lvl1pPr algn="ctr">
              <a:defRPr b="1"/>
            </a:lvl1pPr>
          </a:lstStyle>
          <a:p>
            <a:pPr lvl="0"/>
            <a:r>
              <a:rPr lang="en-US" dirty="0"/>
              <a:t>Heading 3</a:t>
            </a:r>
          </a:p>
        </p:txBody>
      </p:sp>
    </p:spTree>
    <p:custDataLst>
      <p:tags r:id="rId1"/>
    </p:custDataLst>
    <p:extLst>
      <p:ext uri="{BB962C8B-B14F-4D97-AF65-F5344CB8AC3E}">
        <p14:creationId xmlns:p14="http://schemas.microsoft.com/office/powerpoint/2010/main" val="4153598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rained-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a16="http://schemas.microsoft.com/office/drawing/2014/main"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grpSp>
        <p:nvGrpSpPr>
          <p:cNvPr id="4" name="Shape 376">
            <a:extLst>
              <a:ext uri="{FF2B5EF4-FFF2-40B4-BE49-F238E27FC236}">
                <a16:creationId xmlns:a16="http://schemas.microsoft.com/office/drawing/2014/main" id="{44AD7DAC-164A-48A7-9E9D-8A16746590FA}"/>
              </a:ext>
            </a:extLst>
          </p:cNvPr>
          <p:cNvGrpSpPr/>
          <p:nvPr userDrawn="1"/>
        </p:nvGrpSpPr>
        <p:grpSpPr>
          <a:xfrm>
            <a:off x="2011515" y="1953702"/>
            <a:ext cx="1620994" cy="2603950"/>
            <a:chOff x="2011515" y="1953702"/>
            <a:chExt cx="1620994" cy="2603950"/>
          </a:xfrm>
        </p:grpSpPr>
        <p:sp>
          <p:nvSpPr>
            <p:cNvPr id="5" name="Shape 377">
              <a:extLst>
                <a:ext uri="{FF2B5EF4-FFF2-40B4-BE49-F238E27FC236}">
                  <a16:creationId xmlns:a16="http://schemas.microsoft.com/office/drawing/2014/main" id="{B2EC8072-6BFA-4F7A-9DF3-705111CDA5BD}"/>
                </a:ext>
              </a:extLst>
            </p:cNvPr>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901"/>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 name="Shape 378">
              <a:extLst>
                <a:ext uri="{FF2B5EF4-FFF2-40B4-BE49-F238E27FC236}">
                  <a16:creationId xmlns:a16="http://schemas.microsoft.com/office/drawing/2014/main" id="{5898C835-DAC5-488A-B2A7-12706C019476}"/>
                </a:ext>
              </a:extLst>
            </p:cNvPr>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 name="Shape 379">
              <a:extLst>
                <a:ext uri="{FF2B5EF4-FFF2-40B4-BE49-F238E27FC236}">
                  <a16:creationId xmlns:a16="http://schemas.microsoft.com/office/drawing/2014/main" id="{EA13938E-C229-4FF7-9000-0F03E2916C98}"/>
                </a:ext>
              </a:extLst>
            </p:cNvPr>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 name="Shape 380">
              <a:extLst>
                <a:ext uri="{FF2B5EF4-FFF2-40B4-BE49-F238E27FC236}">
                  <a16:creationId xmlns:a16="http://schemas.microsoft.com/office/drawing/2014/main" id="{74CA54DE-9381-4EA7-86FD-5EE691488615}"/>
                </a:ext>
              </a:extLst>
            </p:cNvPr>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9" name="Shape 381">
              <a:extLst>
                <a:ext uri="{FF2B5EF4-FFF2-40B4-BE49-F238E27FC236}">
                  <a16:creationId xmlns:a16="http://schemas.microsoft.com/office/drawing/2014/main" id="{DA021A0D-7905-40BE-BF0B-A690E98478E4}"/>
                </a:ext>
              </a:extLst>
            </p:cNvPr>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0" name="Shape 382">
              <a:extLst>
                <a:ext uri="{FF2B5EF4-FFF2-40B4-BE49-F238E27FC236}">
                  <a16:creationId xmlns:a16="http://schemas.microsoft.com/office/drawing/2014/main" id="{3A40F9F5-7DF0-419C-ABFB-6B01E1FC771C}"/>
                </a:ext>
              </a:extLst>
            </p:cNvPr>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1" name="Shape 383">
              <a:extLst>
                <a:ext uri="{FF2B5EF4-FFF2-40B4-BE49-F238E27FC236}">
                  <a16:creationId xmlns:a16="http://schemas.microsoft.com/office/drawing/2014/main" id="{0663C0E9-278E-44D5-90D7-2FB8469058A7}"/>
                </a:ext>
              </a:extLst>
            </p:cNvPr>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2" name="Shape 384">
              <a:extLst>
                <a:ext uri="{FF2B5EF4-FFF2-40B4-BE49-F238E27FC236}">
                  <a16:creationId xmlns:a16="http://schemas.microsoft.com/office/drawing/2014/main" id="{62EC3B89-ABEF-40BF-BDB9-4F1CE273B825}"/>
                </a:ext>
              </a:extLst>
            </p:cNvPr>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3" name="Shape 385">
              <a:extLst>
                <a:ext uri="{FF2B5EF4-FFF2-40B4-BE49-F238E27FC236}">
                  <a16:creationId xmlns:a16="http://schemas.microsoft.com/office/drawing/2014/main" id="{C8421D68-0E58-4FCD-B761-F2142283B3A9}"/>
                </a:ext>
              </a:extLst>
            </p:cNvPr>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nvGrpSpPr>
          <p:cNvPr id="14" name="Shape 386">
            <a:extLst>
              <a:ext uri="{FF2B5EF4-FFF2-40B4-BE49-F238E27FC236}">
                <a16:creationId xmlns:a16="http://schemas.microsoft.com/office/drawing/2014/main" id="{ADA54258-6C36-43DC-811F-9969A517F926}"/>
              </a:ext>
            </a:extLst>
          </p:cNvPr>
          <p:cNvGrpSpPr/>
          <p:nvPr userDrawn="1"/>
        </p:nvGrpSpPr>
        <p:grpSpPr>
          <a:xfrm>
            <a:off x="4044026" y="1953702"/>
            <a:ext cx="1619441" cy="2603950"/>
            <a:chOff x="4044026" y="1953702"/>
            <a:chExt cx="1619441" cy="2603950"/>
          </a:xfrm>
        </p:grpSpPr>
        <p:sp>
          <p:nvSpPr>
            <p:cNvPr id="15" name="Shape 387">
              <a:extLst>
                <a:ext uri="{FF2B5EF4-FFF2-40B4-BE49-F238E27FC236}">
                  <a16:creationId xmlns:a16="http://schemas.microsoft.com/office/drawing/2014/main" id="{300D2FF4-B81D-4BD5-AE2E-522675B8758B}"/>
                </a:ext>
              </a:extLst>
            </p:cNvPr>
            <p:cNvSpPr/>
            <p:nvPr/>
          </p:nvSpPr>
          <p:spPr>
            <a:xfrm>
              <a:off x="4319344" y="1953702"/>
              <a:ext cx="869950" cy="923581"/>
            </a:xfrm>
            <a:custGeom>
              <a:avLst/>
              <a:gdLst/>
              <a:ahLst/>
              <a:cxnLst/>
              <a:rect l="0" t="0" r="0" b="0"/>
              <a:pathLst>
                <a:path w="120000" h="120000" extrusionOk="0">
                  <a:moveTo>
                    <a:pt x="118689" y="79161"/>
                  </a:moveTo>
                  <a:cubicBezTo>
                    <a:pt x="116498" y="84525"/>
                    <a:pt x="110364" y="86995"/>
                    <a:pt x="105112" y="84933"/>
                  </a:cubicBezTo>
                  <a:cubicBezTo>
                    <a:pt x="102045" y="84112"/>
                    <a:pt x="99854" y="81636"/>
                    <a:pt x="98978" y="79161"/>
                  </a:cubicBezTo>
                  <a:cubicBezTo>
                    <a:pt x="98103" y="77512"/>
                    <a:pt x="96792" y="76272"/>
                    <a:pt x="95036" y="75444"/>
                  </a:cubicBezTo>
                  <a:cubicBezTo>
                    <a:pt x="93285" y="75037"/>
                    <a:pt x="91094" y="75858"/>
                    <a:pt x="90659" y="77512"/>
                  </a:cubicBezTo>
                  <a:cubicBezTo>
                    <a:pt x="73580" y="120000"/>
                    <a:pt x="73580" y="120000"/>
                    <a:pt x="73580" y="120000"/>
                  </a:cubicBezTo>
                  <a:cubicBezTo>
                    <a:pt x="43799" y="86174"/>
                    <a:pt x="43799" y="86174"/>
                    <a:pt x="43799" y="86174"/>
                  </a:cubicBezTo>
                  <a:cubicBezTo>
                    <a:pt x="43799" y="86174"/>
                    <a:pt x="44234" y="86174"/>
                    <a:pt x="44234" y="86174"/>
                  </a:cubicBezTo>
                  <a:cubicBezTo>
                    <a:pt x="48616" y="86588"/>
                    <a:pt x="52993" y="85760"/>
                    <a:pt x="56495" y="82871"/>
                  </a:cubicBezTo>
                  <a:cubicBezTo>
                    <a:pt x="62629" y="77920"/>
                    <a:pt x="63504" y="68845"/>
                    <a:pt x="58251" y="63072"/>
                  </a:cubicBezTo>
                  <a:cubicBezTo>
                    <a:pt x="52993" y="56886"/>
                    <a:pt x="43358" y="56059"/>
                    <a:pt x="37225" y="61010"/>
                  </a:cubicBezTo>
                  <a:cubicBezTo>
                    <a:pt x="33723" y="63486"/>
                    <a:pt x="31531" y="67196"/>
                    <a:pt x="31531" y="71320"/>
                  </a:cubicBezTo>
                  <a:cubicBezTo>
                    <a:pt x="31531" y="71734"/>
                    <a:pt x="31531" y="71734"/>
                    <a:pt x="31531" y="71734"/>
                  </a:cubicBezTo>
                  <a:cubicBezTo>
                    <a:pt x="0" y="35433"/>
                    <a:pt x="0" y="35433"/>
                    <a:pt x="0" y="35433"/>
                  </a:cubicBezTo>
                  <a:cubicBezTo>
                    <a:pt x="7008" y="26357"/>
                    <a:pt x="14893" y="19344"/>
                    <a:pt x="21461" y="14807"/>
                  </a:cubicBezTo>
                  <a:cubicBezTo>
                    <a:pt x="36349" y="4083"/>
                    <a:pt x="81459" y="-5819"/>
                    <a:pt x="120000" y="4083"/>
                  </a:cubicBezTo>
                  <a:cubicBezTo>
                    <a:pt x="96352" y="63072"/>
                    <a:pt x="96352" y="63072"/>
                    <a:pt x="96352" y="63072"/>
                  </a:cubicBezTo>
                  <a:cubicBezTo>
                    <a:pt x="96352" y="63072"/>
                    <a:pt x="96352" y="63072"/>
                    <a:pt x="96352" y="63072"/>
                  </a:cubicBezTo>
                  <a:cubicBezTo>
                    <a:pt x="95476" y="64721"/>
                    <a:pt x="96352" y="66783"/>
                    <a:pt x="98543" y="67196"/>
                  </a:cubicBezTo>
                  <a:cubicBezTo>
                    <a:pt x="100294" y="68023"/>
                    <a:pt x="102045" y="68023"/>
                    <a:pt x="103796" y="67196"/>
                  </a:cubicBezTo>
                  <a:cubicBezTo>
                    <a:pt x="106428" y="65548"/>
                    <a:pt x="109489" y="65548"/>
                    <a:pt x="112556" y="66369"/>
                  </a:cubicBezTo>
                  <a:cubicBezTo>
                    <a:pt x="117814" y="68437"/>
                    <a:pt x="120440" y="74209"/>
                    <a:pt x="118689" y="79161"/>
                  </a:cubicBezTo>
                  <a:close/>
                </a:path>
              </a:pathLst>
            </a:custGeom>
            <a:solidFill>
              <a:schemeClr val="accent2">
                <a:alpha val="54901"/>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6" name="Shape 388">
              <a:extLst>
                <a:ext uri="{FF2B5EF4-FFF2-40B4-BE49-F238E27FC236}">
                  <a16:creationId xmlns:a16="http://schemas.microsoft.com/office/drawing/2014/main" id="{E6689672-9E90-41EB-AAF6-9E6BB3BE5C54}"/>
                </a:ext>
              </a:extLst>
            </p:cNvPr>
            <p:cNvSpPr/>
            <p:nvPr/>
          </p:nvSpPr>
          <p:spPr>
            <a:xfrm>
              <a:off x="4884494" y="1994632"/>
              <a:ext cx="778973" cy="1023235"/>
            </a:xfrm>
            <a:custGeom>
              <a:avLst/>
              <a:gdLst/>
              <a:ahLst/>
              <a:cxnLst/>
              <a:rect l="0" t="0" r="0" b="0"/>
              <a:pathLst>
                <a:path w="120000" h="120000" extrusionOk="0">
                  <a:moveTo>
                    <a:pt x="119831" y="76334"/>
                  </a:moveTo>
                  <a:cubicBezTo>
                    <a:pt x="119831" y="81171"/>
                    <a:pt x="118854" y="86013"/>
                    <a:pt x="117871" y="90107"/>
                  </a:cubicBezTo>
                  <a:cubicBezTo>
                    <a:pt x="70919" y="96067"/>
                    <a:pt x="70919" y="96067"/>
                    <a:pt x="70919" y="96067"/>
                  </a:cubicBezTo>
                  <a:cubicBezTo>
                    <a:pt x="68965" y="96441"/>
                    <a:pt x="67494" y="97926"/>
                    <a:pt x="67982" y="99418"/>
                  </a:cubicBezTo>
                  <a:cubicBezTo>
                    <a:pt x="68476" y="101278"/>
                    <a:pt x="69453" y="102395"/>
                    <a:pt x="71408" y="103512"/>
                  </a:cubicBezTo>
                  <a:cubicBezTo>
                    <a:pt x="73856" y="104629"/>
                    <a:pt x="76299" y="106863"/>
                    <a:pt x="76787" y="109471"/>
                  </a:cubicBezTo>
                  <a:cubicBezTo>
                    <a:pt x="77764" y="114314"/>
                    <a:pt x="73367" y="118782"/>
                    <a:pt x="67005" y="119899"/>
                  </a:cubicBezTo>
                  <a:cubicBezTo>
                    <a:pt x="60648" y="120642"/>
                    <a:pt x="54780" y="117291"/>
                    <a:pt x="53803" y="112448"/>
                  </a:cubicBezTo>
                  <a:cubicBezTo>
                    <a:pt x="52820" y="109845"/>
                    <a:pt x="53803" y="107237"/>
                    <a:pt x="56245" y="105377"/>
                  </a:cubicBezTo>
                  <a:cubicBezTo>
                    <a:pt x="57223" y="103886"/>
                    <a:pt x="58205" y="102395"/>
                    <a:pt x="57711" y="100909"/>
                  </a:cubicBezTo>
                  <a:cubicBezTo>
                    <a:pt x="57223" y="99043"/>
                    <a:pt x="55268" y="98301"/>
                    <a:pt x="53314" y="98301"/>
                  </a:cubicBezTo>
                  <a:cubicBezTo>
                    <a:pt x="53314" y="98301"/>
                    <a:pt x="53314" y="98301"/>
                    <a:pt x="53314" y="98301"/>
                  </a:cubicBezTo>
                  <a:cubicBezTo>
                    <a:pt x="0" y="105003"/>
                    <a:pt x="0" y="105003"/>
                    <a:pt x="0" y="105003"/>
                  </a:cubicBezTo>
                  <a:cubicBezTo>
                    <a:pt x="18099" y="67766"/>
                    <a:pt x="18099" y="67766"/>
                    <a:pt x="18099" y="67766"/>
                  </a:cubicBezTo>
                  <a:cubicBezTo>
                    <a:pt x="18587" y="67766"/>
                    <a:pt x="18587" y="68140"/>
                    <a:pt x="18587" y="68140"/>
                  </a:cubicBezTo>
                  <a:cubicBezTo>
                    <a:pt x="20053" y="71491"/>
                    <a:pt x="23967" y="74100"/>
                    <a:pt x="28370" y="75585"/>
                  </a:cubicBezTo>
                  <a:cubicBezTo>
                    <a:pt x="37169" y="78194"/>
                    <a:pt x="46952" y="74842"/>
                    <a:pt x="50377" y="68140"/>
                  </a:cubicBezTo>
                  <a:cubicBezTo>
                    <a:pt x="53314" y="61438"/>
                    <a:pt x="48911" y="53993"/>
                    <a:pt x="40106" y="51384"/>
                  </a:cubicBezTo>
                  <a:cubicBezTo>
                    <a:pt x="35704" y="50267"/>
                    <a:pt x="30812" y="50641"/>
                    <a:pt x="26410" y="52127"/>
                  </a:cubicBezTo>
                  <a:cubicBezTo>
                    <a:pt x="26410" y="52127"/>
                    <a:pt x="25921" y="52127"/>
                    <a:pt x="25921" y="52501"/>
                  </a:cubicBezTo>
                  <a:cubicBezTo>
                    <a:pt x="51843" y="0"/>
                    <a:pt x="51843" y="0"/>
                    <a:pt x="51843" y="0"/>
                  </a:cubicBezTo>
                  <a:cubicBezTo>
                    <a:pt x="57223" y="1491"/>
                    <a:pt x="63091" y="2976"/>
                    <a:pt x="67982" y="5211"/>
                  </a:cubicBezTo>
                  <a:cubicBezTo>
                    <a:pt x="113963" y="23458"/>
                    <a:pt x="121297" y="48776"/>
                    <a:pt x="119831" y="76334"/>
                  </a:cubicBezTo>
                  <a:close/>
                </a:path>
              </a:pathLst>
            </a:custGeom>
            <a:solidFill>
              <a:schemeClr val="accent2">
                <a:alpha val="40000"/>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7" name="Shape 389">
              <a:extLst>
                <a:ext uri="{FF2B5EF4-FFF2-40B4-BE49-F238E27FC236}">
                  <a16:creationId xmlns:a16="http://schemas.microsoft.com/office/drawing/2014/main" id="{2944E2CA-99C1-4963-B5D2-5E4F04E6A966}"/>
                </a:ext>
              </a:extLst>
            </p:cNvPr>
            <p:cNvSpPr/>
            <p:nvPr/>
          </p:nvSpPr>
          <p:spPr>
            <a:xfrm>
              <a:off x="4065344" y="2254982"/>
              <a:ext cx="762001" cy="768350"/>
            </a:xfrm>
            <a:custGeom>
              <a:avLst/>
              <a:gdLst/>
              <a:ahLst/>
              <a:cxnLst/>
              <a:rect l="0" t="0" r="0" b="0"/>
              <a:pathLst>
                <a:path w="120000" h="120000" extrusionOk="0">
                  <a:moveTo>
                    <a:pt x="67500" y="109088"/>
                  </a:moveTo>
                  <a:cubicBezTo>
                    <a:pt x="70500" y="105122"/>
                    <a:pt x="72000" y="100166"/>
                    <a:pt x="71000" y="95205"/>
                  </a:cubicBezTo>
                  <a:cubicBezTo>
                    <a:pt x="69500" y="85783"/>
                    <a:pt x="60500" y="79338"/>
                    <a:pt x="51000" y="81322"/>
                  </a:cubicBezTo>
                  <a:cubicBezTo>
                    <a:pt x="42000" y="82811"/>
                    <a:pt x="35500" y="91238"/>
                    <a:pt x="37000" y="100661"/>
                  </a:cubicBezTo>
                  <a:cubicBezTo>
                    <a:pt x="37500" y="105622"/>
                    <a:pt x="40500" y="110083"/>
                    <a:pt x="45000" y="112561"/>
                  </a:cubicBezTo>
                  <a:cubicBezTo>
                    <a:pt x="45000" y="112561"/>
                    <a:pt x="45000" y="112561"/>
                    <a:pt x="45000" y="112561"/>
                  </a:cubicBezTo>
                  <a:cubicBezTo>
                    <a:pt x="0" y="120000"/>
                    <a:pt x="0" y="120000"/>
                    <a:pt x="0" y="120000"/>
                  </a:cubicBezTo>
                  <a:cubicBezTo>
                    <a:pt x="1500" y="117522"/>
                    <a:pt x="3000" y="114544"/>
                    <a:pt x="5000" y="111572"/>
                  </a:cubicBezTo>
                  <a:cubicBezTo>
                    <a:pt x="7000" y="108594"/>
                    <a:pt x="18500" y="91733"/>
                    <a:pt x="24000" y="83305"/>
                  </a:cubicBezTo>
                  <a:cubicBezTo>
                    <a:pt x="25500" y="80333"/>
                    <a:pt x="26000" y="76861"/>
                    <a:pt x="25000" y="73883"/>
                  </a:cubicBezTo>
                  <a:cubicBezTo>
                    <a:pt x="16000" y="44133"/>
                    <a:pt x="24000" y="18844"/>
                    <a:pt x="36500" y="0"/>
                  </a:cubicBezTo>
                  <a:cubicBezTo>
                    <a:pt x="73000" y="44133"/>
                    <a:pt x="73000" y="44133"/>
                    <a:pt x="73000" y="44133"/>
                  </a:cubicBezTo>
                  <a:cubicBezTo>
                    <a:pt x="74500" y="45622"/>
                    <a:pt x="77000" y="46116"/>
                    <a:pt x="78500" y="44627"/>
                  </a:cubicBezTo>
                  <a:cubicBezTo>
                    <a:pt x="80500" y="43138"/>
                    <a:pt x="81500" y="41155"/>
                    <a:pt x="81500" y="39172"/>
                  </a:cubicBezTo>
                  <a:cubicBezTo>
                    <a:pt x="81500" y="35700"/>
                    <a:pt x="83000" y="32727"/>
                    <a:pt x="85500" y="30250"/>
                  </a:cubicBezTo>
                  <a:cubicBezTo>
                    <a:pt x="91000" y="26283"/>
                    <a:pt x="98500" y="26777"/>
                    <a:pt x="102500" y="31733"/>
                  </a:cubicBezTo>
                  <a:cubicBezTo>
                    <a:pt x="107000" y="37188"/>
                    <a:pt x="106000" y="44627"/>
                    <a:pt x="101000" y="48594"/>
                  </a:cubicBezTo>
                  <a:cubicBezTo>
                    <a:pt x="98000" y="51072"/>
                    <a:pt x="94500" y="51572"/>
                    <a:pt x="91500" y="51072"/>
                  </a:cubicBezTo>
                  <a:cubicBezTo>
                    <a:pt x="89000" y="50577"/>
                    <a:pt x="87000" y="51572"/>
                    <a:pt x="85500" y="52561"/>
                  </a:cubicBezTo>
                  <a:cubicBezTo>
                    <a:pt x="83500" y="54050"/>
                    <a:pt x="83500" y="56527"/>
                    <a:pt x="85000" y="58016"/>
                  </a:cubicBezTo>
                  <a:cubicBezTo>
                    <a:pt x="120000" y="100661"/>
                    <a:pt x="120000" y="100661"/>
                    <a:pt x="120000" y="100661"/>
                  </a:cubicBezTo>
                  <a:cubicBezTo>
                    <a:pt x="67000" y="109088"/>
                    <a:pt x="67000" y="109088"/>
                    <a:pt x="67000" y="109088"/>
                  </a:cubicBezTo>
                  <a:cubicBezTo>
                    <a:pt x="67000" y="109088"/>
                    <a:pt x="67000" y="109088"/>
                    <a:pt x="67500" y="109088"/>
                  </a:cubicBezTo>
                  <a:close/>
                </a:path>
              </a:pathLst>
            </a:custGeom>
            <a:solidFill>
              <a:schemeClr val="accent2">
                <a:alpha val="6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8" name="Shape 390">
              <a:extLst>
                <a:ext uri="{FF2B5EF4-FFF2-40B4-BE49-F238E27FC236}">
                  <a16:creationId xmlns:a16="http://schemas.microsoft.com/office/drawing/2014/main" id="{6A6761AB-EA8C-40BD-8477-1E209A31274F}"/>
                </a:ext>
              </a:extLst>
            </p:cNvPr>
            <p:cNvSpPr/>
            <p:nvPr/>
          </p:nvSpPr>
          <p:spPr>
            <a:xfrm>
              <a:off x="4044026" y="2806550"/>
              <a:ext cx="786493" cy="852667"/>
            </a:xfrm>
            <a:custGeom>
              <a:avLst/>
              <a:gdLst/>
              <a:ahLst/>
              <a:cxnLst/>
              <a:rect l="0" t="0" r="0" b="0"/>
              <a:pathLst>
                <a:path w="120000" h="120000" extrusionOk="0">
                  <a:moveTo>
                    <a:pt x="120000" y="17550"/>
                  </a:moveTo>
                  <a:cubicBezTo>
                    <a:pt x="102075" y="62235"/>
                    <a:pt x="102075" y="62235"/>
                    <a:pt x="102075" y="62235"/>
                  </a:cubicBezTo>
                  <a:cubicBezTo>
                    <a:pt x="101593" y="62235"/>
                    <a:pt x="101593" y="62235"/>
                    <a:pt x="101593" y="62235"/>
                  </a:cubicBezTo>
                  <a:cubicBezTo>
                    <a:pt x="100141" y="57764"/>
                    <a:pt x="96261" y="54641"/>
                    <a:pt x="91904" y="52849"/>
                  </a:cubicBezTo>
                  <a:cubicBezTo>
                    <a:pt x="83186" y="50169"/>
                    <a:pt x="73498" y="54191"/>
                    <a:pt x="70106" y="62235"/>
                  </a:cubicBezTo>
                  <a:cubicBezTo>
                    <a:pt x="67196" y="69830"/>
                    <a:pt x="71558" y="78767"/>
                    <a:pt x="80276" y="81896"/>
                  </a:cubicBezTo>
                  <a:cubicBezTo>
                    <a:pt x="84638" y="83682"/>
                    <a:pt x="89482" y="83238"/>
                    <a:pt x="93839" y="81003"/>
                  </a:cubicBezTo>
                  <a:cubicBezTo>
                    <a:pt x="93839" y="81003"/>
                    <a:pt x="94326" y="81003"/>
                    <a:pt x="94326" y="81003"/>
                  </a:cubicBezTo>
                  <a:cubicBezTo>
                    <a:pt x="80276" y="115852"/>
                    <a:pt x="80276" y="115852"/>
                    <a:pt x="80276" y="115852"/>
                  </a:cubicBezTo>
                  <a:cubicBezTo>
                    <a:pt x="53151" y="122110"/>
                    <a:pt x="38131" y="119431"/>
                    <a:pt x="38131" y="119431"/>
                  </a:cubicBezTo>
                  <a:cubicBezTo>
                    <a:pt x="28442" y="118537"/>
                    <a:pt x="22146" y="108258"/>
                    <a:pt x="23598" y="101556"/>
                  </a:cubicBezTo>
                  <a:cubicBezTo>
                    <a:pt x="24568" y="94405"/>
                    <a:pt x="25056" y="91277"/>
                    <a:pt x="21176" y="88153"/>
                  </a:cubicBezTo>
                  <a:cubicBezTo>
                    <a:pt x="16820" y="85468"/>
                    <a:pt x="16820" y="81896"/>
                    <a:pt x="19242" y="80553"/>
                  </a:cubicBezTo>
                  <a:cubicBezTo>
                    <a:pt x="21176" y="79216"/>
                    <a:pt x="27960" y="76531"/>
                    <a:pt x="27960" y="76531"/>
                  </a:cubicBezTo>
                  <a:cubicBezTo>
                    <a:pt x="27960" y="76531"/>
                    <a:pt x="22634" y="73408"/>
                    <a:pt x="19724" y="72509"/>
                  </a:cubicBezTo>
                  <a:cubicBezTo>
                    <a:pt x="16820" y="71172"/>
                    <a:pt x="15367" y="66701"/>
                    <a:pt x="16820" y="64021"/>
                  </a:cubicBezTo>
                  <a:cubicBezTo>
                    <a:pt x="18754" y="61342"/>
                    <a:pt x="19242" y="54641"/>
                    <a:pt x="19242" y="54641"/>
                  </a:cubicBezTo>
                  <a:cubicBezTo>
                    <a:pt x="19242" y="54641"/>
                    <a:pt x="12458" y="51512"/>
                    <a:pt x="5191" y="47934"/>
                  </a:cubicBezTo>
                  <a:cubicBezTo>
                    <a:pt x="347" y="45703"/>
                    <a:pt x="-1104" y="42125"/>
                    <a:pt x="835" y="35873"/>
                  </a:cubicBezTo>
                  <a:cubicBezTo>
                    <a:pt x="49759" y="28273"/>
                    <a:pt x="49759" y="28273"/>
                    <a:pt x="49759" y="28273"/>
                  </a:cubicBezTo>
                  <a:cubicBezTo>
                    <a:pt x="51699" y="28273"/>
                    <a:pt x="53151" y="26487"/>
                    <a:pt x="52663" y="24257"/>
                  </a:cubicBezTo>
                  <a:cubicBezTo>
                    <a:pt x="52181" y="22465"/>
                    <a:pt x="51211" y="20678"/>
                    <a:pt x="49277" y="19785"/>
                  </a:cubicBezTo>
                  <a:cubicBezTo>
                    <a:pt x="46855" y="17999"/>
                    <a:pt x="44433" y="15763"/>
                    <a:pt x="43945" y="12191"/>
                  </a:cubicBezTo>
                  <a:cubicBezTo>
                    <a:pt x="42975" y="6382"/>
                    <a:pt x="47337" y="1018"/>
                    <a:pt x="53633" y="125"/>
                  </a:cubicBezTo>
                  <a:cubicBezTo>
                    <a:pt x="59929" y="-767"/>
                    <a:pt x="65744" y="3254"/>
                    <a:pt x="67196" y="9062"/>
                  </a:cubicBezTo>
                  <a:cubicBezTo>
                    <a:pt x="67683" y="12191"/>
                    <a:pt x="66714" y="15319"/>
                    <a:pt x="64291" y="17550"/>
                  </a:cubicBezTo>
                  <a:cubicBezTo>
                    <a:pt x="63321" y="18892"/>
                    <a:pt x="62352" y="21128"/>
                    <a:pt x="62839" y="22914"/>
                  </a:cubicBezTo>
                  <a:cubicBezTo>
                    <a:pt x="63321" y="24700"/>
                    <a:pt x="65261" y="26043"/>
                    <a:pt x="67196" y="25594"/>
                  </a:cubicBezTo>
                  <a:lnTo>
                    <a:pt x="120000" y="17550"/>
                  </a:lnTo>
                  <a:close/>
                </a:path>
              </a:pathLst>
            </a:custGeom>
            <a:solidFill>
              <a:schemeClr val="accent2">
                <a:alpha val="8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9" name="Shape 391">
              <a:extLst>
                <a:ext uri="{FF2B5EF4-FFF2-40B4-BE49-F238E27FC236}">
                  <a16:creationId xmlns:a16="http://schemas.microsoft.com/office/drawing/2014/main" id="{10FCD991-007A-44A6-86D0-11CD761F94BF}"/>
                </a:ext>
              </a:extLst>
            </p:cNvPr>
            <p:cNvSpPr/>
            <p:nvPr/>
          </p:nvSpPr>
          <p:spPr>
            <a:xfrm>
              <a:off x="4531326" y="2943958"/>
              <a:ext cx="889743" cy="1000126"/>
            </a:xfrm>
            <a:custGeom>
              <a:avLst/>
              <a:gdLst/>
              <a:ahLst/>
              <a:cxnLst/>
              <a:rect l="0" t="0" r="0" b="0"/>
              <a:pathLst>
                <a:path w="120000" h="120000" extrusionOk="0">
                  <a:moveTo>
                    <a:pt x="120000" y="81905"/>
                  </a:moveTo>
                  <a:cubicBezTo>
                    <a:pt x="120000" y="94477"/>
                    <a:pt x="120000" y="109333"/>
                    <a:pt x="120000" y="109333"/>
                  </a:cubicBezTo>
                  <a:cubicBezTo>
                    <a:pt x="120000" y="109333"/>
                    <a:pt x="103297" y="120000"/>
                    <a:pt x="63049" y="120000"/>
                  </a:cubicBezTo>
                  <a:cubicBezTo>
                    <a:pt x="22794" y="120000"/>
                    <a:pt x="5666" y="109333"/>
                    <a:pt x="5666" y="109333"/>
                  </a:cubicBezTo>
                  <a:cubicBezTo>
                    <a:pt x="5666" y="91811"/>
                    <a:pt x="5666" y="91811"/>
                    <a:pt x="5666" y="91811"/>
                  </a:cubicBezTo>
                  <a:cubicBezTo>
                    <a:pt x="22368" y="52572"/>
                    <a:pt x="22368" y="52572"/>
                    <a:pt x="22368" y="52572"/>
                  </a:cubicBezTo>
                  <a:cubicBezTo>
                    <a:pt x="23226" y="51050"/>
                    <a:pt x="22368" y="49522"/>
                    <a:pt x="20225" y="48761"/>
                  </a:cubicBezTo>
                  <a:cubicBezTo>
                    <a:pt x="18514" y="48383"/>
                    <a:pt x="16803" y="48383"/>
                    <a:pt x="15086" y="49144"/>
                  </a:cubicBezTo>
                  <a:cubicBezTo>
                    <a:pt x="12516" y="50283"/>
                    <a:pt x="9520" y="50666"/>
                    <a:pt x="6524" y="49522"/>
                  </a:cubicBezTo>
                  <a:cubicBezTo>
                    <a:pt x="1385" y="48000"/>
                    <a:pt x="-1183" y="42666"/>
                    <a:pt x="527" y="37716"/>
                  </a:cubicBezTo>
                  <a:cubicBezTo>
                    <a:pt x="2670" y="33144"/>
                    <a:pt x="8662" y="30855"/>
                    <a:pt x="13801" y="32383"/>
                  </a:cubicBezTo>
                  <a:cubicBezTo>
                    <a:pt x="16803" y="33522"/>
                    <a:pt x="18940" y="35427"/>
                    <a:pt x="19798" y="37716"/>
                  </a:cubicBezTo>
                  <a:cubicBezTo>
                    <a:pt x="20657" y="39238"/>
                    <a:pt x="21942" y="40761"/>
                    <a:pt x="23653" y="41144"/>
                  </a:cubicBezTo>
                  <a:cubicBezTo>
                    <a:pt x="25364" y="41905"/>
                    <a:pt x="27507" y="41144"/>
                    <a:pt x="27933" y="39616"/>
                  </a:cubicBezTo>
                  <a:cubicBezTo>
                    <a:pt x="44636" y="0"/>
                    <a:pt x="44636" y="0"/>
                    <a:pt x="44636" y="0"/>
                  </a:cubicBezTo>
                  <a:cubicBezTo>
                    <a:pt x="73753" y="31616"/>
                    <a:pt x="73753" y="31616"/>
                    <a:pt x="73753" y="31616"/>
                  </a:cubicBezTo>
                  <a:cubicBezTo>
                    <a:pt x="73753" y="31616"/>
                    <a:pt x="73327" y="31616"/>
                    <a:pt x="73327" y="31616"/>
                  </a:cubicBezTo>
                  <a:cubicBezTo>
                    <a:pt x="69041" y="30855"/>
                    <a:pt x="64760" y="32000"/>
                    <a:pt x="61764" y="34283"/>
                  </a:cubicBezTo>
                  <a:cubicBezTo>
                    <a:pt x="55340" y="38855"/>
                    <a:pt x="54482" y="47238"/>
                    <a:pt x="59621" y="52950"/>
                  </a:cubicBezTo>
                  <a:cubicBezTo>
                    <a:pt x="64760" y="58666"/>
                    <a:pt x="74180" y="59427"/>
                    <a:pt x="80177" y="54855"/>
                  </a:cubicBezTo>
                  <a:cubicBezTo>
                    <a:pt x="83599" y="52188"/>
                    <a:pt x="85743" y="48761"/>
                    <a:pt x="85743" y="44950"/>
                  </a:cubicBezTo>
                  <a:cubicBezTo>
                    <a:pt x="85743" y="44950"/>
                    <a:pt x="85743" y="44572"/>
                    <a:pt x="85743" y="44572"/>
                  </a:cubicBezTo>
                  <a:lnTo>
                    <a:pt x="120000" y="81905"/>
                  </a:lnTo>
                  <a:close/>
                </a:path>
              </a:pathLst>
            </a:custGeom>
            <a:solidFill>
              <a:schemeClr val="accent2"/>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0" name="Shape 392">
              <a:extLst>
                <a:ext uri="{FF2B5EF4-FFF2-40B4-BE49-F238E27FC236}">
                  <a16:creationId xmlns:a16="http://schemas.microsoft.com/office/drawing/2014/main" id="{DDD87572-E184-4A60-91E0-92A8B51E4C7F}"/>
                </a:ext>
              </a:extLst>
            </p:cNvPr>
            <p:cNvSpPr/>
            <p:nvPr/>
          </p:nvSpPr>
          <p:spPr>
            <a:xfrm>
              <a:off x="4887669" y="2801083"/>
              <a:ext cx="755650" cy="771525"/>
            </a:xfrm>
            <a:custGeom>
              <a:avLst/>
              <a:gdLst/>
              <a:ahLst/>
              <a:cxnLst/>
              <a:rect l="0" t="0" r="0" b="0"/>
              <a:pathLst>
                <a:path w="120000" h="120000" extrusionOk="0">
                  <a:moveTo>
                    <a:pt x="120000" y="0"/>
                  </a:moveTo>
                  <a:cubicBezTo>
                    <a:pt x="113950" y="22716"/>
                    <a:pt x="102355" y="38022"/>
                    <a:pt x="96300" y="49877"/>
                  </a:cubicBezTo>
                  <a:cubicBezTo>
                    <a:pt x="87733" y="65677"/>
                    <a:pt x="84705" y="96294"/>
                    <a:pt x="84705" y="110122"/>
                  </a:cubicBezTo>
                  <a:cubicBezTo>
                    <a:pt x="84705" y="120000"/>
                    <a:pt x="84705" y="120000"/>
                    <a:pt x="84705" y="120000"/>
                  </a:cubicBezTo>
                  <a:cubicBezTo>
                    <a:pt x="47394" y="75555"/>
                    <a:pt x="47394" y="75555"/>
                    <a:pt x="47394" y="75555"/>
                  </a:cubicBezTo>
                  <a:cubicBezTo>
                    <a:pt x="45883" y="73577"/>
                    <a:pt x="43361" y="73577"/>
                    <a:pt x="41850" y="75061"/>
                  </a:cubicBezTo>
                  <a:cubicBezTo>
                    <a:pt x="39833" y="76050"/>
                    <a:pt x="38822" y="78022"/>
                    <a:pt x="38822" y="80494"/>
                  </a:cubicBezTo>
                  <a:cubicBezTo>
                    <a:pt x="38822" y="83455"/>
                    <a:pt x="37311" y="86911"/>
                    <a:pt x="34788" y="89383"/>
                  </a:cubicBezTo>
                  <a:cubicBezTo>
                    <a:pt x="29244" y="93333"/>
                    <a:pt x="21683" y="92344"/>
                    <a:pt x="17644" y="87405"/>
                  </a:cubicBezTo>
                  <a:cubicBezTo>
                    <a:pt x="13111" y="82466"/>
                    <a:pt x="14116" y="75061"/>
                    <a:pt x="19161" y="70616"/>
                  </a:cubicBezTo>
                  <a:cubicBezTo>
                    <a:pt x="22183" y="68644"/>
                    <a:pt x="25716" y="67655"/>
                    <a:pt x="28738" y="68150"/>
                  </a:cubicBezTo>
                  <a:cubicBezTo>
                    <a:pt x="31261" y="68644"/>
                    <a:pt x="33277" y="68150"/>
                    <a:pt x="34788" y="66666"/>
                  </a:cubicBezTo>
                  <a:cubicBezTo>
                    <a:pt x="36805" y="65183"/>
                    <a:pt x="36805" y="62716"/>
                    <a:pt x="35294" y="61233"/>
                  </a:cubicBezTo>
                  <a:cubicBezTo>
                    <a:pt x="0" y="18766"/>
                    <a:pt x="0" y="18766"/>
                    <a:pt x="0" y="18766"/>
                  </a:cubicBezTo>
                  <a:cubicBezTo>
                    <a:pt x="53444" y="10372"/>
                    <a:pt x="53444" y="10372"/>
                    <a:pt x="53444" y="10372"/>
                  </a:cubicBezTo>
                  <a:cubicBezTo>
                    <a:pt x="53444" y="10372"/>
                    <a:pt x="53444" y="10866"/>
                    <a:pt x="52938" y="10866"/>
                  </a:cubicBezTo>
                  <a:cubicBezTo>
                    <a:pt x="49916" y="14816"/>
                    <a:pt x="48405" y="19755"/>
                    <a:pt x="49411" y="24200"/>
                  </a:cubicBezTo>
                  <a:cubicBezTo>
                    <a:pt x="50922" y="33577"/>
                    <a:pt x="60000" y="40000"/>
                    <a:pt x="69577" y="38516"/>
                  </a:cubicBezTo>
                  <a:cubicBezTo>
                    <a:pt x="79161" y="37038"/>
                    <a:pt x="85211" y="28150"/>
                    <a:pt x="83700" y="18766"/>
                  </a:cubicBezTo>
                  <a:cubicBezTo>
                    <a:pt x="83194" y="13827"/>
                    <a:pt x="80166" y="9877"/>
                    <a:pt x="75627" y="7405"/>
                  </a:cubicBezTo>
                  <a:cubicBezTo>
                    <a:pt x="75627" y="6911"/>
                    <a:pt x="75627" y="6911"/>
                    <a:pt x="75627" y="6911"/>
                  </a:cubicBezTo>
                  <a:lnTo>
                    <a:pt x="120000" y="0"/>
                  </a:lnTo>
                  <a:close/>
                </a:path>
              </a:pathLst>
            </a:custGeom>
            <a:solidFill>
              <a:schemeClr val="accent2">
                <a:alpha val="2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1" name="Shape 393">
              <a:extLst>
                <a:ext uri="{FF2B5EF4-FFF2-40B4-BE49-F238E27FC236}">
                  <a16:creationId xmlns:a16="http://schemas.microsoft.com/office/drawing/2014/main" id="{F92A7B3C-6279-45B1-986F-B68AC7AEA86E}"/>
                </a:ext>
              </a:extLst>
            </p:cNvPr>
            <p:cNvSpPr/>
            <p:nvPr/>
          </p:nvSpPr>
          <p:spPr>
            <a:xfrm>
              <a:off x="4700216" y="4086828"/>
              <a:ext cx="595044" cy="181898"/>
            </a:xfrm>
            <a:custGeom>
              <a:avLst/>
              <a:gdLst/>
              <a:ahLst/>
              <a:cxnLst/>
              <a:rect l="0" t="0" r="0" b="0"/>
              <a:pathLst>
                <a:path w="120000" h="120000" extrusionOk="0">
                  <a:moveTo>
                    <a:pt x="115915" y="87"/>
                  </a:moveTo>
                  <a:cubicBezTo>
                    <a:pt x="115277" y="87"/>
                    <a:pt x="114632" y="87"/>
                    <a:pt x="113994" y="2181"/>
                  </a:cubicBezTo>
                  <a:cubicBezTo>
                    <a:pt x="69174" y="88058"/>
                    <a:pt x="69174" y="88058"/>
                    <a:pt x="69174" y="88058"/>
                  </a:cubicBezTo>
                  <a:cubicBezTo>
                    <a:pt x="63414" y="98530"/>
                    <a:pt x="56366" y="98530"/>
                    <a:pt x="51246" y="88058"/>
                  </a:cubicBezTo>
                  <a:cubicBezTo>
                    <a:pt x="5787" y="2181"/>
                    <a:pt x="5787" y="2181"/>
                    <a:pt x="5787" y="2181"/>
                  </a:cubicBezTo>
                  <a:cubicBezTo>
                    <a:pt x="3865" y="-2007"/>
                    <a:pt x="1305" y="87"/>
                    <a:pt x="666" y="6370"/>
                  </a:cubicBezTo>
                  <a:cubicBezTo>
                    <a:pt x="-616" y="12654"/>
                    <a:pt x="22" y="18938"/>
                    <a:pt x="1944" y="23127"/>
                  </a:cubicBezTo>
                  <a:cubicBezTo>
                    <a:pt x="47402" y="109003"/>
                    <a:pt x="47402" y="109003"/>
                    <a:pt x="47402" y="109003"/>
                  </a:cubicBezTo>
                  <a:cubicBezTo>
                    <a:pt x="55089" y="123665"/>
                    <a:pt x="64692" y="123665"/>
                    <a:pt x="73017" y="109003"/>
                  </a:cubicBezTo>
                  <a:cubicBezTo>
                    <a:pt x="117837" y="23127"/>
                    <a:pt x="117837" y="23127"/>
                    <a:pt x="117837" y="23127"/>
                  </a:cubicBezTo>
                  <a:cubicBezTo>
                    <a:pt x="119759" y="18938"/>
                    <a:pt x="120397" y="12654"/>
                    <a:pt x="119759" y="6370"/>
                  </a:cubicBezTo>
                  <a:cubicBezTo>
                    <a:pt x="118476" y="2181"/>
                    <a:pt x="117198" y="87"/>
                    <a:pt x="115915" y="87"/>
                  </a:cubicBezTo>
                  <a:close/>
                </a:path>
              </a:pathLst>
            </a:custGeom>
            <a:solidFill>
              <a:schemeClr val="accent2">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2" name="Shape 394">
              <a:extLst>
                <a:ext uri="{FF2B5EF4-FFF2-40B4-BE49-F238E27FC236}">
                  <a16:creationId xmlns:a16="http://schemas.microsoft.com/office/drawing/2014/main" id="{462C2113-F5A8-4146-8982-67C85DE0C345}"/>
                </a:ext>
              </a:extLst>
            </p:cNvPr>
            <p:cNvSpPr/>
            <p:nvPr/>
          </p:nvSpPr>
          <p:spPr>
            <a:xfrm>
              <a:off x="4700216" y="4229703"/>
              <a:ext cx="595044" cy="181898"/>
            </a:xfrm>
            <a:custGeom>
              <a:avLst/>
              <a:gdLst/>
              <a:ahLst/>
              <a:cxnLst/>
              <a:rect l="0" t="0" r="0" b="0"/>
              <a:pathLst>
                <a:path w="120000" h="120000" extrusionOk="0">
                  <a:moveTo>
                    <a:pt x="115915" y="87"/>
                  </a:moveTo>
                  <a:cubicBezTo>
                    <a:pt x="115277" y="87"/>
                    <a:pt x="114632" y="2181"/>
                    <a:pt x="113994" y="2181"/>
                  </a:cubicBezTo>
                  <a:cubicBezTo>
                    <a:pt x="69174" y="88058"/>
                    <a:pt x="69174" y="88058"/>
                    <a:pt x="69174" y="88058"/>
                  </a:cubicBezTo>
                  <a:cubicBezTo>
                    <a:pt x="63414" y="98530"/>
                    <a:pt x="56366" y="98530"/>
                    <a:pt x="51246" y="88058"/>
                  </a:cubicBezTo>
                  <a:cubicBezTo>
                    <a:pt x="5787" y="2181"/>
                    <a:pt x="5787" y="2181"/>
                    <a:pt x="5787" y="2181"/>
                  </a:cubicBezTo>
                  <a:cubicBezTo>
                    <a:pt x="3865" y="-2007"/>
                    <a:pt x="1305" y="87"/>
                    <a:pt x="666" y="6370"/>
                  </a:cubicBezTo>
                  <a:cubicBezTo>
                    <a:pt x="-616" y="12654"/>
                    <a:pt x="22" y="21032"/>
                    <a:pt x="1944" y="25221"/>
                  </a:cubicBezTo>
                  <a:cubicBezTo>
                    <a:pt x="47402" y="109003"/>
                    <a:pt x="47402" y="109003"/>
                    <a:pt x="47402" y="109003"/>
                  </a:cubicBezTo>
                  <a:cubicBezTo>
                    <a:pt x="55089" y="123665"/>
                    <a:pt x="64692" y="123665"/>
                    <a:pt x="73017" y="109003"/>
                  </a:cubicBezTo>
                  <a:cubicBezTo>
                    <a:pt x="117837" y="25221"/>
                    <a:pt x="117837" y="25221"/>
                    <a:pt x="117837" y="25221"/>
                  </a:cubicBezTo>
                  <a:cubicBezTo>
                    <a:pt x="119759" y="21032"/>
                    <a:pt x="120397" y="12654"/>
                    <a:pt x="119759" y="6370"/>
                  </a:cubicBezTo>
                  <a:cubicBezTo>
                    <a:pt x="118476" y="2181"/>
                    <a:pt x="117198" y="87"/>
                    <a:pt x="115915" y="87"/>
                  </a:cubicBezTo>
                  <a:close/>
                </a:path>
              </a:pathLst>
            </a:custGeom>
            <a:solidFill>
              <a:schemeClr val="accent2">
                <a:alpha val="4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3" name="Shape 395">
              <a:extLst>
                <a:ext uri="{FF2B5EF4-FFF2-40B4-BE49-F238E27FC236}">
                  <a16:creationId xmlns:a16="http://schemas.microsoft.com/office/drawing/2014/main" id="{16199CB1-7A64-4ADA-B4C5-720CAFEA7CF3}"/>
                </a:ext>
              </a:extLst>
            </p:cNvPr>
            <p:cNvSpPr/>
            <p:nvPr/>
          </p:nvSpPr>
          <p:spPr>
            <a:xfrm>
              <a:off x="4700216" y="4374692"/>
              <a:ext cx="595044" cy="182960"/>
            </a:xfrm>
            <a:custGeom>
              <a:avLst/>
              <a:gdLst/>
              <a:ahLst/>
              <a:cxnLst/>
              <a:rect l="0" t="0" r="0" b="0"/>
              <a:pathLst>
                <a:path w="120000" h="120000" extrusionOk="0">
                  <a:moveTo>
                    <a:pt x="115915" y="780"/>
                  </a:moveTo>
                  <a:cubicBezTo>
                    <a:pt x="115277" y="780"/>
                    <a:pt x="114632" y="780"/>
                    <a:pt x="113994" y="780"/>
                  </a:cubicBezTo>
                  <a:cubicBezTo>
                    <a:pt x="69174" y="86160"/>
                    <a:pt x="69174" y="86160"/>
                    <a:pt x="69174" y="86160"/>
                  </a:cubicBezTo>
                  <a:cubicBezTo>
                    <a:pt x="63414" y="96572"/>
                    <a:pt x="56366" y="96572"/>
                    <a:pt x="51246" y="86160"/>
                  </a:cubicBezTo>
                  <a:cubicBezTo>
                    <a:pt x="5787" y="780"/>
                    <a:pt x="5787" y="780"/>
                    <a:pt x="5787" y="780"/>
                  </a:cubicBezTo>
                  <a:cubicBezTo>
                    <a:pt x="3865" y="-1301"/>
                    <a:pt x="1305" y="780"/>
                    <a:pt x="666" y="7028"/>
                  </a:cubicBezTo>
                  <a:cubicBezTo>
                    <a:pt x="-616" y="13275"/>
                    <a:pt x="22" y="19522"/>
                    <a:pt x="1944" y="23687"/>
                  </a:cubicBezTo>
                  <a:cubicBezTo>
                    <a:pt x="47402" y="109067"/>
                    <a:pt x="47402" y="109067"/>
                    <a:pt x="47402" y="109067"/>
                  </a:cubicBezTo>
                  <a:cubicBezTo>
                    <a:pt x="55089" y="123644"/>
                    <a:pt x="64692" y="123644"/>
                    <a:pt x="73017" y="109067"/>
                  </a:cubicBezTo>
                  <a:cubicBezTo>
                    <a:pt x="117837" y="23687"/>
                    <a:pt x="117837" y="23687"/>
                    <a:pt x="117837" y="23687"/>
                  </a:cubicBezTo>
                  <a:cubicBezTo>
                    <a:pt x="119759" y="19522"/>
                    <a:pt x="120397" y="13275"/>
                    <a:pt x="119759" y="7028"/>
                  </a:cubicBezTo>
                  <a:cubicBezTo>
                    <a:pt x="118476" y="2863"/>
                    <a:pt x="117198" y="780"/>
                    <a:pt x="115915" y="780"/>
                  </a:cubicBezTo>
                  <a:close/>
                </a:path>
              </a:pathLst>
            </a:custGeom>
            <a:solidFill>
              <a:schemeClr val="accent2">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nvGrpSpPr>
          <p:cNvPr id="24" name="Shape 396">
            <a:extLst>
              <a:ext uri="{FF2B5EF4-FFF2-40B4-BE49-F238E27FC236}">
                <a16:creationId xmlns:a16="http://schemas.microsoft.com/office/drawing/2014/main" id="{3616E63B-D7A1-4281-ACCE-48F4DEE39864}"/>
              </a:ext>
            </a:extLst>
          </p:cNvPr>
          <p:cNvGrpSpPr/>
          <p:nvPr userDrawn="1"/>
        </p:nvGrpSpPr>
        <p:grpSpPr>
          <a:xfrm>
            <a:off x="6077203" y="1953702"/>
            <a:ext cx="1620895" cy="2603950"/>
            <a:chOff x="6077203" y="1953702"/>
            <a:chExt cx="1620895" cy="2603950"/>
          </a:xfrm>
        </p:grpSpPr>
        <p:sp>
          <p:nvSpPr>
            <p:cNvPr id="25" name="Shape 397">
              <a:extLst>
                <a:ext uri="{FF2B5EF4-FFF2-40B4-BE49-F238E27FC236}">
                  <a16:creationId xmlns:a16="http://schemas.microsoft.com/office/drawing/2014/main" id="{DD35F0D2-8C99-49C7-8928-10DB38D2D459}"/>
                </a:ext>
              </a:extLst>
            </p:cNvPr>
            <p:cNvSpPr/>
            <p:nvPr/>
          </p:nvSpPr>
          <p:spPr>
            <a:xfrm>
              <a:off x="6351344" y="1953702"/>
              <a:ext cx="873126" cy="923581"/>
            </a:xfrm>
            <a:custGeom>
              <a:avLst/>
              <a:gdLst/>
              <a:ahLst/>
              <a:cxnLst/>
              <a:rect l="0" t="0" r="0" b="0"/>
              <a:pathLst>
                <a:path w="120000" h="120000" extrusionOk="0">
                  <a:moveTo>
                    <a:pt x="118254" y="79161"/>
                  </a:moveTo>
                  <a:cubicBezTo>
                    <a:pt x="116509" y="84525"/>
                    <a:pt x="110398" y="86995"/>
                    <a:pt x="104728" y="84933"/>
                  </a:cubicBezTo>
                  <a:cubicBezTo>
                    <a:pt x="102107" y="84112"/>
                    <a:pt x="99927" y="81636"/>
                    <a:pt x="98617" y="79161"/>
                  </a:cubicBezTo>
                  <a:cubicBezTo>
                    <a:pt x="98182" y="77512"/>
                    <a:pt x="96872" y="76272"/>
                    <a:pt x="95126" y="75444"/>
                  </a:cubicBezTo>
                  <a:cubicBezTo>
                    <a:pt x="93381" y="75037"/>
                    <a:pt x="91201" y="75858"/>
                    <a:pt x="90761" y="77512"/>
                  </a:cubicBezTo>
                  <a:cubicBezTo>
                    <a:pt x="73309" y="120000"/>
                    <a:pt x="73309" y="120000"/>
                    <a:pt x="73309" y="120000"/>
                  </a:cubicBezTo>
                  <a:cubicBezTo>
                    <a:pt x="44070" y="86174"/>
                    <a:pt x="44070" y="86174"/>
                    <a:pt x="44070" y="86174"/>
                  </a:cubicBezTo>
                  <a:cubicBezTo>
                    <a:pt x="44070" y="86174"/>
                    <a:pt x="44070" y="86174"/>
                    <a:pt x="44510" y="86174"/>
                  </a:cubicBezTo>
                  <a:cubicBezTo>
                    <a:pt x="48436" y="86588"/>
                    <a:pt x="52801" y="85760"/>
                    <a:pt x="56292" y="82871"/>
                  </a:cubicBezTo>
                  <a:cubicBezTo>
                    <a:pt x="62838" y="77920"/>
                    <a:pt x="63707" y="68845"/>
                    <a:pt x="58472" y="63072"/>
                  </a:cubicBezTo>
                  <a:cubicBezTo>
                    <a:pt x="53236" y="56886"/>
                    <a:pt x="43635" y="56059"/>
                    <a:pt x="37089" y="61010"/>
                  </a:cubicBezTo>
                  <a:cubicBezTo>
                    <a:pt x="34034" y="63486"/>
                    <a:pt x="31853" y="67196"/>
                    <a:pt x="31853" y="71320"/>
                  </a:cubicBezTo>
                  <a:cubicBezTo>
                    <a:pt x="31853" y="71734"/>
                    <a:pt x="31853" y="71734"/>
                    <a:pt x="31853" y="71734"/>
                  </a:cubicBezTo>
                  <a:cubicBezTo>
                    <a:pt x="0" y="35433"/>
                    <a:pt x="0" y="35433"/>
                    <a:pt x="0" y="35433"/>
                  </a:cubicBezTo>
                  <a:cubicBezTo>
                    <a:pt x="6980" y="26357"/>
                    <a:pt x="15271" y="19344"/>
                    <a:pt x="21382" y="14807"/>
                  </a:cubicBezTo>
                  <a:cubicBezTo>
                    <a:pt x="36654" y="4083"/>
                    <a:pt x="81600" y="-5819"/>
                    <a:pt x="120000" y="4083"/>
                  </a:cubicBezTo>
                  <a:cubicBezTo>
                    <a:pt x="96437" y="63072"/>
                    <a:pt x="96437" y="63072"/>
                    <a:pt x="96437" y="63072"/>
                  </a:cubicBezTo>
                  <a:cubicBezTo>
                    <a:pt x="96437" y="63072"/>
                    <a:pt x="96437" y="63072"/>
                    <a:pt x="96437" y="63072"/>
                  </a:cubicBezTo>
                  <a:cubicBezTo>
                    <a:pt x="95561" y="64721"/>
                    <a:pt x="96437" y="66783"/>
                    <a:pt x="98182" y="67196"/>
                  </a:cubicBezTo>
                  <a:cubicBezTo>
                    <a:pt x="99927" y="68023"/>
                    <a:pt x="102107" y="68023"/>
                    <a:pt x="103852" y="67196"/>
                  </a:cubicBezTo>
                  <a:cubicBezTo>
                    <a:pt x="106032" y="65548"/>
                    <a:pt x="109523" y="65548"/>
                    <a:pt x="112143" y="66369"/>
                  </a:cubicBezTo>
                  <a:cubicBezTo>
                    <a:pt x="117814" y="68437"/>
                    <a:pt x="120434" y="74209"/>
                    <a:pt x="118254" y="79161"/>
                  </a:cubicBezTo>
                  <a:close/>
                </a:path>
              </a:pathLst>
            </a:custGeom>
            <a:solidFill>
              <a:schemeClr val="accent3">
                <a:alpha val="54901"/>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6" name="Shape 398">
              <a:extLst>
                <a:ext uri="{FF2B5EF4-FFF2-40B4-BE49-F238E27FC236}">
                  <a16:creationId xmlns:a16="http://schemas.microsoft.com/office/drawing/2014/main" id="{71DF2BD2-E6E5-40BE-962B-7F5BC38F2318}"/>
                </a:ext>
              </a:extLst>
            </p:cNvPr>
            <p:cNvSpPr/>
            <p:nvPr/>
          </p:nvSpPr>
          <p:spPr>
            <a:xfrm>
              <a:off x="6916495" y="1994632"/>
              <a:ext cx="781604" cy="1023235"/>
            </a:xfrm>
            <a:custGeom>
              <a:avLst/>
              <a:gdLst/>
              <a:ahLst/>
              <a:cxnLst/>
              <a:rect l="0" t="0" r="0" b="0"/>
              <a:pathLst>
                <a:path w="120000" h="120000" extrusionOk="0">
                  <a:moveTo>
                    <a:pt x="119916" y="76334"/>
                  </a:moveTo>
                  <a:cubicBezTo>
                    <a:pt x="119429" y="81171"/>
                    <a:pt x="118942" y="86013"/>
                    <a:pt x="117962" y="90107"/>
                  </a:cubicBezTo>
                  <a:cubicBezTo>
                    <a:pt x="71168" y="96067"/>
                    <a:pt x="71168" y="96067"/>
                    <a:pt x="71168" y="96067"/>
                  </a:cubicBezTo>
                  <a:cubicBezTo>
                    <a:pt x="69220" y="96441"/>
                    <a:pt x="67754" y="97926"/>
                    <a:pt x="68246" y="99418"/>
                  </a:cubicBezTo>
                  <a:cubicBezTo>
                    <a:pt x="68246" y="101278"/>
                    <a:pt x="69707" y="102395"/>
                    <a:pt x="71168" y="103512"/>
                  </a:cubicBezTo>
                  <a:cubicBezTo>
                    <a:pt x="74095" y="104629"/>
                    <a:pt x="76043" y="106863"/>
                    <a:pt x="76530" y="109471"/>
                  </a:cubicBezTo>
                  <a:cubicBezTo>
                    <a:pt x="77990" y="114314"/>
                    <a:pt x="73608" y="118782"/>
                    <a:pt x="67267" y="119899"/>
                  </a:cubicBezTo>
                  <a:cubicBezTo>
                    <a:pt x="60931" y="120642"/>
                    <a:pt x="54596" y="117291"/>
                    <a:pt x="53622" y="112448"/>
                  </a:cubicBezTo>
                  <a:cubicBezTo>
                    <a:pt x="53135" y="109845"/>
                    <a:pt x="54109" y="107237"/>
                    <a:pt x="56057" y="105377"/>
                  </a:cubicBezTo>
                  <a:cubicBezTo>
                    <a:pt x="57517" y="103886"/>
                    <a:pt x="58010" y="102395"/>
                    <a:pt x="58010" y="100909"/>
                  </a:cubicBezTo>
                  <a:cubicBezTo>
                    <a:pt x="57517" y="99043"/>
                    <a:pt x="55570" y="98301"/>
                    <a:pt x="53622" y="98301"/>
                  </a:cubicBezTo>
                  <a:cubicBezTo>
                    <a:pt x="53622" y="98301"/>
                    <a:pt x="53622" y="98301"/>
                    <a:pt x="53135" y="98301"/>
                  </a:cubicBezTo>
                  <a:cubicBezTo>
                    <a:pt x="0" y="105003"/>
                    <a:pt x="0" y="105003"/>
                    <a:pt x="0" y="105003"/>
                  </a:cubicBezTo>
                  <a:cubicBezTo>
                    <a:pt x="18525" y="67766"/>
                    <a:pt x="18525" y="67766"/>
                    <a:pt x="18525" y="67766"/>
                  </a:cubicBezTo>
                  <a:cubicBezTo>
                    <a:pt x="18525" y="67766"/>
                    <a:pt x="18525" y="68140"/>
                    <a:pt x="19012" y="68140"/>
                  </a:cubicBezTo>
                  <a:cubicBezTo>
                    <a:pt x="20472" y="71491"/>
                    <a:pt x="23886" y="74100"/>
                    <a:pt x="28761" y="75585"/>
                  </a:cubicBezTo>
                  <a:cubicBezTo>
                    <a:pt x="37531" y="78194"/>
                    <a:pt x="46794" y="74842"/>
                    <a:pt x="50208" y="68140"/>
                  </a:cubicBezTo>
                  <a:cubicBezTo>
                    <a:pt x="53622" y="61438"/>
                    <a:pt x="49234" y="53993"/>
                    <a:pt x="40458" y="51384"/>
                  </a:cubicBezTo>
                  <a:cubicBezTo>
                    <a:pt x="36071" y="50267"/>
                    <a:pt x="30709" y="50641"/>
                    <a:pt x="26808" y="52127"/>
                  </a:cubicBezTo>
                  <a:cubicBezTo>
                    <a:pt x="26321" y="52127"/>
                    <a:pt x="26321" y="52127"/>
                    <a:pt x="26321" y="52501"/>
                  </a:cubicBezTo>
                  <a:cubicBezTo>
                    <a:pt x="52156" y="0"/>
                    <a:pt x="52156" y="0"/>
                    <a:pt x="52156" y="0"/>
                  </a:cubicBezTo>
                  <a:cubicBezTo>
                    <a:pt x="57517" y="1491"/>
                    <a:pt x="62879" y="2976"/>
                    <a:pt x="68246" y="5211"/>
                  </a:cubicBezTo>
                  <a:cubicBezTo>
                    <a:pt x="114067" y="23458"/>
                    <a:pt x="120889" y="48776"/>
                    <a:pt x="119916" y="76334"/>
                  </a:cubicBezTo>
                  <a:close/>
                </a:path>
              </a:pathLst>
            </a:custGeom>
            <a:solidFill>
              <a:schemeClr val="accent3">
                <a:alpha val="40000"/>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7" name="Shape 399">
              <a:extLst>
                <a:ext uri="{FF2B5EF4-FFF2-40B4-BE49-F238E27FC236}">
                  <a16:creationId xmlns:a16="http://schemas.microsoft.com/office/drawing/2014/main" id="{BA6DBD9E-19F8-43C5-B130-1D964337A261}"/>
                </a:ext>
              </a:extLst>
            </p:cNvPr>
            <p:cNvSpPr/>
            <p:nvPr/>
          </p:nvSpPr>
          <p:spPr>
            <a:xfrm>
              <a:off x="6100521" y="2254982"/>
              <a:ext cx="758825" cy="768350"/>
            </a:xfrm>
            <a:custGeom>
              <a:avLst/>
              <a:gdLst/>
              <a:ahLst/>
              <a:cxnLst/>
              <a:rect l="0" t="0" r="0" b="0"/>
              <a:pathLst>
                <a:path w="120000" h="120000" extrusionOk="0">
                  <a:moveTo>
                    <a:pt x="67277" y="109088"/>
                  </a:moveTo>
                  <a:cubicBezTo>
                    <a:pt x="70794" y="105122"/>
                    <a:pt x="71800" y="100166"/>
                    <a:pt x="71294" y="95205"/>
                  </a:cubicBezTo>
                  <a:cubicBezTo>
                    <a:pt x="69788" y="85783"/>
                    <a:pt x="60755" y="79338"/>
                    <a:pt x="51211" y="81322"/>
                  </a:cubicBezTo>
                  <a:cubicBezTo>
                    <a:pt x="41672" y="82811"/>
                    <a:pt x="35144" y="91238"/>
                    <a:pt x="36650" y="100661"/>
                  </a:cubicBezTo>
                  <a:cubicBezTo>
                    <a:pt x="37655" y="105622"/>
                    <a:pt x="40672" y="110083"/>
                    <a:pt x="44688" y="112561"/>
                  </a:cubicBezTo>
                  <a:cubicBezTo>
                    <a:pt x="45188" y="112561"/>
                    <a:pt x="45188" y="112561"/>
                    <a:pt x="45188" y="112561"/>
                  </a:cubicBezTo>
                  <a:cubicBezTo>
                    <a:pt x="0" y="120000"/>
                    <a:pt x="0" y="120000"/>
                    <a:pt x="0" y="120000"/>
                  </a:cubicBezTo>
                  <a:cubicBezTo>
                    <a:pt x="1505" y="117522"/>
                    <a:pt x="3011" y="114544"/>
                    <a:pt x="5022" y="111572"/>
                  </a:cubicBezTo>
                  <a:cubicBezTo>
                    <a:pt x="7027" y="108594"/>
                    <a:pt x="18077" y="91733"/>
                    <a:pt x="23600" y="83305"/>
                  </a:cubicBezTo>
                  <a:cubicBezTo>
                    <a:pt x="25605" y="80333"/>
                    <a:pt x="26111" y="76861"/>
                    <a:pt x="25105" y="73883"/>
                  </a:cubicBezTo>
                  <a:cubicBezTo>
                    <a:pt x="15566" y="44133"/>
                    <a:pt x="24100" y="18844"/>
                    <a:pt x="36650" y="0"/>
                  </a:cubicBezTo>
                  <a:cubicBezTo>
                    <a:pt x="73305" y="44133"/>
                    <a:pt x="73305" y="44133"/>
                    <a:pt x="73305" y="44133"/>
                  </a:cubicBezTo>
                  <a:cubicBezTo>
                    <a:pt x="74311" y="45622"/>
                    <a:pt x="76822" y="46116"/>
                    <a:pt x="78827" y="44627"/>
                  </a:cubicBezTo>
                  <a:cubicBezTo>
                    <a:pt x="80333" y="43138"/>
                    <a:pt x="81338" y="41155"/>
                    <a:pt x="81338" y="39172"/>
                  </a:cubicBezTo>
                  <a:cubicBezTo>
                    <a:pt x="81838" y="35700"/>
                    <a:pt x="83350" y="32727"/>
                    <a:pt x="85855" y="30250"/>
                  </a:cubicBezTo>
                  <a:cubicBezTo>
                    <a:pt x="90877" y="26283"/>
                    <a:pt x="98411" y="26777"/>
                    <a:pt x="102927" y="31733"/>
                  </a:cubicBezTo>
                  <a:cubicBezTo>
                    <a:pt x="106944" y="37188"/>
                    <a:pt x="106444" y="44627"/>
                    <a:pt x="100922" y="48594"/>
                  </a:cubicBezTo>
                  <a:cubicBezTo>
                    <a:pt x="98411" y="51072"/>
                    <a:pt x="94894" y="51572"/>
                    <a:pt x="91383" y="51072"/>
                  </a:cubicBezTo>
                  <a:cubicBezTo>
                    <a:pt x="89372" y="50577"/>
                    <a:pt x="87366" y="51572"/>
                    <a:pt x="85355" y="52561"/>
                  </a:cubicBezTo>
                  <a:cubicBezTo>
                    <a:pt x="83850" y="54050"/>
                    <a:pt x="83350" y="56527"/>
                    <a:pt x="84855" y="58016"/>
                  </a:cubicBezTo>
                  <a:cubicBezTo>
                    <a:pt x="120000" y="100661"/>
                    <a:pt x="120000" y="100661"/>
                    <a:pt x="120000" y="100661"/>
                  </a:cubicBezTo>
                  <a:cubicBezTo>
                    <a:pt x="67277" y="109088"/>
                    <a:pt x="67277" y="109088"/>
                    <a:pt x="67277" y="109088"/>
                  </a:cubicBezTo>
                  <a:cubicBezTo>
                    <a:pt x="67277" y="109088"/>
                    <a:pt x="67277" y="109088"/>
                    <a:pt x="67277" y="109088"/>
                  </a:cubicBezTo>
                  <a:close/>
                </a:path>
              </a:pathLst>
            </a:custGeom>
            <a:solidFill>
              <a:schemeClr val="accent3">
                <a:alpha val="6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8" name="Shape 400">
              <a:extLst>
                <a:ext uri="{FF2B5EF4-FFF2-40B4-BE49-F238E27FC236}">
                  <a16:creationId xmlns:a16="http://schemas.microsoft.com/office/drawing/2014/main" id="{A44A3059-0E2C-47C5-ACBA-0F5EBC4243DC}"/>
                </a:ext>
              </a:extLst>
            </p:cNvPr>
            <p:cNvSpPr/>
            <p:nvPr/>
          </p:nvSpPr>
          <p:spPr>
            <a:xfrm>
              <a:off x="6077203" y="2806550"/>
              <a:ext cx="788493" cy="852667"/>
            </a:xfrm>
            <a:custGeom>
              <a:avLst/>
              <a:gdLst/>
              <a:ahLst/>
              <a:cxnLst/>
              <a:rect l="0" t="0" r="0" b="0"/>
              <a:pathLst>
                <a:path w="120000" h="120000" extrusionOk="0">
                  <a:moveTo>
                    <a:pt x="120000" y="17550"/>
                  </a:moveTo>
                  <a:cubicBezTo>
                    <a:pt x="101638" y="62235"/>
                    <a:pt x="101638" y="62235"/>
                    <a:pt x="101638" y="62235"/>
                  </a:cubicBezTo>
                  <a:cubicBezTo>
                    <a:pt x="101638" y="62235"/>
                    <a:pt x="101638" y="62235"/>
                    <a:pt x="101638" y="62235"/>
                  </a:cubicBezTo>
                  <a:cubicBezTo>
                    <a:pt x="99707" y="57764"/>
                    <a:pt x="96321" y="54641"/>
                    <a:pt x="91975" y="52849"/>
                  </a:cubicBezTo>
                  <a:cubicBezTo>
                    <a:pt x="83277" y="50169"/>
                    <a:pt x="73613" y="54191"/>
                    <a:pt x="70227" y="62235"/>
                  </a:cubicBezTo>
                  <a:cubicBezTo>
                    <a:pt x="66847" y="69830"/>
                    <a:pt x="71193" y="78767"/>
                    <a:pt x="79891" y="81896"/>
                  </a:cubicBezTo>
                  <a:cubicBezTo>
                    <a:pt x="84726" y="83682"/>
                    <a:pt x="89555" y="83238"/>
                    <a:pt x="93906" y="81003"/>
                  </a:cubicBezTo>
                  <a:cubicBezTo>
                    <a:pt x="93906" y="81003"/>
                    <a:pt x="93906" y="81003"/>
                    <a:pt x="94389" y="81003"/>
                  </a:cubicBezTo>
                  <a:cubicBezTo>
                    <a:pt x="79891" y="115852"/>
                    <a:pt x="79891" y="115852"/>
                    <a:pt x="79891" y="115852"/>
                  </a:cubicBezTo>
                  <a:cubicBezTo>
                    <a:pt x="53315" y="122110"/>
                    <a:pt x="37856" y="119431"/>
                    <a:pt x="37856" y="119431"/>
                  </a:cubicBezTo>
                  <a:cubicBezTo>
                    <a:pt x="28187" y="118537"/>
                    <a:pt x="22392" y="108258"/>
                    <a:pt x="23358" y="101556"/>
                  </a:cubicBezTo>
                  <a:cubicBezTo>
                    <a:pt x="24807" y="94405"/>
                    <a:pt x="25290" y="91277"/>
                    <a:pt x="20944" y="88153"/>
                  </a:cubicBezTo>
                  <a:cubicBezTo>
                    <a:pt x="17075" y="85468"/>
                    <a:pt x="17075" y="81896"/>
                    <a:pt x="19007" y="80553"/>
                  </a:cubicBezTo>
                  <a:cubicBezTo>
                    <a:pt x="20944" y="79216"/>
                    <a:pt x="27704" y="76531"/>
                    <a:pt x="27704" y="76531"/>
                  </a:cubicBezTo>
                  <a:cubicBezTo>
                    <a:pt x="27704" y="76531"/>
                    <a:pt x="22875" y="73408"/>
                    <a:pt x="19972" y="72509"/>
                  </a:cubicBezTo>
                  <a:cubicBezTo>
                    <a:pt x="17075" y="71172"/>
                    <a:pt x="15626" y="66701"/>
                    <a:pt x="17075" y="64021"/>
                  </a:cubicBezTo>
                  <a:cubicBezTo>
                    <a:pt x="18524" y="61342"/>
                    <a:pt x="19007" y="54641"/>
                    <a:pt x="19007" y="54641"/>
                  </a:cubicBezTo>
                  <a:cubicBezTo>
                    <a:pt x="19007" y="54641"/>
                    <a:pt x="12729" y="51512"/>
                    <a:pt x="5480" y="47934"/>
                  </a:cubicBezTo>
                  <a:cubicBezTo>
                    <a:pt x="162" y="45703"/>
                    <a:pt x="-1285" y="42125"/>
                    <a:pt x="1128" y="35873"/>
                  </a:cubicBezTo>
                  <a:cubicBezTo>
                    <a:pt x="49452" y="28273"/>
                    <a:pt x="49452" y="28273"/>
                    <a:pt x="49452" y="28273"/>
                  </a:cubicBezTo>
                  <a:cubicBezTo>
                    <a:pt x="51866" y="28273"/>
                    <a:pt x="52832" y="26487"/>
                    <a:pt x="52832" y="24257"/>
                  </a:cubicBezTo>
                  <a:cubicBezTo>
                    <a:pt x="52349" y="22465"/>
                    <a:pt x="51383" y="20678"/>
                    <a:pt x="49452" y="19785"/>
                  </a:cubicBezTo>
                  <a:cubicBezTo>
                    <a:pt x="46554" y="17999"/>
                    <a:pt x="44617" y="15763"/>
                    <a:pt x="44134" y="12191"/>
                  </a:cubicBezTo>
                  <a:cubicBezTo>
                    <a:pt x="43168" y="6382"/>
                    <a:pt x="47520" y="1018"/>
                    <a:pt x="53798" y="125"/>
                  </a:cubicBezTo>
                  <a:cubicBezTo>
                    <a:pt x="60081" y="-767"/>
                    <a:pt x="65881" y="3254"/>
                    <a:pt x="66847" y="9062"/>
                  </a:cubicBezTo>
                  <a:cubicBezTo>
                    <a:pt x="67330" y="12191"/>
                    <a:pt x="66364" y="15319"/>
                    <a:pt x="64433" y="17550"/>
                  </a:cubicBezTo>
                  <a:cubicBezTo>
                    <a:pt x="62978" y="18892"/>
                    <a:pt x="62495" y="21128"/>
                    <a:pt x="62978" y="22914"/>
                  </a:cubicBezTo>
                  <a:cubicBezTo>
                    <a:pt x="62978" y="24700"/>
                    <a:pt x="65398" y="26043"/>
                    <a:pt x="67330" y="25594"/>
                  </a:cubicBezTo>
                  <a:lnTo>
                    <a:pt x="120000" y="17550"/>
                  </a:lnTo>
                  <a:close/>
                </a:path>
              </a:pathLst>
            </a:custGeom>
            <a:solidFill>
              <a:schemeClr val="accent3">
                <a:alpha val="8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9" name="Shape 401">
              <a:extLst>
                <a:ext uri="{FF2B5EF4-FFF2-40B4-BE49-F238E27FC236}">
                  <a16:creationId xmlns:a16="http://schemas.microsoft.com/office/drawing/2014/main" id="{C23C780E-C219-4A45-AEF5-1E95E1604A9B}"/>
                </a:ext>
              </a:extLst>
            </p:cNvPr>
            <p:cNvSpPr/>
            <p:nvPr/>
          </p:nvSpPr>
          <p:spPr>
            <a:xfrm>
              <a:off x="6565236" y="2943958"/>
              <a:ext cx="891009" cy="1000126"/>
            </a:xfrm>
            <a:custGeom>
              <a:avLst/>
              <a:gdLst/>
              <a:ahLst/>
              <a:cxnLst/>
              <a:rect l="0" t="0" r="0" b="0"/>
              <a:pathLst>
                <a:path w="120000" h="120000" extrusionOk="0">
                  <a:moveTo>
                    <a:pt x="120000" y="81905"/>
                  </a:moveTo>
                  <a:cubicBezTo>
                    <a:pt x="120000" y="94477"/>
                    <a:pt x="120000" y="109333"/>
                    <a:pt x="120000" y="109333"/>
                  </a:cubicBezTo>
                  <a:cubicBezTo>
                    <a:pt x="120000" y="109333"/>
                    <a:pt x="102897" y="120000"/>
                    <a:pt x="62698" y="120000"/>
                  </a:cubicBezTo>
                  <a:cubicBezTo>
                    <a:pt x="22505" y="120000"/>
                    <a:pt x="5830" y="109333"/>
                    <a:pt x="5830" y="109333"/>
                  </a:cubicBezTo>
                  <a:cubicBezTo>
                    <a:pt x="5830" y="91811"/>
                    <a:pt x="5830" y="91811"/>
                    <a:pt x="5830" y="91811"/>
                  </a:cubicBezTo>
                  <a:cubicBezTo>
                    <a:pt x="22505" y="52572"/>
                    <a:pt x="22505" y="52572"/>
                    <a:pt x="22505" y="52572"/>
                  </a:cubicBezTo>
                  <a:cubicBezTo>
                    <a:pt x="22932" y="51050"/>
                    <a:pt x="22078" y="49522"/>
                    <a:pt x="20369" y="48761"/>
                  </a:cubicBezTo>
                  <a:cubicBezTo>
                    <a:pt x="18660" y="48383"/>
                    <a:pt x="16945" y="48383"/>
                    <a:pt x="15236" y="49144"/>
                  </a:cubicBezTo>
                  <a:cubicBezTo>
                    <a:pt x="12672" y="50283"/>
                    <a:pt x="9675" y="50666"/>
                    <a:pt x="6684" y="49522"/>
                  </a:cubicBezTo>
                  <a:cubicBezTo>
                    <a:pt x="1551" y="48000"/>
                    <a:pt x="-1439" y="42666"/>
                    <a:pt x="697" y="37716"/>
                  </a:cubicBezTo>
                  <a:cubicBezTo>
                    <a:pt x="2839" y="33144"/>
                    <a:pt x="8393" y="30855"/>
                    <a:pt x="13954" y="32383"/>
                  </a:cubicBezTo>
                  <a:cubicBezTo>
                    <a:pt x="16945" y="33522"/>
                    <a:pt x="19087" y="35427"/>
                    <a:pt x="19941" y="37716"/>
                  </a:cubicBezTo>
                  <a:cubicBezTo>
                    <a:pt x="20369" y="39238"/>
                    <a:pt x="22078" y="40761"/>
                    <a:pt x="23787" y="41144"/>
                  </a:cubicBezTo>
                  <a:cubicBezTo>
                    <a:pt x="25502" y="41905"/>
                    <a:pt x="27211" y="41144"/>
                    <a:pt x="28065" y="39616"/>
                  </a:cubicBezTo>
                  <a:cubicBezTo>
                    <a:pt x="44741" y="0"/>
                    <a:pt x="44741" y="0"/>
                    <a:pt x="44741" y="0"/>
                  </a:cubicBezTo>
                  <a:cubicBezTo>
                    <a:pt x="73819" y="31616"/>
                    <a:pt x="73819" y="31616"/>
                    <a:pt x="73819" y="31616"/>
                  </a:cubicBezTo>
                  <a:cubicBezTo>
                    <a:pt x="73392" y="31616"/>
                    <a:pt x="73392" y="31616"/>
                    <a:pt x="73392" y="31616"/>
                  </a:cubicBezTo>
                  <a:cubicBezTo>
                    <a:pt x="69113" y="30855"/>
                    <a:pt x="64840" y="32000"/>
                    <a:pt x="61416" y="34283"/>
                  </a:cubicBezTo>
                  <a:cubicBezTo>
                    <a:pt x="55001" y="38855"/>
                    <a:pt x="54147" y="47238"/>
                    <a:pt x="59280" y="52950"/>
                  </a:cubicBezTo>
                  <a:cubicBezTo>
                    <a:pt x="64413" y="58666"/>
                    <a:pt x="73819" y="59427"/>
                    <a:pt x="80234" y="54855"/>
                  </a:cubicBezTo>
                  <a:cubicBezTo>
                    <a:pt x="83652" y="52188"/>
                    <a:pt x="85361" y="48761"/>
                    <a:pt x="85788" y="44950"/>
                  </a:cubicBezTo>
                  <a:cubicBezTo>
                    <a:pt x="85788" y="44950"/>
                    <a:pt x="85788" y="44572"/>
                    <a:pt x="85788" y="44572"/>
                  </a:cubicBezTo>
                  <a:lnTo>
                    <a:pt x="120000" y="81905"/>
                  </a:lnTo>
                  <a:close/>
                </a:path>
              </a:pathLst>
            </a:custGeom>
            <a:solidFill>
              <a:schemeClr val="accent3"/>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0" name="Shape 402">
              <a:extLst>
                <a:ext uri="{FF2B5EF4-FFF2-40B4-BE49-F238E27FC236}">
                  <a16:creationId xmlns:a16="http://schemas.microsoft.com/office/drawing/2014/main" id="{8CA68968-B98E-4681-B859-12AD84BA1CCC}"/>
                </a:ext>
              </a:extLst>
            </p:cNvPr>
            <p:cNvSpPr/>
            <p:nvPr/>
          </p:nvSpPr>
          <p:spPr>
            <a:xfrm>
              <a:off x="6922846" y="2801083"/>
              <a:ext cx="752476" cy="771525"/>
            </a:xfrm>
            <a:custGeom>
              <a:avLst/>
              <a:gdLst/>
              <a:ahLst/>
              <a:cxnLst/>
              <a:rect l="0" t="0" r="0" b="0"/>
              <a:pathLst>
                <a:path w="120000" h="120000" extrusionOk="0">
                  <a:moveTo>
                    <a:pt x="120000" y="0"/>
                  </a:moveTo>
                  <a:cubicBezTo>
                    <a:pt x="114427" y="22716"/>
                    <a:pt x="102783" y="38022"/>
                    <a:pt x="96200" y="49877"/>
                  </a:cubicBezTo>
                  <a:cubicBezTo>
                    <a:pt x="88100" y="65677"/>
                    <a:pt x="85061" y="96294"/>
                    <a:pt x="85061" y="110122"/>
                  </a:cubicBezTo>
                  <a:cubicBezTo>
                    <a:pt x="85061" y="120000"/>
                    <a:pt x="85061" y="120000"/>
                    <a:pt x="85061" y="120000"/>
                  </a:cubicBezTo>
                  <a:cubicBezTo>
                    <a:pt x="47594" y="75555"/>
                    <a:pt x="47594" y="75555"/>
                    <a:pt x="47594" y="75555"/>
                  </a:cubicBezTo>
                  <a:cubicBezTo>
                    <a:pt x="46077" y="73577"/>
                    <a:pt x="43544" y="73577"/>
                    <a:pt x="41516" y="75061"/>
                  </a:cubicBezTo>
                  <a:cubicBezTo>
                    <a:pt x="40000" y="76050"/>
                    <a:pt x="38988" y="78022"/>
                    <a:pt x="38988" y="80494"/>
                  </a:cubicBezTo>
                  <a:cubicBezTo>
                    <a:pt x="38988" y="83455"/>
                    <a:pt x="37466" y="86911"/>
                    <a:pt x="34427" y="89383"/>
                  </a:cubicBezTo>
                  <a:cubicBezTo>
                    <a:pt x="29366" y="93333"/>
                    <a:pt x="21772" y="92344"/>
                    <a:pt x="17216" y="87405"/>
                  </a:cubicBezTo>
                  <a:cubicBezTo>
                    <a:pt x="13166" y="82466"/>
                    <a:pt x="14177" y="75061"/>
                    <a:pt x="19238" y="70616"/>
                  </a:cubicBezTo>
                  <a:cubicBezTo>
                    <a:pt x="21772" y="68644"/>
                    <a:pt x="25316" y="67655"/>
                    <a:pt x="28861" y="68150"/>
                  </a:cubicBezTo>
                  <a:cubicBezTo>
                    <a:pt x="30883" y="68644"/>
                    <a:pt x="33416" y="68150"/>
                    <a:pt x="34938" y="66666"/>
                  </a:cubicBezTo>
                  <a:cubicBezTo>
                    <a:pt x="36455" y="65183"/>
                    <a:pt x="36961" y="62716"/>
                    <a:pt x="35444" y="61233"/>
                  </a:cubicBezTo>
                  <a:cubicBezTo>
                    <a:pt x="0" y="18766"/>
                    <a:pt x="0" y="18766"/>
                    <a:pt x="0" y="18766"/>
                  </a:cubicBezTo>
                  <a:cubicBezTo>
                    <a:pt x="53672" y="10372"/>
                    <a:pt x="53672" y="10372"/>
                    <a:pt x="53672" y="10372"/>
                  </a:cubicBezTo>
                  <a:cubicBezTo>
                    <a:pt x="53166" y="10372"/>
                    <a:pt x="53166" y="10866"/>
                    <a:pt x="53166" y="10866"/>
                  </a:cubicBezTo>
                  <a:cubicBezTo>
                    <a:pt x="50127" y="14816"/>
                    <a:pt x="48605" y="19755"/>
                    <a:pt x="49622" y="24200"/>
                  </a:cubicBezTo>
                  <a:cubicBezTo>
                    <a:pt x="51138" y="33577"/>
                    <a:pt x="60255" y="40000"/>
                    <a:pt x="69366" y="38516"/>
                  </a:cubicBezTo>
                  <a:cubicBezTo>
                    <a:pt x="78988" y="37038"/>
                    <a:pt x="85572" y="28150"/>
                    <a:pt x="84050" y="18766"/>
                  </a:cubicBezTo>
                  <a:cubicBezTo>
                    <a:pt x="83038" y="13827"/>
                    <a:pt x="80000" y="9877"/>
                    <a:pt x="75950" y="7405"/>
                  </a:cubicBezTo>
                  <a:cubicBezTo>
                    <a:pt x="75950" y="6911"/>
                    <a:pt x="75444" y="6911"/>
                    <a:pt x="75444" y="6911"/>
                  </a:cubicBezTo>
                  <a:lnTo>
                    <a:pt x="120000" y="0"/>
                  </a:lnTo>
                  <a:close/>
                </a:path>
              </a:pathLst>
            </a:custGeom>
            <a:solidFill>
              <a:schemeClr val="accent3">
                <a:alpha val="2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1" name="Shape 403">
              <a:extLst>
                <a:ext uri="{FF2B5EF4-FFF2-40B4-BE49-F238E27FC236}">
                  <a16:creationId xmlns:a16="http://schemas.microsoft.com/office/drawing/2014/main" id="{3B3BD97B-E5E1-41A5-A2ED-F108B5CAC7F9}"/>
                </a:ext>
              </a:extLst>
            </p:cNvPr>
            <p:cNvSpPr/>
            <p:nvPr/>
          </p:nvSpPr>
          <p:spPr>
            <a:xfrm>
              <a:off x="6734329" y="4086828"/>
              <a:ext cx="595044" cy="181898"/>
            </a:xfrm>
            <a:custGeom>
              <a:avLst/>
              <a:gdLst/>
              <a:ahLst/>
              <a:cxnLst/>
              <a:rect l="0" t="0" r="0" b="0"/>
              <a:pathLst>
                <a:path w="120000" h="120000" extrusionOk="0">
                  <a:moveTo>
                    <a:pt x="116134" y="87"/>
                  </a:moveTo>
                  <a:cubicBezTo>
                    <a:pt x="115495" y="87"/>
                    <a:pt x="114851" y="87"/>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18938"/>
                    <a:pt x="2162" y="23127"/>
                  </a:cubicBezTo>
                  <a:cubicBezTo>
                    <a:pt x="46982" y="109003"/>
                    <a:pt x="46982" y="109003"/>
                    <a:pt x="46982" y="109003"/>
                  </a:cubicBezTo>
                  <a:cubicBezTo>
                    <a:pt x="55307" y="123665"/>
                    <a:pt x="64910" y="123665"/>
                    <a:pt x="72597" y="109003"/>
                  </a:cubicBezTo>
                  <a:cubicBezTo>
                    <a:pt x="118055" y="23127"/>
                    <a:pt x="118055" y="23127"/>
                    <a:pt x="118055" y="23127"/>
                  </a:cubicBezTo>
                  <a:cubicBezTo>
                    <a:pt x="119977" y="18938"/>
                    <a:pt x="120616" y="12654"/>
                    <a:pt x="119333" y="6370"/>
                  </a:cubicBezTo>
                  <a:cubicBezTo>
                    <a:pt x="118694" y="2181"/>
                    <a:pt x="117417" y="87"/>
                    <a:pt x="116134" y="87"/>
                  </a:cubicBezTo>
                  <a:close/>
                </a:path>
              </a:pathLst>
            </a:custGeom>
            <a:solidFill>
              <a:schemeClr val="accent3">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2" name="Shape 404">
              <a:extLst>
                <a:ext uri="{FF2B5EF4-FFF2-40B4-BE49-F238E27FC236}">
                  <a16:creationId xmlns:a16="http://schemas.microsoft.com/office/drawing/2014/main" id="{B60AB8B8-D2D3-4D40-A1B9-0B5D569F7482}"/>
                </a:ext>
              </a:extLst>
            </p:cNvPr>
            <p:cNvSpPr/>
            <p:nvPr/>
          </p:nvSpPr>
          <p:spPr>
            <a:xfrm>
              <a:off x="6734329" y="4229703"/>
              <a:ext cx="595044" cy="181898"/>
            </a:xfrm>
            <a:custGeom>
              <a:avLst/>
              <a:gdLst/>
              <a:ahLst/>
              <a:cxnLst/>
              <a:rect l="0" t="0" r="0" b="0"/>
              <a:pathLst>
                <a:path w="120000" h="120000" extrusionOk="0">
                  <a:moveTo>
                    <a:pt x="116134" y="87"/>
                  </a:moveTo>
                  <a:cubicBezTo>
                    <a:pt x="115495" y="87"/>
                    <a:pt x="114851" y="2181"/>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21032"/>
                    <a:pt x="2162" y="25221"/>
                  </a:cubicBezTo>
                  <a:cubicBezTo>
                    <a:pt x="46982" y="109003"/>
                    <a:pt x="46982" y="109003"/>
                    <a:pt x="46982" y="109003"/>
                  </a:cubicBezTo>
                  <a:cubicBezTo>
                    <a:pt x="55307" y="123665"/>
                    <a:pt x="64910" y="123665"/>
                    <a:pt x="72597" y="109003"/>
                  </a:cubicBezTo>
                  <a:cubicBezTo>
                    <a:pt x="118055" y="25221"/>
                    <a:pt x="118055" y="25221"/>
                    <a:pt x="118055" y="25221"/>
                  </a:cubicBezTo>
                  <a:cubicBezTo>
                    <a:pt x="119977" y="21032"/>
                    <a:pt x="120616" y="12654"/>
                    <a:pt x="119333" y="6370"/>
                  </a:cubicBezTo>
                  <a:cubicBezTo>
                    <a:pt x="118694" y="2181"/>
                    <a:pt x="117417" y="87"/>
                    <a:pt x="116134" y="87"/>
                  </a:cubicBezTo>
                  <a:close/>
                </a:path>
              </a:pathLst>
            </a:custGeom>
            <a:solidFill>
              <a:schemeClr val="accent3">
                <a:alpha val="4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3" name="Shape 405">
              <a:extLst>
                <a:ext uri="{FF2B5EF4-FFF2-40B4-BE49-F238E27FC236}">
                  <a16:creationId xmlns:a16="http://schemas.microsoft.com/office/drawing/2014/main" id="{672F604C-1710-42A4-A7F0-11721C7ACB40}"/>
                </a:ext>
              </a:extLst>
            </p:cNvPr>
            <p:cNvSpPr/>
            <p:nvPr/>
          </p:nvSpPr>
          <p:spPr>
            <a:xfrm>
              <a:off x="6734329" y="4374692"/>
              <a:ext cx="595044" cy="182960"/>
            </a:xfrm>
            <a:custGeom>
              <a:avLst/>
              <a:gdLst/>
              <a:ahLst/>
              <a:cxnLst/>
              <a:rect l="0" t="0" r="0" b="0"/>
              <a:pathLst>
                <a:path w="120000" h="120000" extrusionOk="0">
                  <a:moveTo>
                    <a:pt x="116134" y="780"/>
                  </a:moveTo>
                  <a:cubicBezTo>
                    <a:pt x="115495" y="780"/>
                    <a:pt x="114851" y="780"/>
                    <a:pt x="114212" y="780"/>
                  </a:cubicBezTo>
                  <a:cubicBezTo>
                    <a:pt x="68753" y="86160"/>
                    <a:pt x="68753" y="86160"/>
                    <a:pt x="68753" y="86160"/>
                  </a:cubicBezTo>
                  <a:cubicBezTo>
                    <a:pt x="63633" y="96572"/>
                    <a:pt x="56585" y="96572"/>
                    <a:pt x="50825" y="86160"/>
                  </a:cubicBezTo>
                  <a:cubicBezTo>
                    <a:pt x="6005" y="780"/>
                    <a:pt x="6005" y="780"/>
                    <a:pt x="6005" y="780"/>
                  </a:cubicBezTo>
                  <a:cubicBezTo>
                    <a:pt x="4084" y="-1301"/>
                    <a:pt x="1523" y="780"/>
                    <a:pt x="240" y="7028"/>
                  </a:cubicBezTo>
                  <a:cubicBezTo>
                    <a:pt x="-397" y="13275"/>
                    <a:pt x="240" y="19522"/>
                    <a:pt x="2162" y="23687"/>
                  </a:cubicBezTo>
                  <a:cubicBezTo>
                    <a:pt x="46982" y="109067"/>
                    <a:pt x="46982" y="109067"/>
                    <a:pt x="46982" y="109067"/>
                  </a:cubicBezTo>
                  <a:cubicBezTo>
                    <a:pt x="55307" y="123644"/>
                    <a:pt x="64910" y="123644"/>
                    <a:pt x="72597" y="109067"/>
                  </a:cubicBezTo>
                  <a:cubicBezTo>
                    <a:pt x="118055" y="23687"/>
                    <a:pt x="118055" y="23687"/>
                    <a:pt x="118055" y="23687"/>
                  </a:cubicBezTo>
                  <a:cubicBezTo>
                    <a:pt x="119977" y="19522"/>
                    <a:pt x="120616" y="13275"/>
                    <a:pt x="119333" y="7028"/>
                  </a:cubicBezTo>
                  <a:cubicBezTo>
                    <a:pt x="118694" y="2863"/>
                    <a:pt x="117417" y="780"/>
                    <a:pt x="116134" y="780"/>
                  </a:cubicBezTo>
                  <a:close/>
                </a:path>
              </a:pathLst>
            </a:custGeom>
            <a:solidFill>
              <a:schemeClr val="accent3">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nvGrpSpPr>
          <p:cNvPr id="34" name="Shape 406">
            <a:extLst>
              <a:ext uri="{FF2B5EF4-FFF2-40B4-BE49-F238E27FC236}">
                <a16:creationId xmlns:a16="http://schemas.microsoft.com/office/drawing/2014/main" id="{DEB5125D-A4E5-449E-92A7-675EBAFE6C1E}"/>
              </a:ext>
            </a:extLst>
          </p:cNvPr>
          <p:cNvGrpSpPr/>
          <p:nvPr userDrawn="1"/>
        </p:nvGrpSpPr>
        <p:grpSpPr>
          <a:xfrm>
            <a:off x="8112261" y="1953702"/>
            <a:ext cx="1616844" cy="2603950"/>
            <a:chOff x="8112261" y="1953702"/>
            <a:chExt cx="1616844" cy="2603950"/>
          </a:xfrm>
        </p:grpSpPr>
        <p:sp>
          <p:nvSpPr>
            <p:cNvPr id="35" name="Shape 407">
              <a:extLst>
                <a:ext uri="{FF2B5EF4-FFF2-40B4-BE49-F238E27FC236}">
                  <a16:creationId xmlns:a16="http://schemas.microsoft.com/office/drawing/2014/main" id="{04D87569-C0CB-48E7-91A8-0282127B4B38}"/>
                </a:ext>
              </a:extLst>
            </p:cNvPr>
            <p:cNvSpPr/>
            <p:nvPr/>
          </p:nvSpPr>
          <p:spPr>
            <a:xfrm>
              <a:off x="8384932" y="1953702"/>
              <a:ext cx="869950" cy="923581"/>
            </a:xfrm>
            <a:custGeom>
              <a:avLst/>
              <a:gdLst/>
              <a:ahLst/>
              <a:cxnLst/>
              <a:rect l="0" t="0" r="0" b="0"/>
              <a:pathLst>
                <a:path w="120000" h="120000" extrusionOk="0">
                  <a:moveTo>
                    <a:pt x="118690" y="79161"/>
                  </a:moveTo>
                  <a:cubicBezTo>
                    <a:pt x="116496" y="84525"/>
                    <a:pt x="110368" y="86995"/>
                    <a:pt x="105114" y="84933"/>
                  </a:cubicBezTo>
                  <a:cubicBezTo>
                    <a:pt x="102047" y="84112"/>
                    <a:pt x="99853"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534" y="71320"/>
                  </a:cubicBezTo>
                  <a:cubicBezTo>
                    <a:pt x="31534" y="71734"/>
                    <a:pt x="31534" y="71734"/>
                    <a:pt x="31534" y="71734"/>
                  </a:cubicBezTo>
                  <a:cubicBezTo>
                    <a:pt x="0" y="35433"/>
                    <a:pt x="0" y="35433"/>
                    <a:pt x="0" y="35433"/>
                  </a:cubicBezTo>
                  <a:cubicBezTo>
                    <a:pt x="7006" y="26357"/>
                    <a:pt x="14891"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047" y="68023"/>
                    <a:pt x="103798" y="67196"/>
                  </a:cubicBezTo>
                  <a:cubicBezTo>
                    <a:pt x="106423" y="65548"/>
                    <a:pt x="109490" y="65548"/>
                    <a:pt x="112557" y="66369"/>
                  </a:cubicBezTo>
                  <a:cubicBezTo>
                    <a:pt x="117811" y="68437"/>
                    <a:pt x="120878" y="74209"/>
                    <a:pt x="118690" y="79161"/>
                  </a:cubicBezTo>
                  <a:close/>
                </a:path>
              </a:pathLst>
            </a:custGeom>
            <a:solidFill>
              <a:schemeClr val="accent3">
                <a:alpha val="54901"/>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6" name="Shape 408">
              <a:extLst>
                <a:ext uri="{FF2B5EF4-FFF2-40B4-BE49-F238E27FC236}">
                  <a16:creationId xmlns:a16="http://schemas.microsoft.com/office/drawing/2014/main" id="{68AF8E1C-075C-49F9-9566-746C248C27F3}"/>
                </a:ext>
              </a:extLst>
            </p:cNvPr>
            <p:cNvSpPr/>
            <p:nvPr/>
          </p:nvSpPr>
          <p:spPr>
            <a:xfrm>
              <a:off x="8950082" y="1994632"/>
              <a:ext cx="779024" cy="1023235"/>
            </a:xfrm>
            <a:custGeom>
              <a:avLst/>
              <a:gdLst/>
              <a:ahLst/>
              <a:cxnLst/>
              <a:rect l="0" t="0" r="0" b="0"/>
              <a:pathLst>
                <a:path w="120000" h="120000" extrusionOk="0">
                  <a:moveTo>
                    <a:pt x="119825" y="76334"/>
                  </a:moveTo>
                  <a:cubicBezTo>
                    <a:pt x="119825" y="81171"/>
                    <a:pt x="119337" y="86013"/>
                    <a:pt x="117866" y="90107"/>
                  </a:cubicBezTo>
                  <a:cubicBezTo>
                    <a:pt x="71404" y="96067"/>
                    <a:pt x="71404" y="96067"/>
                    <a:pt x="71404" y="96067"/>
                  </a:cubicBezTo>
                  <a:cubicBezTo>
                    <a:pt x="68962" y="96441"/>
                    <a:pt x="67490" y="97926"/>
                    <a:pt x="67979" y="99418"/>
                  </a:cubicBezTo>
                  <a:cubicBezTo>
                    <a:pt x="68473" y="101278"/>
                    <a:pt x="69450" y="102395"/>
                    <a:pt x="71404" y="103512"/>
                  </a:cubicBezTo>
                  <a:cubicBezTo>
                    <a:pt x="74341" y="104629"/>
                    <a:pt x="76295" y="106863"/>
                    <a:pt x="76784" y="109471"/>
                  </a:cubicBezTo>
                  <a:cubicBezTo>
                    <a:pt x="77761" y="114314"/>
                    <a:pt x="73364" y="118782"/>
                    <a:pt x="67002" y="119899"/>
                  </a:cubicBezTo>
                  <a:cubicBezTo>
                    <a:pt x="60645" y="120642"/>
                    <a:pt x="54777" y="117291"/>
                    <a:pt x="53800" y="112448"/>
                  </a:cubicBezTo>
                  <a:cubicBezTo>
                    <a:pt x="53312" y="109845"/>
                    <a:pt x="54289" y="107237"/>
                    <a:pt x="56243" y="105377"/>
                  </a:cubicBezTo>
                  <a:cubicBezTo>
                    <a:pt x="57708" y="103886"/>
                    <a:pt x="58203" y="102395"/>
                    <a:pt x="57708" y="100909"/>
                  </a:cubicBezTo>
                  <a:cubicBezTo>
                    <a:pt x="57220" y="99043"/>
                    <a:pt x="55266" y="98301"/>
                    <a:pt x="53312" y="98301"/>
                  </a:cubicBezTo>
                  <a:cubicBezTo>
                    <a:pt x="53312" y="98301"/>
                    <a:pt x="53312" y="98301"/>
                    <a:pt x="53312" y="98301"/>
                  </a:cubicBezTo>
                  <a:cubicBezTo>
                    <a:pt x="0" y="105003"/>
                    <a:pt x="0" y="105003"/>
                    <a:pt x="0" y="105003"/>
                  </a:cubicBezTo>
                  <a:cubicBezTo>
                    <a:pt x="18586" y="67766"/>
                    <a:pt x="18586" y="67766"/>
                    <a:pt x="18586" y="67766"/>
                  </a:cubicBezTo>
                  <a:cubicBezTo>
                    <a:pt x="18586" y="67766"/>
                    <a:pt x="18586" y="68140"/>
                    <a:pt x="18586" y="68140"/>
                  </a:cubicBezTo>
                  <a:cubicBezTo>
                    <a:pt x="20540" y="71491"/>
                    <a:pt x="23966" y="74100"/>
                    <a:pt x="28368" y="75585"/>
                  </a:cubicBezTo>
                  <a:cubicBezTo>
                    <a:pt x="37167" y="78194"/>
                    <a:pt x="46949" y="74842"/>
                    <a:pt x="50375" y="68140"/>
                  </a:cubicBezTo>
                  <a:cubicBezTo>
                    <a:pt x="53800" y="61438"/>
                    <a:pt x="49398" y="53993"/>
                    <a:pt x="40593" y="51384"/>
                  </a:cubicBezTo>
                  <a:cubicBezTo>
                    <a:pt x="35702" y="50267"/>
                    <a:pt x="30811" y="50641"/>
                    <a:pt x="26408" y="52127"/>
                  </a:cubicBezTo>
                  <a:cubicBezTo>
                    <a:pt x="26408" y="52127"/>
                    <a:pt x="26408" y="52127"/>
                    <a:pt x="25920" y="52501"/>
                  </a:cubicBezTo>
                  <a:cubicBezTo>
                    <a:pt x="51840" y="0"/>
                    <a:pt x="51840" y="0"/>
                    <a:pt x="51840" y="0"/>
                  </a:cubicBezTo>
                  <a:cubicBezTo>
                    <a:pt x="57708" y="1491"/>
                    <a:pt x="63088" y="2976"/>
                    <a:pt x="67979" y="5211"/>
                  </a:cubicBezTo>
                  <a:cubicBezTo>
                    <a:pt x="114446" y="23458"/>
                    <a:pt x="121291" y="48776"/>
                    <a:pt x="119825" y="76334"/>
                  </a:cubicBezTo>
                  <a:close/>
                </a:path>
              </a:pathLst>
            </a:custGeom>
            <a:solidFill>
              <a:schemeClr val="accent3">
                <a:alpha val="40000"/>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7" name="Shape 409">
              <a:extLst>
                <a:ext uri="{FF2B5EF4-FFF2-40B4-BE49-F238E27FC236}">
                  <a16:creationId xmlns:a16="http://schemas.microsoft.com/office/drawing/2014/main" id="{8100B112-97B1-43A4-AB3C-C9F8573E71A3}"/>
                </a:ext>
              </a:extLst>
            </p:cNvPr>
            <p:cNvSpPr/>
            <p:nvPr/>
          </p:nvSpPr>
          <p:spPr>
            <a:xfrm>
              <a:off x="8135695" y="2254982"/>
              <a:ext cx="757239"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166" y="110083"/>
                    <a:pt x="44688" y="112561"/>
                  </a:cubicBezTo>
                  <a:cubicBezTo>
                    <a:pt x="44688" y="112561"/>
                    <a:pt x="446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105" y="80333"/>
                    <a:pt x="25605" y="76861"/>
                    <a:pt x="24600" y="73883"/>
                  </a:cubicBezTo>
                  <a:cubicBezTo>
                    <a:pt x="15566" y="44133"/>
                    <a:pt x="24100" y="18844"/>
                    <a:pt x="36650" y="0"/>
                  </a:cubicBezTo>
                  <a:cubicBezTo>
                    <a:pt x="72805" y="44133"/>
                    <a:pt x="72805" y="44133"/>
                    <a:pt x="72805" y="44133"/>
                  </a:cubicBezTo>
                  <a:cubicBezTo>
                    <a:pt x="74311" y="45622"/>
                    <a:pt x="76822" y="46116"/>
                    <a:pt x="78327" y="44627"/>
                  </a:cubicBezTo>
                  <a:cubicBezTo>
                    <a:pt x="80333" y="43138"/>
                    <a:pt x="81338" y="41155"/>
                    <a:pt x="81338" y="39172"/>
                  </a:cubicBezTo>
                  <a:cubicBezTo>
                    <a:pt x="81338" y="35700"/>
                    <a:pt x="82844" y="32727"/>
                    <a:pt x="85855" y="30250"/>
                  </a:cubicBezTo>
                  <a:cubicBezTo>
                    <a:pt x="90877" y="26283"/>
                    <a:pt x="98411" y="26777"/>
                    <a:pt x="1024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6777" y="109088"/>
                    <a:pt x="67277" y="109088"/>
                    <a:pt x="67277" y="109088"/>
                  </a:cubicBezTo>
                  <a:close/>
                </a:path>
              </a:pathLst>
            </a:custGeom>
            <a:solidFill>
              <a:schemeClr val="accent3">
                <a:alpha val="6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8" name="Shape 410">
              <a:extLst>
                <a:ext uri="{FF2B5EF4-FFF2-40B4-BE49-F238E27FC236}">
                  <a16:creationId xmlns:a16="http://schemas.microsoft.com/office/drawing/2014/main" id="{56E36AB9-A386-4DFB-A598-ACE704F40228}"/>
                </a:ext>
              </a:extLst>
            </p:cNvPr>
            <p:cNvSpPr/>
            <p:nvPr/>
          </p:nvSpPr>
          <p:spPr>
            <a:xfrm>
              <a:off x="8112261" y="2806550"/>
              <a:ext cx="787021" cy="852667"/>
            </a:xfrm>
            <a:custGeom>
              <a:avLst/>
              <a:gdLst/>
              <a:ahLst/>
              <a:cxnLst/>
              <a:rect l="0" t="0" r="0" b="0"/>
              <a:pathLst>
                <a:path w="120000" h="120000" extrusionOk="0">
                  <a:moveTo>
                    <a:pt x="120000" y="17550"/>
                  </a:moveTo>
                  <a:cubicBezTo>
                    <a:pt x="101641" y="62235"/>
                    <a:pt x="101641" y="62235"/>
                    <a:pt x="101641" y="62235"/>
                  </a:cubicBezTo>
                  <a:cubicBezTo>
                    <a:pt x="101641" y="62235"/>
                    <a:pt x="101158" y="62235"/>
                    <a:pt x="101158" y="62235"/>
                  </a:cubicBezTo>
                  <a:cubicBezTo>
                    <a:pt x="99709" y="57764"/>
                    <a:pt x="96324" y="54641"/>
                    <a:pt x="91496" y="52849"/>
                  </a:cubicBezTo>
                  <a:cubicBezTo>
                    <a:pt x="82799" y="50169"/>
                    <a:pt x="73137"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4820" y="91277"/>
                    <a:pt x="20958" y="88153"/>
                  </a:cubicBezTo>
                  <a:cubicBezTo>
                    <a:pt x="17089" y="85468"/>
                    <a:pt x="17089" y="81896"/>
                    <a:pt x="19021" y="80553"/>
                  </a:cubicBezTo>
                  <a:cubicBezTo>
                    <a:pt x="20958" y="79216"/>
                    <a:pt x="27717" y="76531"/>
                    <a:pt x="27717" y="76531"/>
                  </a:cubicBezTo>
                  <a:cubicBezTo>
                    <a:pt x="27717" y="76531"/>
                    <a:pt x="22406" y="73408"/>
                    <a:pt x="19986" y="72509"/>
                  </a:cubicBezTo>
                  <a:cubicBezTo>
                    <a:pt x="17089" y="71172"/>
                    <a:pt x="15158"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358"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6855" y="25594"/>
                  </a:cubicBezTo>
                  <a:lnTo>
                    <a:pt x="120000" y="17550"/>
                  </a:lnTo>
                  <a:close/>
                </a:path>
              </a:pathLst>
            </a:custGeom>
            <a:solidFill>
              <a:schemeClr val="accent3">
                <a:alpha val="8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9" name="Shape 411">
              <a:extLst>
                <a:ext uri="{FF2B5EF4-FFF2-40B4-BE49-F238E27FC236}">
                  <a16:creationId xmlns:a16="http://schemas.microsoft.com/office/drawing/2014/main" id="{7AB0D84D-A8B6-4436-96A5-674058B334BC}"/>
                </a:ext>
              </a:extLst>
            </p:cNvPr>
            <p:cNvSpPr/>
            <p:nvPr/>
          </p:nvSpPr>
          <p:spPr>
            <a:xfrm>
              <a:off x="8598436"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468" y="109333"/>
                    <a:pt x="5468" y="109333"/>
                  </a:cubicBezTo>
                  <a:cubicBezTo>
                    <a:pt x="5468" y="91811"/>
                    <a:pt x="5468" y="91811"/>
                    <a:pt x="5468" y="91811"/>
                  </a:cubicBezTo>
                  <a:cubicBezTo>
                    <a:pt x="22199" y="52572"/>
                    <a:pt x="22199" y="52572"/>
                    <a:pt x="22199" y="52572"/>
                  </a:cubicBezTo>
                  <a:cubicBezTo>
                    <a:pt x="23059" y="51050"/>
                    <a:pt x="22199" y="49522"/>
                    <a:pt x="20485" y="48761"/>
                  </a:cubicBezTo>
                  <a:cubicBezTo>
                    <a:pt x="18765" y="48383"/>
                    <a:pt x="16624" y="48383"/>
                    <a:pt x="14904" y="49144"/>
                  </a:cubicBezTo>
                  <a:cubicBezTo>
                    <a:pt x="12330" y="50283"/>
                    <a:pt x="9329" y="50666"/>
                    <a:pt x="6755" y="49522"/>
                  </a:cubicBezTo>
                  <a:cubicBezTo>
                    <a:pt x="1180" y="48000"/>
                    <a:pt x="-1393" y="42666"/>
                    <a:pt x="753" y="37716"/>
                  </a:cubicBezTo>
                  <a:cubicBezTo>
                    <a:pt x="2467" y="33144"/>
                    <a:pt x="8469" y="30855"/>
                    <a:pt x="13617" y="32383"/>
                  </a:cubicBezTo>
                  <a:cubicBezTo>
                    <a:pt x="16624" y="33522"/>
                    <a:pt x="18765" y="35427"/>
                    <a:pt x="19625" y="37716"/>
                  </a:cubicBezTo>
                  <a:cubicBezTo>
                    <a:pt x="20485" y="39238"/>
                    <a:pt x="21772" y="40761"/>
                    <a:pt x="23486" y="41144"/>
                  </a:cubicBezTo>
                  <a:cubicBezTo>
                    <a:pt x="25200" y="41905"/>
                    <a:pt x="27347" y="41144"/>
                    <a:pt x="27774" y="39616"/>
                  </a:cubicBezTo>
                  <a:cubicBezTo>
                    <a:pt x="44505" y="0"/>
                    <a:pt x="44505" y="0"/>
                    <a:pt x="44505" y="0"/>
                  </a:cubicBezTo>
                  <a:cubicBezTo>
                    <a:pt x="73673" y="31616"/>
                    <a:pt x="73673" y="31616"/>
                    <a:pt x="73673" y="31616"/>
                  </a:cubicBezTo>
                  <a:cubicBezTo>
                    <a:pt x="73673" y="31616"/>
                    <a:pt x="73673" y="31616"/>
                    <a:pt x="73246" y="31616"/>
                  </a:cubicBezTo>
                  <a:cubicBezTo>
                    <a:pt x="69385" y="30855"/>
                    <a:pt x="64664"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3"/>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0" name="Shape 412">
              <a:extLst>
                <a:ext uri="{FF2B5EF4-FFF2-40B4-BE49-F238E27FC236}">
                  <a16:creationId xmlns:a16="http://schemas.microsoft.com/office/drawing/2014/main" id="{E1BF1A12-35B2-466D-A8B3-837E9BA9592F}"/>
                </a:ext>
              </a:extLst>
            </p:cNvPr>
            <p:cNvSpPr/>
            <p:nvPr/>
          </p:nvSpPr>
          <p:spPr>
            <a:xfrm>
              <a:off x="8956432"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5572" y="73577"/>
                    <a:pt x="43544" y="73577"/>
                    <a:pt x="41516" y="75061"/>
                  </a:cubicBezTo>
                  <a:cubicBezTo>
                    <a:pt x="40000" y="76050"/>
                    <a:pt x="38988" y="78022"/>
                    <a:pt x="38988" y="80494"/>
                  </a:cubicBezTo>
                  <a:cubicBezTo>
                    <a:pt x="38483" y="83455"/>
                    <a:pt x="36961" y="86911"/>
                    <a:pt x="34427" y="89383"/>
                  </a:cubicBezTo>
                  <a:cubicBezTo>
                    <a:pt x="29366" y="93333"/>
                    <a:pt x="21772" y="92344"/>
                    <a:pt x="17216" y="87405"/>
                  </a:cubicBezTo>
                  <a:cubicBezTo>
                    <a:pt x="13166" y="82466"/>
                    <a:pt x="13672" y="75061"/>
                    <a:pt x="18733" y="70616"/>
                  </a:cubicBezTo>
                  <a:cubicBezTo>
                    <a:pt x="21772" y="68644"/>
                    <a:pt x="25316" y="67655"/>
                    <a:pt x="28861" y="68150"/>
                  </a:cubicBezTo>
                  <a:cubicBezTo>
                    <a:pt x="30883" y="68644"/>
                    <a:pt x="32911" y="68150"/>
                    <a:pt x="34938" y="66666"/>
                  </a:cubicBezTo>
                  <a:cubicBezTo>
                    <a:pt x="36455" y="65183"/>
                    <a:pt x="36455" y="62716"/>
                    <a:pt x="35444" y="61233"/>
                  </a:cubicBezTo>
                  <a:cubicBezTo>
                    <a:pt x="0" y="18766"/>
                    <a:pt x="0" y="18766"/>
                    <a:pt x="0" y="18766"/>
                  </a:cubicBezTo>
                  <a:cubicBezTo>
                    <a:pt x="53166" y="10372"/>
                    <a:pt x="53166" y="10372"/>
                    <a:pt x="53166" y="10372"/>
                  </a:cubicBezTo>
                  <a:cubicBezTo>
                    <a:pt x="53166" y="10372"/>
                    <a:pt x="53166" y="10866"/>
                    <a:pt x="53166" y="10866"/>
                  </a:cubicBezTo>
                  <a:cubicBezTo>
                    <a:pt x="49622" y="14816"/>
                    <a:pt x="48605" y="19755"/>
                    <a:pt x="49116" y="24200"/>
                  </a:cubicBezTo>
                  <a:cubicBezTo>
                    <a:pt x="50633"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3">
                <a:alpha val="2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1" name="Shape 413">
              <a:extLst>
                <a:ext uri="{FF2B5EF4-FFF2-40B4-BE49-F238E27FC236}">
                  <a16:creationId xmlns:a16="http://schemas.microsoft.com/office/drawing/2014/main" id="{001FFC7F-FDC6-4A18-9F6B-4B3829F5C64E}"/>
                </a:ext>
              </a:extLst>
            </p:cNvPr>
            <p:cNvSpPr/>
            <p:nvPr/>
          </p:nvSpPr>
          <p:spPr>
            <a:xfrm>
              <a:off x="8765803" y="4086828"/>
              <a:ext cx="595100" cy="181898"/>
            </a:xfrm>
            <a:custGeom>
              <a:avLst/>
              <a:gdLst/>
              <a:ahLst/>
              <a:cxnLst/>
              <a:rect l="0" t="0" r="0" b="0"/>
              <a:pathLst>
                <a:path w="120000" h="120000" extrusionOk="0">
                  <a:moveTo>
                    <a:pt x="116543" y="87"/>
                  </a:moveTo>
                  <a:cubicBezTo>
                    <a:pt x="115904" y="87"/>
                    <a:pt x="115266" y="87"/>
                    <a:pt x="114622" y="2181"/>
                  </a:cubicBezTo>
                  <a:cubicBezTo>
                    <a:pt x="69167" y="88058"/>
                    <a:pt x="69167" y="88058"/>
                    <a:pt x="69167" y="88058"/>
                  </a:cubicBezTo>
                  <a:cubicBezTo>
                    <a:pt x="63408" y="98530"/>
                    <a:pt x="57005" y="98530"/>
                    <a:pt x="51241" y="88058"/>
                  </a:cubicBezTo>
                  <a:cubicBezTo>
                    <a:pt x="5786" y="2181"/>
                    <a:pt x="5786" y="2181"/>
                    <a:pt x="5786" y="2181"/>
                  </a:cubicBezTo>
                  <a:cubicBezTo>
                    <a:pt x="3865" y="-2007"/>
                    <a:pt x="1943" y="87"/>
                    <a:pt x="666" y="6370"/>
                  </a:cubicBezTo>
                  <a:cubicBezTo>
                    <a:pt x="-616" y="12654"/>
                    <a:pt x="22" y="18938"/>
                    <a:pt x="1943" y="23127"/>
                  </a:cubicBezTo>
                  <a:cubicBezTo>
                    <a:pt x="47398" y="109003"/>
                    <a:pt x="47398" y="109003"/>
                    <a:pt x="47398" y="109003"/>
                  </a:cubicBezTo>
                  <a:cubicBezTo>
                    <a:pt x="55084" y="123665"/>
                    <a:pt x="65324" y="123665"/>
                    <a:pt x="73010" y="109003"/>
                  </a:cubicBezTo>
                  <a:cubicBezTo>
                    <a:pt x="118465" y="23127"/>
                    <a:pt x="118465" y="23127"/>
                    <a:pt x="118465" y="23127"/>
                  </a:cubicBezTo>
                  <a:cubicBezTo>
                    <a:pt x="119747" y="18938"/>
                    <a:pt x="120386" y="12654"/>
                    <a:pt x="119747" y="6370"/>
                  </a:cubicBezTo>
                  <a:cubicBezTo>
                    <a:pt x="119103" y="2181"/>
                    <a:pt x="117826" y="87"/>
                    <a:pt x="116543" y="87"/>
                  </a:cubicBezTo>
                  <a:close/>
                </a:path>
              </a:pathLst>
            </a:custGeom>
            <a:solidFill>
              <a:schemeClr val="accent3">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2" name="Shape 414">
              <a:extLst>
                <a:ext uri="{FF2B5EF4-FFF2-40B4-BE49-F238E27FC236}">
                  <a16:creationId xmlns:a16="http://schemas.microsoft.com/office/drawing/2014/main" id="{683BC7B0-55F3-4D91-B2C2-74865284A497}"/>
                </a:ext>
              </a:extLst>
            </p:cNvPr>
            <p:cNvSpPr/>
            <p:nvPr/>
          </p:nvSpPr>
          <p:spPr>
            <a:xfrm>
              <a:off x="8765803" y="4229703"/>
              <a:ext cx="595100" cy="181898"/>
            </a:xfrm>
            <a:custGeom>
              <a:avLst/>
              <a:gdLst/>
              <a:ahLst/>
              <a:cxnLst/>
              <a:rect l="0" t="0" r="0" b="0"/>
              <a:pathLst>
                <a:path w="120000" h="120000" extrusionOk="0">
                  <a:moveTo>
                    <a:pt x="116543" y="87"/>
                  </a:moveTo>
                  <a:cubicBezTo>
                    <a:pt x="115904" y="87"/>
                    <a:pt x="115266" y="2181"/>
                    <a:pt x="114622" y="2181"/>
                  </a:cubicBezTo>
                  <a:cubicBezTo>
                    <a:pt x="69167" y="88058"/>
                    <a:pt x="69167" y="88058"/>
                    <a:pt x="69167" y="88058"/>
                  </a:cubicBezTo>
                  <a:cubicBezTo>
                    <a:pt x="63408" y="98530"/>
                    <a:pt x="57005" y="98530"/>
                    <a:pt x="51241" y="88058"/>
                  </a:cubicBezTo>
                  <a:cubicBezTo>
                    <a:pt x="5786" y="2181"/>
                    <a:pt x="5786" y="2181"/>
                    <a:pt x="5786" y="2181"/>
                  </a:cubicBezTo>
                  <a:cubicBezTo>
                    <a:pt x="3865" y="-2007"/>
                    <a:pt x="1943" y="87"/>
                    <a:pt x="666" y="6370"/>
                  </a:cubicBezTo>
                  <a:cubicBezTo>
                    <a:pt x="-616" y="12654"/>
                    <a:pt x="22" y="21032"/>
                    <a:pt x="1943" y="25221"/>
                  </a:cubicBezTo>
                  <a:cubicBezTo>
                    <a:pt x="47398" y="109003"/>
                    <a:pt x="47398" y="109003"/>
                    <a:pt x="47398" y="109003"/>
                  </a:cubicBezTo>
                  <a:cubicBezTo>
                    <a:pt x="55084" y="123665"/>
                    <a:pt x="65324" y="123665"/>
                    <a:pt x="73010" y="109003"/>
                  </a:cubicBezTo>
                  <a:cubicBezTo>
                    <a:pt x="118465" y="25221"/>
                    <a:pt x="118465" y="25221"/>
                    <a:pt x="118465" y="25221"/>
                  </a:cubicBezTo>
                  <a:cubicBezTo>
                    <a:pt x="119747" y="21032"/>
                    <a:pt x="120386" y="12654"/>
                    <a:pt x="119747" y="6370"/>
                  </a:cubicBezTo>
                  <a:cubicBezTo>
                    <a:pt x="119103" y="2181"/>
                    <a:pt x="117826" y="87"/>
                    <a:pt x="116543" y="87"/>
                  </a:cubicBezTo>
                  <a:close/>
                </a:path>
              </a:pathLst>
            </a:custGeom>
            <a:solidFill>
              <a:schemeClr val="accent3">
                <a:alpha val="4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3" name="Shape 415">
              <a:extLst>
                <a:ext uri="{FF2B5EF4-FFF2-40B4-BE49-F238E27FC236}">
                  <a16:creationId xmlns:a16="http://schemas.microsoft.com/office/drawing/2014/main" id="{2C592C7F-C8EC-441E-919D-B0721D51C942}"/>
                </a:ext>
              </a:extLst>
            </p:cNvPr>
            <p:cNvSpPr/>
            <p:nvPr/>
          </p:nvSpPr>
          <p:spPr>
            <a:xfrm>
              <a:off x="8765803" y="4374692"/>
              <a:ext cx="595100" cy="182960"/>
            </a:xfrm>
            <a:custGeom>
              <a:avLst/>
              <a:gdLst/>
              <a:ahLst/>
              <a:cxnLst/>
              <a:rect l="0" t="0" r="0" b="0"/>
              <a:pathLst>
                <a:path w="120000" h="120000" extrusionOk="0">
                  <a:moveTo>
                    <a:pt x="116543" y="780"/>
                  </a:moveTo>
                  <a:cubicBezTo>
                    <a:pt x="115904" y="780"/>
                    <a:pt x="115266" y="780"/>
                    <a:pt x="114622" y="780"/>
                  </a:cubicBezTo>
                  <a:cubicBezTo>
                    <a:pt x="69167" y="86160"/>
                    <a:pt x="69167" y="86160"/>
                    <a:pt x="69167" y="86160"/>
                  </a:cubicBezTo>
                  <a:cubicBezTo>
                    <a:pt x="63408" y="96572"/>
                    <a:pt x="57005" y="96572"/>
                    <a:pt x="51241" y="86160"/>
                  </a:cubicBezTo>
                  <a:cubicBezTo>
                    <a:pt x="5786" y="780"/>
                    <a:pt x="5786" y="780"/>
                    <a:pt x="5786" y="780"/>
                  </a:cubicBezTo>
                  <a:cubicBezTo>
                    <a:pt x="3865" y="-1301"/>
                    <a:pt x="1943" y="780"/>
                    <a:pt x="666" y="7028"/>
                  </a:cubicBezTo>
                  <a:cubicBezTo>
                    <a:pt x="-616" y="13275"/>
                    <a:pt x="22" y="19522"/>
                    <a:pt x="1943" y="23687"/>
                  </a:cubicBezTo>
                  <a:cubicBezTo>
                    <a:pt x="47398" y="109067"/>
                    <a:pt x="47398" y="109067"/>
                    <a:pt x="47398" y="109067"/>
                  </a:cubicBezTo>
                  <a:cubicBezTo>
                    <a:pt x="55084" y="123644"/>
                    <a:pt x="65324" y="123644"/>
                    <a:pt x="73010" y="109067"/>
                  </a:cubicBezTo>
                  <a:cubicBezTo>
                    <a:pt x="118465" y="23687"/>
                    <a:pt x="118465" y="23687"/>
                    <a:pt x="118465" y="23687"/>
                  </a:cubicBezTo>
                  <a:cubicBezTo>
                    <a:pt x="119747" y="19522"/>
                    <a:pt x="120386" y="13275"/>
                    <a:pt x="119747" y="7028"/>
                  </a:cubicBezTo>
                  <a:cubicBezTo>
                    <a:pt x="119103" y="2863"/>
                    <a:pt x="117826" y="780"/>
                    <a:pt x="116543" y="780"/>
                  </a:cubicBezTo>
                  <a:close/>
                </a:path>
              </a:pathLst>
            </a:custGeom>
            <a:solidFill>
              <a:schemeClr val="accent3">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sp>
        <p:nvSpPr>
          <p:cNvPr id="46" name="Shape 418">
            <a:extLst>
              <a:ext uri="{FF2B5EF4-FFF2-40B4-BE49-F238E27FC236}">
                <a16:creationId xmlns:a16="http://schemas.microsoft.com/office/drawing/2014/main" id="{077C2B2B-2872-4E9D-A77C-943BCABD6326}"/>
              </a:ext>
            </a:extLst>
          </p:cNvPr>
          <p:cNvSpPr/>
          <p:nvPr/>
        </p:nvSpPr>
        <p:spPr>
          <a:xfrm>
            <a:off x="2793757" y="1481729"/>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49" name="Shape 421">
            <a:extLst>
              <a:ext uri="{FF2B5EF4-FFF2-40B4-BE49-F238E27FC236}">
                <a16:creationId xmlns:a16="http://schemas.microsoft.com/office/drawing/2014/main" id="{015159B1-9C03-4C93-974A-6E4345549920}"/>
              </a:ext>
            </a:extLst>
          </p:cNvPr>
          <p:cNvSpPr/>
          <p:nvPr/>
        </p:nvSpPr>
        <p:spPr>
          <a:xfrm>
            <a:off x="8839591" y="1479433"/>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52" name="Shape 424">
            <a:extLst>
              <a:ext uri="{FF2B5EF4-FFF2-40B4-BE49-F238E27FC236}">
                <a16:creationId xmlns:a16="http://schemas.microsoft.com/office/drawing/2014/main" id="{9441B20A-598C-43E5-9756-4C6008E0AD06}"/>
              </a:ext>
            </a:extLst>
          </p:cNvPr>
          <p:cNvSpPr/>
          <p:nvPr/>
        </p:nvSpPr>
        <p:spPr>
          <a:xfrm>
            <a:off x="4827345" y="146327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55" name="Shape 427">
            <a:extLst>
              <a:ext uri="{FF2B5EF4-FFF2-40B4-BE49-F238E27FC236}">
                <a16:creationId xmlns:a16="http://schemas.microsoft.com/office/drawing/2014/main" id="{198EDA77-EAC9-4EED-8C96-9907D5CE0A25}"/>
              </a:ext>
            </a:extLst>
          </p:cNvPr>
          <p:cNvSpPr/>
          <p:nvPr/>
        </p:nvSpPr>
        <p:spPr>
          <a:xfrm>
            <a:off x="6734329" y="1506111"/>
            <a:ext cx="279327" cy="253943"/>
          </a:xfrm>
          <a:custGeom>
            <a:avLst/>
            <a:gdLst/>
            <a:ahLst/>
            <a:cxnLst/>
            <a:rect l="0" t="0" r="0" b="0"/>
            <a:pathLst>
              <a:path w="120000" h="120000" extrusionOk="0">
                <a:moveTo>
                  <a:pt x="95455" y="69000"/>
                </a:moveTo>
                <a:cubicBezTo>
                  <a:pt x="90933" y="69000"/>
                  <a:pt x="87272" y="64966"/>
                  <a:pt x="87272" y="60000"/>
                </a:cubicBezTo>
                <a:cubicBezTo>
                  <a:pt x="87272" y="55033"/>
                  <a:pt x="90933" y="51000"/>
                  <a:pt x="95455" y="51000"/>
                </a:cubicBezTo>
                <a:cubicBezTo>
                  <a:pt x="99972" y="51000"/>
                  <a:pt x="103638" y="55033"/>
                  <a:pt x="103638" y="60000"/>
                </a:cubicBezTo>
                <a:cubicBezTo>
                  <a:pt x="103638" y="64966"/>
                  <a:pt x="99972" y="69000"/>
                  <a:pt x="95455" y="69000"/>
                </a:cubicBezTo>
                <a:moveTo>
                  <a:pt x="117272" y="57000"/>
                </a:moveTo>
                <a:lnTo>
                  <a:pt x="108816" y="57000"/>
                </a:lnTo>
                <a:cubicBezTo>
                  <a:pt x="107555" y="50155"/>
                  <a:pt x="102050" y="45000"/>
                  <a:pt x="95455" y="45000"/>
                </a:cubicBezTo>
                <a:cubicBezTo>
                  <a:pt x="88855" y="45000"/>
                  <a:pt x="83355" y="50155"/>
                  <a:pt x="82094" y="57000"/>
                </a:cubicBezTo>
                <a:lnTo>
                  <a:pt x="2727" y="57000"/>
                </a:lnTo>
                <a:cubicBezTo>
                  <a:pt x="1222" y="57000"/>
                  <a:pt x="0" y="58344"/>
                  <a:pt x="0" y="60000"/>
                </a:cubicBezTo>
                <a:cubicBezTo>
                  <a:pt x="0" y="61655"/>
                  <a:pt x="1222" y="63000"/>
                  <a:pt x="2727" y="63000"/>
                </a:cubicBezTo>
                <a:lnTo>
                  <a:pt x="82094" y="63000"/>
                </a:lnTo>
                <a:cubicBezTo>
                  <a:pt x="83355" y="69844"/>
                  <a:pt x="88855" y="75000"/>
                  <a:pt x="95455" y="75000"/>
                </a:cubicBezTo>
                <a:cubicBezTo>
                  <a:pt x="102050" y="75000"/>
                  <a:pt x="107555" y="69844"/>
                  <a:pt x="108816" y="63000"/>
                </a:cubicBezTo>
                <a:lnTo>
                  <a:pt x="117272" y="63000"/>
                </a:lnTo>
                <a:cubicBezTo>
                  <a:pt x="118777" y="63000"/>
                  <a:pt x="120000" y="61655"/>
                  <a:pt x="120000" y="60000"/>
                </a:cubicBezTo>
                <a:cubicBezTo>
                  <a:pt x="120000" y="58344"/>
                  <a:pt x="118777" y="57000"/>
                  <a:pt x="117272" y="57000"/>
                </a:cubicBezTo>
                <a:moveTo>
                  <a:pt x="30000" y="6000"/>
                </a:moveTo>
                <a:cubicBezTo>
                  <a:pt x="34522" y="6000"/>
                  <a:pt x="38183" y="10033"/>
                  <a:pt x="38183" y="15000"/>
                </a:cubicBezTo>
                <a:cubicBezTo>
                  <a:pt x="38183" y="19972"/>
                  <a:pt x="34522" y="24000"/>
                  <a:pt x="30000" y="24000"/>
                </a:cubicBezTo>
                <a:cubicBezTo>
                  <a:pt x="25477" y="24000"/>
                  <a:pt x="21816" y="19972"/>
                  <a:pt x="21816" y="15000"/>
                </a:cubicBezTo>
                <a:cubicBezTo>
                  <a:pt x="21816" y="10033"/>
                  <a:pt x="25477" y="6000"/>
                  <a:pt x="30000" y="6000"/>
                </a:cubicBezTo>
                <a:moveTo>
                  <a:pt x="2727" y="18000"/>
                </a:moveTo>
                <a:lnTo>
                  <a:pt x="16638" y="18000"/>
                </a:lnTo>
                <a:cubicBezTo>
                  <a:pt x="17900" y="24844"/>
                  <a:pt x="23405" y="30000"/>
                  <a:pt x="30000" y="30000"/>
                </a:cubicBezTo>
                <a:cubicBezTo>
                  <a:pt x="36594" y="30000"/>
                  <a:pt x="42100" y="24844"/>
                  <a:pt x="43361" y="18000"/>
                </a:cubicBezTo>
                <a:lnTo>
                  <a:pt x="117272" y="18000"/>
                </a:lnTo>
                <a:cubicBezTo>
                  <a:pt x="118777" y="18000"/>
                  <a:pt x="120000" y="16661"/>
                  <a:pt x="120000" y="15000"/>
                </a:cubicBezTo>
                <a:cubicBezTo>
                  <a:pt x="120000" y="13344"/>
                  <a:pt x="118777" y="12000"/>
                  <a:pt x="117272" y="12000"/>
                </a:cubicBezTo>
                <a:lnTo>
                  <a:pt x="43361" y="12000"/>
                </a:lnTo>
                <a:cubicBezTo>
                  <a:pt x="42100" y="5155"/>
                  <a:pt x="36594" y="0"/>
                  <a:pt x="30000" y="0"/>
                </a:cubicBezTo>
                <a:cubicBezTo>
                  <a:pt x="23405" y="0"/>
                  <a:pt x="17900" y="5155"/>
                  <a:pt x="16638" y="12000"/>
                </a:cubicBezTo>
                <a:lnTo>
                  <a:pt x="2727" y="12000"/>
                </a:lnTo>
                <a:cubicBezTo>
                  <a:pt x="1222" y="12000"/>
                  <a:pt x="0" y="13344"/>
                  <a:pt x="0" y="15000"/>
                </a:cubicBezTo>
                <a:cubicBezTo>
                  <a:pt x="0" y="16661"/>
                  <a:pt x="1222" y="18000"/>
                  <a:pt x="2727" y="18000"/>
                </a:cubicBezTo>
                <a:moveTo>
                  <a:pt x="51816" y="113994"/>
                </a:moveTo>
                <a:cubicBezTo>
                  <a:pt x="47300" y="113994"/>
                  <a:pt x="43638" y="109966"/>
                  <a:pt x="43638" y="104994"/>
                </a:cubicBezTo>
                <a:cubicBezTo>
                  <a:pt x="43638" y="100027"/>
                  <a:pt x="47300" y="95994"/>
                  <a:pt x="51816" y="95994"/>
                </a:cubicBezTo>
                <a:cubicBezTo>
                  <a:pt x="56338" y="95994"/>
                  <a:pt x="60000" y="100027"/>
                  <a:pt x="60000" y="104994"/>
                </a:cubicBezTo>
                <a:cubicBezTo>
                  <a:pt x="60000" y="109966"/>
                  <a:pt x="56338" y="113994"/>
                  <a:pt x="51816" y="113994"/>
                </a:cubicBezTo>
                <a:moveTo>
                  <a:pt x="117272" y="101994"/>
                </a:moveTo>
                <a:lnTo>
                  <a:pt x="65177" y="101994"/>
                </a:lnTo>
                <a:cubicBezTo>
                  <a:pt x="63916" y="95150"/>
                  <a:pt x="58416" y="89994"/>
                  <a:pt x="51816" y="89994"/>
                </a:cubicBezTo>
                <a:cubicBezTo>
                  <a:pt x="45222" y="89994"/>
                  <a:pt x="39722" y="95150"/>
                  <a:pt x="38455" y="101994"/>
                </a:cubicBezTo>
                <a:lnTo>
                  <a:pt x="2727" y="101994"/>
                </a:lnTo>
                <a:cubicBezTo>
                  <a:pt x="1222" y="101994"/>
                  <a:pt x="0" y="103338"/>
                  <a:pt x="0" y="104994"/>
                </a:cubicBezTo>
                <a:cubicBezTo>
                  <a:pt x="0" y="106655"/>
                  <a:pt x="1222" y="107994"/>
                  <a:pt x="2727" y="107994"/>
                </a:cubicBezTo>
                <a:lnTo>
                  <a:pt x="38455" y="107994"/>
                </a:lnTo>
                <a:cubicBezTo>
                  <a:pt x="39722" y="114844"/>
                  <a:pt x="45222" y="120000"/>
                  <a:pt x="51816" y="120000"/>
                </a:cubicBezTo>
                <a:cubicBezTo>
                  <a:pt x="58416" y="120000"/>
                  <a:pt x="63916" y="114844"/>
                  <a:pt x="65177" y="107994"/>
                </a:cubicBezTo>
                <a:lnTo>
                  <a:pt x="117272" y="107994"/>
                </a:lnTo>
                <a:cubicBezTo>
                  <a:pt x="118777" y="107994"/>
                  <a:pt x="120000" y="106655"/>
                  <a:pt x="120000" y="104994"/>
                </a:cubicBezTo>
                <a:cubicBezTo>
                  <a:pt x="120000" y="103338"/>
                  <a:pt x="118777" y="101994"/>
                  <a:pt x="117272" y="101994"/>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56" name="Text Placeholder 5">
            <a:extLst>
              <a:ext uri="{FF2B5EF4-FFF2-40B4-BE49-F238E27FC236}">
                <a16:creationId xmlns:a16="http://schemas.microsoft.com/office/drawing/2014/main" id="{7798667E-C0EA-429F-A3B0-03650D08E7BC}"/>
              </a:ext>
            </a:extLst>
          </p:cNvPr>
          <p:cNvSpPr>
            <a:spLocks noGrp="1"/>
          </p:cNvSpPr>
          <p:nvPr>
            <p:ph type="body" sz="quarter" idx="24" hasCustomPrompt="1"/>
          </p:nvPr>
        </p:nvSpPr>
        <p:spPr>
          <a:xfrm>
            <a:off x="2120685" y="5139323"/>
            <a:ext cx="1733046" cy="108543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7" name="Text Placeholder 62">
            <a:extLst>
              <a:ext uri="{FF2B5EF4-FFF2-40B4-BE49-F238E27FC236}">
                <a16:creationId xmlns:a16="http://schemas.microsoft.com/office/drawing/2014/main" id="{7ABF4D94-5D4F-4A70-9F64-FB003DCC3E99}"/>
              </a:ext>
            </a:extLst>
          </p:cNvPr>
          <p:cNvSpPr>
            <a:spLocks noGrp="1"/>
          </p:cNvSpPr>
          <p:nvPr>
            <p:ph type="body" sz="quarter" idx="34" hasCustomPrompt="1"/>
          </p:nvPr>
        </p:nvSpPr>
        <p:spPr>
          <a:xfrm>
            <a:off x="2130741" y="4679987"/>
            <a:ext cx="1733047" cy="362766"/>
          </a:xfrm>
          <a:prstGeom prst="rect">
            <a:avLst/>
          </a:prstGeom>
        </p:spPr>
        <p:txBody>
          <a:bodyPr/>
          <a:lstStyle>
            <a:lvl1pPr algn="ctr">
              <a:defRPr b="1"/>
            </a:lvl1pPr>
          </a:lstStyle>
          <a:p>
            <a:pPr lvl="0"/>
            <a:r>
              <a:rPr lang="en-US" dirty="0"/>
              <a:t>Heading 1</a:t>
            </a:r>
          </a:p>
        </p:txBody>
      </p:sp>
      <p:sp>
        <p:nvSpPr>
          <p:cNvPr id="59" name="Text Placeholder 5">
            <a:extLst>
              <a:ext uri="{FF2B5EF4-FFF2-40B4-BE49-F238E27FC236}">
                <a16:creationId xmlns:a16="http://schemas.microsoft.com/office/drawing/2014/main" id="{D549BCFB-1AF6-4742-905A-0F84B69A926A}"/>
              </a:ext>
            </a:extLst>
          </p:cNvPr>
          <p:cNvSpPr>
            <a:spLocks noGrp="1"/>
          </p:cNvSpPr>
          <p:nvPr>
            <p:ph type="body" sz="quarter" idx="35" hasCustomPrompt="1"/>
          </p:nvPr>
        </p:nvSpPr>
        <p:spPr>
          <a:xfrm>
            <a:off x="4230092" y="5139323"/>
            <a:ext cx="1733046" cy="108543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0" name="Text Placeholder 62">
            <a:extLst>
              <a:ext uri="{FF2B5EF4-FFF2-40B4-BE49-F238E27FC236}">
                <a16:creationId xmlns:a16="http://schemas.microsoft.com/office/drawing/2014/main" id="{1B756708-6D43-46ED-8F69-43F06FBF826A}"/>
              </a:ext>
            </a:extLst>
          </p:cNvPr>
          <p:cNvSpPr>
            <a:spLocks noGrp="1"/>
          </p:cNvSpPr>
          <p:nvPr>
            <p:ph type="body" sz="quarter" idx="36" hasCustomPrompt="1"/>
          </p:nvPr>
        </p:nvSpPr>
        <p:spPr>
          <a:xfrm>
            <a:off x="4240148" y="4679987"/>
            <a:ext cx="1733047" cy="362766"/>
          </a:xfrm>
          <a:prstGeom prst="rect">
            <a:avLst/>
          </a:prstGeom>
        </p:spPr>
        <p:txBody>
          <a:bodyPr/>
          <a:lstStyle>
            <a:lvl1pPr algn="ctr">
              <a:defRPr b="1"/>
            </a:lvl1pPr>
          </a:lstStyle>
          <a:p>
            <a:pPr lvl="0"/>
            <a:r>
              <a:rPr lang="en-US" dirty="0"/>
              <a:t>Heading 2</a:t>
            </a:r>
          </a:p>
        </p:txBody>
      </p:sp>
      <p:sp>
        <p:nvSpPr>
          <p:cNvPr id="61" name="Text Placeholder 5">
            <a:extLst>
              <a:ext uri="{FF2B5EF4-FFF2-40B4-BE49-F238E27FC236}">
                <a16:creationId xmlns:a16="http://schemas.microsoft.com/office/drawing/2014/main" id="{F2C5BE38-EA34-4794-912E-E018EDB9C5A0}"/>
              </a:ext>
            </a:extLst>
          </p:cNvPr>
          <p:cNvSpPr>
            <a:spLocks noGrp="1"/>
          </p:cNvSpPr>
          <p:nvPr>
            <p:ph type="body" sz="quarter" idx="37" hasCustomPrompt="1"/>
          </p:nvPr>
        </p:nvSpPr>
        <p:spPr>
          <a:xfrm>
            <a:off x="6329442" y="5139323"/>
            <a:ext cx="1733046" cy="108543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2" name="Text Placeholder 62">
            <a:extLst>
              <a:ext uri="{FF2B5EF4-FFF2-40B4-BE49-F238E27FC236}">
                <a16:creationId xmlns:a16="http://schemas.microsoft.com/office/drawing/2014/main" id="{015977C7-87A9-497E-9FD2-68A5A2B22DCD}"/>
              </a:ext>
            </a:extLst>
          </p:cNvPr>
          <p:cNvSpPr>
            <a:spLocks noGrp="1"/>
          </p:cNvSpPr>
          <p:nvPr>
            <p:ph type="body" sz="quarter" idx="38" hasCustomPrompt="1"/>
          </p:nvPr>
        </p:nvSpPr>
        <p:spPr>
          <a:xfrm>
            <a:off x="6339498" y="4679987"/>
            <a:ext cx="1733047" cy="362766"/>
          </a:xfrm>
          <a:prstGeom prst="rect">
            <a:avLst/>
          </a:prstGeom>
        </p:spPr>
        <p:txBody>
          <a:bodyPr/>
          <a:lstStyle>
            <a:lvl1pPr algn="ctr">
              <a:defRPr b="1"/>
            </a:lvl1pPr>
          </a:lstStyle>
          <a:p>
            <a:pPr lvl="0"/>
            <a:r>
              <a:rPr lang="en-US" dirty="0"/>
              <a:t>Heading 3</a:t>
            </a:r>
          </a:p>
        </p:txBody>
      </p:sp>
      <p:sp>
        <p:nvSpPr>
          <p:cNvPr id="63" name="Text Placeholder 5">
            <a:extLst>
              <a:ext uri="{FF2B5EF4-FFF2-40B4-BE49-F238E27FC236}">
                <a16:creationId xmlns:a16="http://schemas.microsoft.com/office/drawing/2014/main" id="{F08387F6-D1C1-415B-AC71-BB4603E8D5EB}"/>
              </a:ext>
            </a:extLst>
          </p:cNvPr>
          <p:cNvSpPr>
            <a:spLocks noGrp="1"/>
          </p:cNvSpPr>
          <p:nvPr>
            <p:ph type="body" sz="quarter" idx="39" hasCustomPrompt="1"/>
          </p:nvPr>
        </p:nvSpPr>
        <p:spPr>
          <a:xfrm>
            <a:off x="8374876" y="5139323"/>
            <a:ext cx="1733046" cy="108543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4" name="Text Placeholder 62">
            <a:extLst>
              <a:ext uri="{FF2B5EF4-FFF2-40B4-BE49-F238E27FC236}">
                <a16:creationId xmlns:a16="http://schemas.microsoft.com/office/drawing/2014/main" id="{9472E820-7304-4E3F-923F-6169068D8A10}"/>
              </a:ext>
            </a:extLst>
          </p:cNvPr>
          <p:cNvSpPr>
            <a:spLocks noGrp="1"/>
          </p:cNvSpPr>
          <p:nvPr>
            <p:ph type="body" sz="quarter" idx="40" hasCustomPrompt="1"/>
          </p:nvPr>
        </p:nvSpPr>
        <p:spPr>
          <a:xfrm>
            <a:off x="8384932" y="4679987"/>
            <a:ext cx="1733047" cy="362766"/>
          </a:xfrm>
          <a:prstGeom prst="rect">
            <a:avLst/>
          </a:prstGeom>
        </p:spPr>
        <p:txBody>
          <a:bodyPr/>
          <a:lstStyle>
            <a:lvl1pPr algn="ctr">
              <a:defRPr b="1"/>
            </a:lvl1pPr>
          </a:lstStyle>
          <a:p>
            <a:pPr lvl="0"/>
            <a:r>
              <a:rPr lang="en-US" dirty="0"/>
              <a:t>Heading 4</a:t>
            </a:r>
          </a:p>
        </p:txBody>
      </p:sp>
    </p:spTree>
    <p:custDataLst>
      <p:tags r:id="rId1"/>
    </p:custDataLst>
    <p:extLst>
      <p:ext uri="{BB962C8B-B14F-4D97-AF65-F5344CB8AC3E}">
        <p14:creationId xmlns:p14="http://schemas.microsoft.com/office/powerpoint/2010/main" val="3091063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image" Target="../media/image1.png"/><Relationship Id="rId5" Type="http://schemas.openxmlformats.org/officeDocument/2006/relationships/slideLayout" Target="../slideLayouts/slideLayout23.xml"/><Relationship Id="rId10" Type="http://schemas.openxmlformats.org/officeDocument/2006/relationships/tags" Target="../tags/tag20.xml"/><Relationship Id="rId4" Type="http://schemas.openxmlformats.org/officeDocument/2006/relationships/slideLayout" Target="../slideLayouts/slideLayout22.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pic>
        <p:nvPicPr>
          <p:cNvPr id="15" name="Shape 15"/>
          <p:cNvPicPr preferRelativeResize="0"/>
          <p:nvPr/>
        </p:nvPicPr>
        <p:blipFill rotWithShape="1">
          <a:blip r:embed="rId21">
            <a:alphaModFix/>
          </a:blip>
          <a:srcRect/>
          <a:stretch/>
        </p:blipFill>
        <p:spPr>
          <a:xfrm>
            <a:off x="0" y="0"/>
            <a:ext cx="12191998" cy="6858000"/>
          </a:xfrm>
          <a:prstGeom prst="rect">
            <a:avLst/>
          </a:prstGeom>
          <a:noFill/>
          <a:ln>
            <a:noFill/>
          </a:ln>
        </p:spPr>
      </p:pic>
      <p:sp>
        <p:nvSpPr>
          <p:cNvPr id="9" name="Slide Number Placeholder 5">
            <a:extLst>
              <a:ext uri="{FF2B5EF4-FFF2-40B4-BE49-F238E27FC236}">
                <a16:creationId xmlns:a16="http://schemas.microsoft.com/office/drawing/2014/main" id="{048CE3EE-8E05-41DD-A7B9-3F3BC9130617}"/>
              </a:ext>
            </a:extLst>
          </p:cNvPr>
          <p:cNvSpPr>
            <a:spLocks noGrp="1"/>
          </p:cNvSpPr>
          <p:nvPr>
            <p:ph type="sldNum" sz="quarter" idx="4"/>
          </p:nvPr>
        </p:nvSpPr>
        <p:spPr>
          <a:xfrm>
            <a:off x="11561884" y="6356350"/>
            <a:ext cx="386861" cy="365125"/>
          </a:xfrm>
          <a:prstGeom prst="rect">
            <a:avLst/>
          </a:prstGeom>
        </p:spPr>
        <p:txBody>
          <a:bodyPr vert="horz" lIns="91440" tIns="45720" rIns="91440" bIns="45720" rtlCol="0" anchor="ctr"/>
          <a:lstStyle>
            <a:lvl1pPr algn="r">
              <a:defRPr sz="800">
                <a:solidFill>
                  <a:schemeClr val="tx1">
                    <a:tint val="75000"/>
                  </a:schemeClr>
                </a:solidFill>
              </a:defRPr>
            </a:lvl1pPr>
          </a:lstStyle>
          <a:p>
            <a:fld id="{AEE158EC-8AAB-4AC2-BB01-557722FA2B15}" type="slidenum">
              <a:rPr lang="en-IN" smtClean="0"/>
              <a:pPr/>
              <a:t>‹#›</a:t>
            </a:fld>
            <a:endParaRPr lang="en-IN" dirty="0"/>
          </a:p>
        </p:txBody>
      </p:sp>
      <p:sp>
        <p:nvSpPr>
          <p:cNvPr id="16" name="Shape 1165">
            <a:extLst>
              <a:ext uri="{FF2B5EF4-FFF2-40B4-BE49-F238E27FC236}">
                <a16:creationId xmlns:a16="http://schemas.microsoft.com/office/drawing/2014/main" id="{8FE0463C-9252-42A8-B98F-A89A880C37AE}"/>
              </a:ext>
            </a:extLst>
          </p:cNvPr>
          <p:cNvSpPr/>
          <p:nvPr userDrawn="1"/>
        </p:nvSpPr>
        <p:spPr>
          <a:xfrm>
            <a:off x="0" y="267883"/>
            <a:ext cx="75500" cy="861239"/>
          </a:xfrm>
          <a:prstGeom prst="rect">
            <a:avLst/>
          </a:prstGeom>
          <a:solidFill>
            <a:srgbClr val="00B0F0"/>
          </a:solidFill>
          <a:ln>
            <a:noFill/>
          </a:ln>
        </p:spPr>
        <p:txBody>
          <a:bodyPr lIns="91425" tIns="45700" rIns="91425" bIns="45700" anchor="ctr" anchorCtr="0">
            <a:noAutofit/>
          </a:bodyPr>
          <a:lstStyle/>
          <a:p>
            <a:pPr marL="0" marR="0" lvl="0" indent="0" algn="ctr" rtl="0">
              <a:spcBef>
                <a:spcPts val="0"/>
              </a:spcBef>
              <a:buNone/>
            </a:pPr>
            <a:endParaRPr sz="1800">
              <a:solidFill>
                <a:srgbClr val="FA4C74"/>
              </a:solidFill>
              <a:latin typeface="Calibri"/>
              <a:ea typeface="Calibri"/>
              <a:cs typeface="Calibri"/>
              <a:sym typeface="Calibri"/>
            </a:endParaRPr>
          </a:p>
        </p:txBody>
      </p:sp>
      <p:sp>
        <p:nvSpPr>
          <p:cNvPr id="6" name="Text Placeholder 7">
            <a:extLst>
              <a:ext uri="{FF2B5EF4-FFF2-40B4-BE49-F238E27FC236}">
                <a16:creationId xmlns:a16="http://schemas.microsoft.com/office/drawing/2014/main" id="{01DEA6E9-2D1C-46D4-A2C0-8E1B685C2271}"/>
              </a:ext>
            </a:extLst>
          </p:cNvPr>
          <p:cNvSpPr txBox="1">
            <a:spLocks/>
          </p:cNvSpPr>
          <p:nvPr userDrawn="1"/>
        </p:nvSpPr>
        <p:spPr>
          <a:xfrm>
            <a:off x="207963" y="273050"/>
            <a:ext cx="10515600" cy="298451"/>
          </a:xfrm>
          <a:prstGeom prst="rect">
            <a:avLst/>
          </a:prstGeom>
        </p:spPr>
        <p:txBody>
          <a:bodyPr/>
          <a:lstStyle>
            <a:lvl1pPr marL="0" indent="0" algn="l" defTabSz="685766" rtl="0" eaLnBrk="1" latinLnBrk="0" hangingPunct="1">
              <a:lnSpc>
                <a:spcPct val="90000"/>
              </a:lnSpc>
              <a:spcBef>
                <a:spcPts val="750"/>
              </a:spcBef>
              <a:buFont typeface="Arial" panose="020B0604020202020204" pitchFamily="34" charset="0"/>
              <a:buNone/>
              <a:defRPr sz="1200" kern="1200">
                <a:solidFill>
                  <a:srgbClr val="0EC07D"/>
                </a:solidFill>
                <a:latin typeface="Arial" panose="020B0604020202020204" pitchFamily="34" charset="0"/>
                <a:ea typeface="+mn-ea"/>
                <a:cs typeface="Arial" panose="020B0604020202020204" pitchFamily="34" charset="0"/>
              </a:defRPr>
            </a:lvl1pPr>
            <a:lvl2pPr marL="514325" indent="-171441" algn="l" defTabSz="68576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07" indent="-171441" algn="l" defTabSz="68576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090" indent="-171441"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2973" indent="-171441"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856" indent="-171441"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1"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1" indent="-171441"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1"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 sz="1600" b="1" dirty="0">
                <a:solidFill>
                  <a:srgbClr val="0070C0"/>
                </a:solidFill>
              </a:rPr>
              <a:t>Module 3:</a:t>
            </a:r>
            <a:r>
              <a:rPr lang="en" sz="1600" dirty="0">
                <a:solidFill>
                  <a:srgbClr val="0070C0"/>
                </a:solidFill>
              </a:rPr>
              <a:t> </a:t>
            </a:r>
            <a:r>
              <a:rPr lang="en-US" sz="1600" dirty="0">
                <a:solidFill>
                  <a:srgbClr val="0070C0"/>
                </a:solidFill>
              </a:rPr>
              <a:t>Mastering Selenium 4.x</a:t>
            </a:r>
          </a:p>
          <a:p>
            <a:r>
              <a:rPr lang="en-US" sz="1600" dirty="0">
                <a:solidFill>
                  <a:srgbClr val="0070C0"/>
                </a:solidFill>
              </a:rPr>
              <a:t> </a:t>
            </a:r>
          </a:p>
          <a:p>
            <a:pPr>
              <a:buClrTx/>
            </a:pPr>
            <a:endParaRPr lang="en-IN" sz="1600" dirty="0">
              <a:solidFill>
                <a:srgbClr val="0070C0"/>
              </a:solidFill>
            </a:endParaRPr>
          </a:p>
        </p:txBody>
      </p:sp>
      <p:sp>
        <p:nvSpPr>
          <p:cNvPr id="7" name="Rectangle 14">
            <a:extLst>
              <a:ext uri="{FF2B5EF4-FFF2-40B4-BE49-F238E27FC236}">
                <a16:creationId xmlns:a16="http://schemas.microsoft.com/office/drawing/2014/main" id="{F2768800-7C93-434A-8E6C-EF91D58A3EED}"/>
              </a:ext>
            </a:extLst>
          </p:cNvPr>
          <p:cNvSpPr>
            <a:spLocks noChangeArrowheads="1"/>
          </p:cNvSpPr>
          <p:nvPr userDrawn="1"/>
        </p:nvSpPr>
        <p:spPr bwMode="auto">
          <a:xfrm>
            <a:off x="75500" y="6506031"/>
            <a:ext cx="651707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800" dirty="0">
                <a:solidFill>
                  <a:schemeClr val="tx1">
                    <a:lumMod val="50000"/>
                    <a:lumOff val="50000"/>
                  </a:schemeClr>
                </a:solidFill>
                <a:latin typeface="Arial" panose="020B0604020202020204" pitchFamily="34" charset="0"/>
                <a:cs typeface="Arial" panose="020B0604020202020204" pitchFamily="34" charset="0"/>
              </a:rPr>
              <a:t>Copyright © 2023. All rights reserved.  release 2.0.0</a:t>
            </a:r>
            <a:endParaRPr lang="en-IN" sz="800" dirty="0">
              <a:solidFill>
                <a:schemeClr val="tx1">
                  <a:lumMod val="50000"/>
                  <a:lumOff val="50000"/>
                </a:schemeClr>
              </a:solidFill>
            </a:endParaRPr>
          </a:p>
        </p:txBody>
      </p:sp>
    </p:spTree>
    <p:custDataLst>
      <p:tags r:id="rId20"/>
    </p:custDataLst>
    <p:extLst>
      <p:ext uri="{BB962C8B-B14F-4D97-AF65-F5344CB8AC3E}">
        <p14:creationId xmlns:p14="http://schemas.microsoft.com/office/powerpoint/2010/main" val="2449655006"/>
      </p:ext>
    </p:extLst>
  </p:cSld>
  <p:clrMap bg1="lt1" tx1="dk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 id="2147483731"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2" name="Shape 15">
            <a:extLst>
              <a:ext uri="{FF2B5EF4-FFF2-40B4-BE49-F238E27FC236}">
                <a16:creationId xmlns:a16="http://schemas.microsoft.com/office/drawing/2014/main" id="{26926FEF-6F1A-470B-96E4-82A6DFA4848C}"/>
              </a:ext>
            </a:extLst>
          </p:cNvPr>
          <p:cNvPicPr preferRelativeResize="0"/>
          <p:nvPr userDrawn="1"/>
        </p:nvPicPr>
        <p:blipFill rotWithShape="1">
          <a:blip r:embed="rId11">
            <a:alphaModFix/>
          </a:blip>
          <a:srcRect/>
          <a:stretch/>
        </p:blipFill>
        <p:spPr>
          <a:xfrm>
            <a:off x="0" y="0"/>
            <a:ext cx="12191998" cy="6858000"/>
          </a:xfrm>
          <a:prstGeom prst="rect">
            <a:avLst/>
          </a:prstGeom>
          <a:noFill/>
          <a:ln>
            <a:noFill/>
          </a:ln>
        </p:spPr>
      </p:pic>
      <p:sp>
        <p:nvSpPr>
          <p:cNvPr id="7" name="Shape 1165">
            <a:extLst>
              <a:ext uri="{FF2B5EF4-FFF2-40B4-BE49-F238E27FC236}">
                <a16:creationId xmlns:a16="http://schemas.microsoft.com/office/drawing/2014/main" id="{8A536E70-EA16-40DC-9422-9706DE263DD4}"/>
              </a:ext>
            </a:extLst>
          </p:cNvPr>
          <p:cNvSpPr/>
          <p:nvPr userDrawn="1"/>
        </p:nvSpPr>
        <p:spPr>
          <a:xfrm>
            <a:off x="0" y="267883"/>
            <a:ext cx="75500" cy="861239"/>
          </a:xfrm>
          <a:prstGeom prst="rect">
            <a:avLst/>
          </a:prstGeom>
          <a:solidFill>
            <a:srgbClr val="00B0F0"/>
          </a:solidFill>
          <a:ln>
            <a:noFill/>
          </a:ln>
        </p:spPr>
        <p:txBody>
          <a:bodyPr lIns="91425" tIns="45700" rIns="91425" bIns="45700" anchor="ctr" anchorCtr="0">
            <a:noAutofit/>
          </a:bodyPr>
          <a:lstStyle/>
          <a:p>
            <a:pPr marL="0" marR="0" lvl="0" indent="0" algn="ctr" rtl="0">
              <a:spcBef>
                <a:spcPts val="0"/>
              </a:spcBef>
              <a:buNone/>
            </a:pPr>
            <a:endParaRPr sz="1800">
              <a:solidFill>
                <a:srgbClr val="FA4C74"/>
              </a:solidFill>
              <a:latin typeface="Calibri"/>
              <a:ea typeface="Calibri"/>
              <a:cs typeface="Calibri"/>
              <a:sym typeface="Calibri"/>
            </a:endParaRPr>
          </a:p>
        </p:txBody>
      </p:sp>
      <p:sp>
        <p:nvSpPr>
          <p:cNvPr id="11" name="Rectangle 14">
            <a:extLst>
              <a:ext uri="{FF2B5EF4-FFF2-40B4-BE49-F238E27FC236}">
                <a16:creationId xmlns:a16="http://schemas.microsoft.com/office/drawing/2014/main" id="{F2768800-7C93-434A-8E6C-EF91D58A3EED}"/>
              </a:ext>
            </a:extLst>
          </p:cNvPr>
          <p:cNvSpPr>
            <a:spLocks noChangeArrowheads="1"/>
          </p:cNvSpPr>
          <p:nvPr userDrawn="1"/>
        </p:nvSpPr>
        <p:spPr bwMode="auto">
          <a:xfrm>
            <a:off x="75500" y="6506031"/>
            <a:ext cx="651707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800" dirty="0">
                <a:solidFill>
                  <a:schemeClr val="tx1">
                    <a:lumMod val="50000"/>
                    <a:lumOff val="50000"/>
                  </a:schemeClr>
                </a:solidFill>
                <a:latin typeface="Arial" panose="020B0604020202020204" pitchFamily="34" charset="0"/>
                <a:cs typeface="Arial" panose="020B0604020202020204" pitchFamily="34" charset="0"/>
              </a:rPr>
              <a:t>Copyright © 2023. All rights reserved.  release 2.0.0</a:t>
            </a:r>
            <a:endParaRPr lang="en-IN" sz="800" dirty="0">
              <a:solidFill>
                <a:schemeClr val="tx1">
                  <a:lumMod val="50000"/>
                  <a:lumOff val="50000"/>
                </a:schemeClr>
              </a:solidFill>
            </a:endParaRPr>
          </a:p>
        </p:txBody>
      </p:sp>
      <p:sp>
        <p:nvSpPr>
          <p:cNvPr id="6" name="Slide Number Placeholder 5">
            <a:extLst>
              <a:ext uri="{FF2B5EF4-FFF2-40B4-BE49-F238E27FC236}">
                <a16:creationId xmlns:a16="http://schemas.microsoft.com/office/drawing/2014/main" id="{7F28483C-3F9D-4ECF-88B5-13EE510DDBB0}"/>
              </a:ext>
            </a:extLst>
          </p:cNvPr>
          <p:cNvSpPr>
            <a:spLocks noGrp="1"/>
          </p:cNvSpPr>
          <p:nvPr>
            <p:ph type="sldNum" sz="quarter" idx="4"/>
          </p:nvPr>
        </p:nvSpPr>
        <p:spPr>
          <a:xfrm>
            <a:off x="11561884" y="6356350"/>
            <a:ext cx="386861" cy="365125"/>
          </a:xfrm>
          <a:prstGeom prst="rect">
            <a:avLst/>
          </a:prstGeom>
        </p:spPr>
        <p:txBody>
          <a:bodyPr vert="horz" lIns="91440" tIns="45720" rIns="91440" bIns="45720" rtlCol="0" anchor="ctr"/>
          <a:lstStyle>
            <a:lvl1pPr algn="r">
              <a:defRPr sz="800">
                <a:solidFill>
                  <a:schemeClr val="tx1">
                    <a:tint val="75000"/>
                  </a:schemeClr>
                </a:solidFill>
              </a:defRPr>
            </a:lvl1pPr>
          </a:lstStyle>
          <a:p>
            <a:fld id="{AEE158EC-8AAB-4AC2-BB01-557722FA2B15}" type="slidenum">
              <a:rPr lang="en-IN" smtClean="0"/>
              <a:pPr/>
              <a:t>‹#›</a:t>
            </a:fld>
            <a:endParaRPr lang="en-IN" dirty="0"/>
          </a:p>
        </p:txBody>
      </p:sp>
      <p:sp>
        <p:nvSpPr>
          <p:cNvPr id="9" name="Text Placeholder 7">
            <a:extLst>
              <a:ext uri="{FF2B5EF4-FFF2-40B4-BE49-F238E27FC236}">
                <a16:creationId xmlns:a16="http://schemas.microsoft.com/office/drawing/2014/main" id="{01DEA6E9-2D1C-46D4-A2C0-8E1B685C2271}"/>
              </a:ext>
            </a:extLst>
          </p:cNvPr>
          <p:cNvSpPr txBox="1">
            <a:spLocks/>
          </p:cNvSpPr>
          <p:nvPr userDrawn="1"/>
        </p:nvSpPr>
        <p:spPr>
          <a:xfrm>
            <a:off x="207963" y="273050"/>
            <a:ext cx="10515600" cy="298451"/>
          </a:xfrm>
          <a:prstGeom prst="rect">
            <a:avLst/>
          </a:prstGeom>
        </p:spPr>
        <p:txBody>
          <a:bodyPr/>
          <a:lstStyle>
            <a:lvl1pPr marL="0" indent="0" algn="l" defTabSz="685766" rtl="0" eaLnBrk="1" latinLnBrk="0" hangingPunct="1">
              <a:lnSpc>
                <a:spcPct val="90000"/>
              </a:lnSpc>
              <a:spcBef>
                <a:spcPts val="750"/>
              </a:spcBef>
              <a:buFont typeface="Arial" panose="020B0604020202020204" pitchFamily="34" charset="0"/>
              <a:buNone/>
              <a:defRPr sz="1200" kern="1200">
                <a:solidFill>
                  <a:srgbClr val="0EC07D"/>
                </a:solidFill>
                <a:latin typeface="Arial" panose="020B0604020202020204" pitchFamily="34" charset="0"/>
                <a:ea typeface="+mn-ea"/>
                <a:cs typeface="Arial" panose="020B0604020202020204" pitchFamily="34" charset="0"/>
              </a:defRPr>
            </a:lvl1pPr>
            <a:lvl2pPr marL="514325" indent="-171441" algn="l" defTabSz="68576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07" indent="-171441" algn="l" defTabSz="68576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090" indent="-171441"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2973" indent="-171441"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856" indent="-171441"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1"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1" indent="-171441"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1"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 sz="1600" b="1" dirty="0">
                <a:solidFill>
                  <a:srgbClr val="0070C0"/>
                </a:solidFill>
              </a:rPr>
              <a:t>Module 3:</a:t>
            </a:r>
            <a:r>
              <a:rPr lang="en" sz="1600" dirty="0">
                <a:solidFill>
                  <a:srgbClr val="0070C0"/>
                </a:solidFill>
              </a:rPr>
              <a:t> </a:t>
            </a:r>
            <a:r>
              <a:rPr lang="en-US" sz="1600" dirty="0">
                <a:solidFill>
                  <a:srgbClr val="0070C0"/>
                </a:solidFill>
              </a:rPr>
              <a:t>Mastering Selenium 4.x</a:t>
            </a:r>
          </a:p>
          <a:p>
            <a:pPr>
              <a:buClrTx/>
            </a:pPr>
            <a:endParaRPr lang="en-IN" sz="1600" dirty="0">
              <a:solidFill>
                <a:srgbClr val="0070C0"/>
              </a:solidFill>
            </a:endParaRPr>
          </a:p>
        </p:txBody>
      </p:sp>
    </p:spTree>
    <p:custDataLst>
      <p:tags r:id="rId10"/>
    </p:custDataLst>
    <p:extLst>
      <p:ext uri="{BB962C8B-B14F-4D97-AF65-F5344CB8AC3E}">
        <p14:creationId xmlns:p14="http://schemas.microsoft.com/office/powerpoint/2010/main" val="417527373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1" r:id="rId8"/>
  </p:sldLayoutIdLst>
  <p:txStyles>
    <p:titleStyle>
      <a:lvl1pPr algn="l" defTabSz="914400" rtl="0" eaLnBrk="1" latinLnBrk="0" hangingPunct="1">
        <a:lnSpc>
          <a:spcPct val="90000"/>
        </a:lnSpc>
        <a:spcBef>
          <a:spcPct val="0"/>
        </a:spcBef>
        <a:buNone/>
        <a:defRPr lang="en-IN" sz="2800" b="1" i="0" u="none" strike="noStrike" kern="1200" cap="none" dirty="0">
          <a:solidFill>
            <a:schemeClr val="dk2"/>
          </a:solidFill>
          <a:latin typeface="Arial" panose="020B0604020202020204" pitchFamily="34" charset="0"/>
          <a:ea typeface="Source Sans Pro"/>
          <a:cs typeface="Arial" panose="020B0604020202020204" pitchFamily="34" charset="0"/>
          <a:sym typeface="Arial"/>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8.xml"/><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0.xml"/><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0.xml"/><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1.xml"/><Relationship Id="rId1" Type="http://schemas.openxmlformats.org/officeDocument/2006/relationships/slideLayout" Target="../slideLayouts/slideLayout2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5.xml"/><Relationship Id="rId1" Type="http://schemas.openxmlformats.org/officeDocument/2006/relationships/slideLayout" Target="../slideLayouts/slideLayout20.xml"/></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6.xml"/><Relationship Id="rId1" Type="http://schemas.openxmlformats.org/officeDocument/2006/relationships/slideLayout" Target="../slideLayouts/slideLayout20.xml"/></Relationships>
</file>

<file path=ppt/slides/_rels/slide47.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47.xml"/><Relationship Id="rId1" Type="http://schemas.openxmlformats.org/officeDocument/2006/relationships/slideLayout" Target="../slideLayouts/slideLayout20.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8.xml"/><Relationship Id="rId1" Type="http://schemas.openxmlformats.org/officeDocument/2006/relationships/slideLayout" Target="../slideLayouts/slideLayout20.xml"/></Relationships>
</file>

<file path=ppt/slides/_rels/slide4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9.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0.xml"/><Relationship Id="rId4" Type="http://schemas.openxmlformats.org/officeDocument/2006/relationships/image" Target="../media/image10.png"/></Relationships>
</file>

<file path=ppt/slides/_rels/slide5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0.xml"/><Relationship Id="rId1" Type="http://schemas.openxmlformats.org/officeDocument/2006/relationships/slideLayout" Target="../slideLayouts/slideLayout2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0.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0.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0.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0.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0.xml"/><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0.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0.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0.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IN" dirty="0"/>
              <a:t>Test Automation</a:t>
            </a:r>
          </a:p>
        </p:txBody>
      </p:sp>
      <p:sp>
        <p:nvSpPr>
          <p:cNvPr id="2" name="Text Placeholder 1"/>
          <p:cNvSpPr>
            <a:spLocks noGrp="1"/>
          </p:cNvSpPr>
          <p:nvPr>
            <p:ph type="body" sz="quarter" idx="15"/>
          </p:nvPr>
        </p:nvSpPr>
        <p:spPr>
          <a:xfrm>
            <a:off x="2013857" y="2240441"/>
            <a:ext cx="9356981" cy="704061"/>
          </a:xfrm>
        </p:spPr>
        <p:txBody>
          <a:bodyPr/>
          <a:lstStyle/>
          <a:p>
            <a:r>
              <a:rPr lang="en-US" dirty="0"/>
              <a:t>Mastering Selenium 4.x</a:t>
            </a:r>
          </a:p>
        </p:txBody>
      </p:sp>
      <p:sp>
        <p:nvSpPr>
          <p:cNvPr id="11" name="Text Placeholder 10"/>
          <p:cNvSpPr>
            <a:spLocks noGrp="1"/>
          </p:cNvSpPr>
          <p:nvPr>
            <p:ph type="body" sz="quarter" idx="18"/>
          </p:nvPr>
        </p:nvSpPr>
        <p:spPr/>
        <p:txBody>
          <a:bodyPr/>
          <a:lstStyle/>
          <a:p>
            <a:r>
              <a:rPr lang="en-IN"/>
              <a:t> </a:t>
            </a:r>
            <a:endParaRPr lang="en-IN" dirty="0"/>
          </a:p>
        </p:txBody>
      </p:sp>
      <p:sp>
        <p:nvSpPr>
          <p:cNvPr id="55" name="Google Shape;55;p13"/>
          <p:cNvSpPr txBox="1"/>
          <p:nvPr/>
        </p:nvSpPr>
        <p:spPr>
          <a:xfrm>
            <a:off x="2277275" y="3706475"/>
            <a:ext cx="7477800" cy="888300"/>
          </a:xfrm>
          <a:prstGeom prst="rect">
            <a:avLst/>
          </a:prstGeom>
          <a:noFill/>
          <a:ln>
            <a:noFill/>
          </a:ln>
        </p:spPr>
        <p:txBody>
          <a:bodyPr spcFirstLastPara="1" wrap="square" lIns="91425" tIns="91425" rIns="91425" bIns="91425" anchor="t" anchorCtr="0">
            <a:noAutofit/>
          </a:bodyPr>
          <a:lstStyle/>
          <a:p>
            <a:pPr algn="ctr">
              <a:lnSpc>
                <a:spcPct val="115000"/>
              </a:lnSpc>
              <a:spcAft>
                <a:spcPts val="1500"/>
              </a:spcAft>
              <a:buClr>
                <a:schemeClr val="dk1"/>
              </a:buClr>
              <a:buSzPts val="1100"/>
            </a:pPr>
            <a:endParaRPr sz="2200" dirty="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1"/>
          <p:cNvSpPr txBox="1">
            <a:spLocks noGrp="1"/>
          </p:cNvSpPr>
          <p:nvPr>
            <p:ph type="title"/>
          </p:nvPr>
        </p:nvSpPr>
        <p:spPr/>
        <p:txBody>
          <a:bodyPr/>
          <a:lstStyle/>
          <a:p>
            <a:r>
              <a:rPr lang="fr-FR"/>
              <a:t>3.1.3 Selenium 4 Implementation : Java Code </a:t>
            </a:r>
          </a:p>
        </p:txBody>
      </p:sp>
      <p:sp>
        <p:nvSpPr>
          <p:cNvPr id="147" name="Google Shape;147;p11"/>
          <p:cNvSpPr txBox="1">
            <a:spLocks noGrp="1"/>
          </p:cNvSpPr>
          <p:nvPr>
            <p:ph type="body" idx="24"/>
          </p:nvPr>
        </p:nvSpPr>
        <p:spPr>
          <a:xfrm>
            <a:off x="514350" y="1304925"/>
            <a:ext cx="7277317" cy="4840288"/>
          </a:xfrm>
        </p:spPr>
        <p:txBody>
          <a:bodyPr/>
          <a:lstStyle/>
          <a:p>
            <a:r>
              <a:rPr lang="en-US" dirty="0">
                <a:sym typeface="Roboto"/>
              </a:rPr>
              <a:t>Here is  how Java code utilizes </a:t>
            </a:r>
            <a:r>
              <a:rPr lang="en-US" dirty="0" err="1">
                <a:sym typeface="Roboto"/>
              </a:rPr>
              <a:t>WebDriverManager</a:t>
            </a:r>
            <a:r>
              <a:rPr lang="en-US" dirty="0">
                <a:sym typeface="Roboto"/>
              </a:rPr>
              <a:t> for automated browser driver management:</a:t>
            </a:r>
            <a:endParaRPr lang="en-US" dirty="0"/>
          </a:p>
          <a:p>
            <a:pPr>
              <a:spcAft>
                <a:spcPts val="600"/>
              </a:spcAft>
            </a:pPr>
            <a:r>
              <a:rPr lang="en-US" sz="1600" dirty="0">
                <a:latin typeface="Courier New" panose="02070309020205020404" pitchFamily="49" charset="0"/>
                <a:cs typeface="Courier New" panose="02070309020205020404" pitchFamily="49" charset="0"/>
              </a:rPr>
              <a:t>public class </a:t>
            </a:r>
            <a:r>
              <a:rPr lang="en-US" sz="1600" dirty="0" err="1">
                <a:latin typeface="Courier New" panose="02070309020205020404" pitchFamily="49" charset="0"/>
                <a:cs typeface="Courier New" panose="02070309020205020404" pitchFamily="49" charset="0"/>
              </a:rPr>
              <a:t>SeleniumExample</a:t>
            </a:r>
            <a:r>
              <a:rPr lang="en-US" sz="1600" dirty="0">
                <a:latin typeface="Courier New" panose="02070309020205020404" pitchFamily="49" charset="0"/>
                <a:cs typeface="Courier New" panose="02070309020205020404" pitchFamily="49" charset="0"/>
              </a:rPr>
              <a:t> {</a:t>
            </a:r>
          </a:p>
          <a:p>
            <a:pPr>
              <a:spcAft>
                <a:spcPts val="600"/>
              </a:spcAft>
            </a:pPr>
            <a:r>
              <a:rPr lang="en-US" sz="1600" dirty="0">
                <a:latin typeface="Courier New" panose="02070309020205020404" pitchFamily="49" charset="0"/>
                <a:cs typeface="Courier New" panose="02070309020205020404" pitchFamily="49" charset="0"/>
              </a:rPr>
              <a:t>    public static void main(String[] </a:t>
            </a:r>
            <a:r>
              <a:rPr lang="en-US" sz="1600" dirty="0" err="1">
                <a:latin typeface="Courier New" panose="02070309020205020404" pitchFamily="49" charset="0"/>
                <a:cs typeface="Courier New" panose="02070309020205020404" pitchFamily="49" charset="0"/>
              </a:rPr>
              <a:t>args</a:t>
            </a:r>
            <a:r>
              <a:rPr lang="en-US" sz="1600" dirty="0">
                <a:latin typeface="Courier New" panose="02070309020205020404" pitchFamily="49" charset="0"/>
                <a:cs typeface="Courier New" panose="02070309020205020404" pitchFamily="49" charset="0"/>
              </a:rPr>
              <a:t>) {</a:t>
            </a:r>
          </a:p>
          <a:p>
            <a:pPr>
              <a:spcAft>
                <a:spcPts val="600"/>
              </a:spcAft>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WebDriverManager.chromedriver</a:t>
            </a:r>
            <a:r>
              <a:rPr lang="en-US" sz="1600" dirty="0">
                <a:latin typeface="Courier New" panose="02070309020205020404" pitchFamily="49" charset="0"/>
                <a:cs typeface="Courier New" panose="02070309020205020404" pitchFamily="49" charset="0"/>
              </a:rPr>
              <a:t>().setup();</a:t>
            </a:r>
          </a:p>
          <a:p>
            <a:pPr>
              <a:spcAft>
                <a:spcPts val="600"/>
              </a:spcAft>
            </a:pPr>
            <a:r>
              <a:rPr lang="en-US" sz="1600" dirty="0">
                <a:latin typeface="Courier New" panose="02070309020205020404" pitchFamily="49" charset="0"/>
                <a:cs typeface="Courier New" panose="02070309020205020404" pitchFamily="49" charset="0"/>
              </a:rPr>
              <a:t>        WebDriver driver = new </a:t>
            </a:r>
            <a:r>
              <a:rPr lang="en-US" sz="1600" dirty="0" err="1">
                <a:latin typeface="Courier New" panose="02070309020205020404" pitchFamily="49" charset="0"/>
                <a:cs typeface="Courier New" panose="02070309020205020404" pitchFamily="49" charset="0"/>
              </a:rPr>
              <a:t>ChromeDriver</a:t>
            </a:r>
            <a:r>
              <a:rPr lang="en-US" sz="1600" dirty="0">
                <a:latin typeface="Courier New" panose="02070309020205020404" pitchFamily="49" charset="0"/>
                <a:cs typeface="Courier New" panose="02070309020205020404" pitchFamily="49" charset="0"/>
              </a:rPr>
              <a:t>();</a:t>
            </a:r>
          </a:p>
          <a:p>
            <a:pPr>
              <a:spcAft>
                <a:spcPts val="600"/>
              </a:spcAft>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driver.get</a:t>
            </a:r>
            <a:r>
              <a:rPr lang="en-US" sz="1600" dirty="0">
                <a:latin typeface="Courier New" panose="02070309020205020404" pitchFamily="49" charset="0"/>
                <a:cs typeface="Courier New" panose="02070309020205020404" pitchFamily="49" charset="0"/>
              </a:rPr>
              <a:t>("https://www.mydomain.com");</a:t>
            </a:r>
          </a:p>
          <a:p>
            <a:pPr>
              <a:spcAft>
                <a:spcPts val="600"/>
              </a:spcAft>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WebElement</a:t>
            </a:r>
            <a:r>
              <a:rPr lang="en-US" sz="1600" dirty="0">
                <a:latin typeface="Courier New" panose="02070309020205020404" pitchFamily="49" charset="0"/>
                <a:cs typeface="Courier New" panose="02070309020205020404" pitchFamily="49" charset="0"/>
              </a:rPr>
              <a:t> element = </a:t>
            </a:r>
            <a:r>
              <a:rPr lang="en-US" sz="1600" dirty="0" err="1">
                <a:latin typeface="Courier New" panose="02070309020205020404" pitchFamily="49" charset="0"/>
                <a:cs typeface="Courier New" panose="02070309020205020404" pitchFamily="49" charset="0"/>
              </a:rPr>
              <a:t>driver.findElement</a:t>
            </a:r>
            <a:r>
              <a:rPr lang="en-US" sz="1600" dirty="0">
                <a:latin typeface="Courier New" panose="02070309020205020404" pitchFamily="49" charset="0"/>
                <a:cs typeface="Courier New" panose="02070309020205020404" pitchFamily="49" charset="0"/>
              </a:rPr>
              <a:t>(By.id(“</a:t>
            </a:r>
            <a:r>
              <a:rPr lang="en-US" sz="1600" dirty="0" err="1">
                <a:latin typeface="Courier New" panose="02070309020205020404" pitchFamily="49" charset="0"/>
                <a:cs typeface="Courier New" panose="02070309020205020404" pitchFamily="49" charset="0"/>
              </a:rPr>
              <a:t>get_Products</a:t>
            </a:r>
            <a:r>
              <a:rPr lang="en-US" sz="1600" dirty="0">
                <a:latin typeface="Courier New" panose="02070309020205020404" pitchFamily="49" charset="0"/>
                <a:cs typeface="Courier New" panose="02070309020205020404" pitchFamily="49" charset="0"/>
              </a:rPr>
              <a:t>"));</a:t>
            </a:r>
          </a:p>
          <a:p>
            <a:pPr>
              <a:spcAft>
                <a:spcPts val="600"/>
              </a:spcAft>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element.click</a:t>
            </a:r>
            <a:r>
              <a:rPr lang="en-US" sz="1600" dirty="0">
                <a:latin typeface="Courier New" panose="02070309020205020404" pitchFamily="49" charset="0"/>
                <a:cs typeface="Courier New" panose="02070309020205020404" pitchFamily="49" charset="0"/>
              </a:rPr>
              <a:t>();</a:t>
            </a:r>
          </a:p>
          <a:p>
            <a:pPr>
              <a:spcAft>
                <a:spcPts val="600"/>
              </a:spcAft>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WebElement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anotherElement</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driver.findElement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By.cssSelector</a:t>
            </a:r>
            <a:r>
              <a:rPr lang="en-US" sz="1600" dirty="0">
                <a:latin typeface="Courier New" panose="02070309020205020404" pitchFamily="49" charset="0"/>
                <a:cs typeface="Courier New" panose="02070309020205020404" pitchFamily="49" charset="0"/>
              </a:rPr>
              <a:t>(“txtBox1.class"));</a:t>
            </a:r>
          </a:p>
          <a:p>
            <a:pPr>
              <a:spcAft>
                <a:spcPts val="600"/>
              </a:spcAft>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anotherElement.sendKeys</a:t>
            </a:r>
            <a:r>
              <a:rPr lang="en-US" sz="1600" dirty="0">
                <a:latin typeface="Courier New" panose="02070309020205020404" pitchFamily="49" charset="0"/>
                <a:cs typeface="Courier New" panose="02070309020205020404" pitchFamily="49" charset="0"/>
              </a:rPr>
              <a:t>("Selenium Is Best");</a:t>
            </a:r>
          </a:p>
          <a:p>
            <a:pPr>
              <a:spcAft>
                <a:spcPts val="600"/>
              </a:spcAft>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driver.quit</a:t>
            </a:r>
            <a:r>
              <a:rPr lang="en-US" sz="1600" dirty="0">
                <a:latin typeface="Courier New" panose="02070309020205020404" pitchFamily="49" charset="0"/>
                <a:cs typeface="Courier New" panose="02070309020205020404" pitchFamily="49" charset="0"/>
              </a:rPr>
              <a:t>();</a:t>
            </a:r>
          </a:p>
          <a:p>
            <a:pPr>
              <a:spcAft>
                <a:spcPts val="600"/>
              </a:spcAft>
            </a:pPr>
            <a:r>
              <a:rPr lang="en-US" sz="1600" dirty="0">
                <a:latin typeface="Courier New" panose="02070309020205020404" pitchFamily="49" charset="0"/>
                <a:cs typeface="Courier New" panose="02070309020205020404" pitchFamily="49" charset="0"/>
              </a:rPr>
              <a:t>    }</a:t>
            </a:r>
          </a:p>
          <a:p>
            <a:pPr>
              <a:spcAft>
                <a:spcPts val="600"/>
              </a:spcAft>
            </a:pPr>
            <a:r>
              <a:rPr lang="en-US" sz="1600"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148" name="Google Shape;148;p11"/>
          <p:cNvSpPr txBox="1"/>
          <p:nvPr/>
        </p:nvSpPr>
        <p:spPr>
          <a:xfrm>
            <a:off x="7924800" y="1422401"/>
            <a:ext cx="4000000" cy="697715"/>
          </a:xfrm>
          <a:prstGeom prst="rect">
            <a:avLst/>
          </a:prstGeom>
          <a:solidFill>
            <a:srgbClr val="3660AC"/>
          </a:solidFill>
          <a:ln w="19050">
            <a:solidFill>
              <a:schemeClr val="bg1"/>
            </a:solidFill>
          </a:ln>
          <a:effectLst>
            <a:outerShdw blurRad="50800" dist="38100" dir="2700000" algn="tl" rotWithShape="0">
              <a:prstClr val="black">
                <a:alpha val="40000"/>
              </a:prstClr>
            </a:outerShdw>
          </a:effectLst>
        </p:spPr>
        <p:txBody>
          <a:bodyPr spcFirstLastPara="1" wrap="square" lIns="121900" tIns="121900" rIns="121900" bIns="121900" anchor="t" anchorCtr="0">
            <a:spAutoFit/>
          </a:bodyPr>
          <a:lstStyle>
            <a:defPPr marR="0" lvl="0" algn="l" rtl="0">
              <a:lnSpc>
                <a:spcPct val="100000"/>
              </a:lnSpc>
              <a:spcBef>
                <a:spcPts val="0"/>
              </a:spcBef>
              <a:spcAft>
                <a:spcPts val="0"/>
              </a:spcAft>
            </a:defPPr>
            <a:lvl1pPr>
              <a:defRPr sz="1467">
                <a:solidFill>
                  <a:schemeClr val="bg1"/>
                </a:solidFill>
              </a:defRPr>
            </a:lvl1pPr>
          </a:lstStyle>
          <a:p>
            <a:r>
              <a:rPr lang="en-US"/>
              <a:t>Example to demonstrate a basic web automation task using Selenium 4 with Java.</a:t>
            </a:r>
            <a:endParaRPr/>
          </a:p>
        </p:txBody>
      </p:sp>
      <p:sp>
        <p:nvSpPr>
          <p:cNvPr id="149" name="Google Shape;149;p11"/>
          <p:cNvSpPr txBox="1"/>
          <p:nvPr/>
        </p:nvSpPr>
        <p:spPr>
          <a:xfrm>
            <a:off x="8229600" y="3149600"/>
            <a:ext cx="3183600" cy="1231066"/>
          </a:xfrm>
          <a:prstGeom prst="rect">
            <a:avLst/>
          </a:prstGeom>
          <a:noFill/>
          <a:ln w="9525" cap="flat" cmpd="sng">
            <a:solidFill>
              <a:srgbClr val="4A86E8"/>
            </a:solidFill>
            <a:prstDash val="solid"/>
            <a:round/>
            <a:headEnd type="none" w="sm" len="sm"/>
            <a:tailEnd type="none" w="sm" len="sm"/>
          </a:ln>
        </p:spPr>
        <p:txBody>
          <a:bodyPr spcFirstLastPara="1" wrap="square" lIns="121900" tIns="121900" rIns="121900" bIns="121900" anchor="t" anchorCtr="0">
            <a:spAutoFit/>
          </a:bodyPr>
          <a:lstStyle/>
          <a:p>
            <a:r>
              <a:rPr lang="en-US" sz="1467">
                <a:solidFill>
                  <a:schemeClr val="dk1"/>
                </a:solidFill>
              </a:rPr>
              <a:t>Lastly, </a:t>
            </a:r>
            <a:r>
              <a:rPr lang="en-US" sz="1600">
                <a:solidFill>
                  <a:srgbClr val="374151"/>
                </a:solidFill>
                <a:latin typeface="Roboto"/>
                <a:ea typeface="Roboto"/>
                <a:cs typeface="Roboto"/>
                <a:sym typeface="Roboto"/>
              </a:rPr>
              <a:t>Java code utilizes WebDriverManager for automated browser driver management.</a:t>
            </a:r>
            <a:endParaRPr sz="1867"/>
          </a:p>
        </p:txBody>
      </p:sp>
      <p:cxnSp>
        <p:nvCxnSpPr>
          <p:cNvPr id="150" name="Google Shape;150;p11"/>
          <p:cNvCxnSpPr/>
          <p:nvPr/>
        </p:nvCxnSpPr>
        <p:spPr>
          <a:xfrm>
            <a:off x="7791667" y="1639613"/>
            <a:ext cx="44000" cy="5026400"/>
          </a:xfrm>
          <a:prstGeom prst="straightConnector1">
            <a:avLst/>
          </a:prstGeom>
          <a:noFill/>
          <a:ln w="9525" cap="flat" cmpd="sng">
            <a:solidFill>
              <a:schemeClr val="dk2"/>
            </a:solidFill>
            <a:prstDash val="solid"/>
            <a:round/>
            <a:headEnd type="none" w="med" len="med"/>
            <a:tailEnd type="none" w="med" len="med"/>
          </a:ln>
        </p:spPr>
      </p:cxnSp>
      <p:pic>
        <p:nvPicPr>
          <p:cNvPr id="151" name="Google Shape;151;p11"/>
          <p:cNvPicPr preferRelativeResize="0"/>
          <p:nvPr/>
        </p:nvPicPr>
        <p:blipFill>
          <a:blip r:embed="rId3">
            <a:alphaModFix/>
          </a:blip>
          <a:stretch>
            <a:fillRect/>
          </a:stretch>
        </p:blipFill>
        <p:spPr>
          <a:xfrm>
            <a:off x="9061467" y="2144368"/>
            <a:ext cx="1421500" cy="1005233"/>
          </a:xfrm>
          <a:prstGeom prst="rect">
            <a:avLst/>
          </a:prstGeom>
          <a:noFill/>
          <a:ln>
            <a:noFill/>
          </a:ln>
        </p:spPr>
      </p:pic>
    </p:spTree>
    <p:extLst>
      <p:ext uri="{BB962C8B-B14F-4D97-AF65-F5344CB8AC3E}">
        <p14:creationId xmlns:p14="http://schemas.microsoft.com/office/powerpoint/2010/main" val="8265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2"/>
          <p:cNvSpPr txBox="1">
            <a:spLocks noGrp="1"/>
          </p:cNvSpPr>
          <p:nvPr>
            <p:ph type="title"/>
          </p:nvPr>
        </p:nvSpPr>
        <p:spPr/>
        <p:txBody>
          <a:bodyPr/>
          <a:lstStyle/>
          <a:p>
            <a:r>
              <a:rPr lang="en-US"/>
              <a:t>What did you Grasp?</a:t>
            </a:r>
          </a:p>
        </p:txBody>
      </p:sp>
      <p:sp>
        <p:nvSpPr>
          <p:cNvPr id="157" name="Google Shape;157;p12"/>
          <p:cNvSpPr txBox="1">
            <a:spLocks noGrp="1"/>
          </p:cNvSpPr>
          <p:nvPr>
            <p:ph type="body" idx="24"/>
          </p:nvPr>
        </p:nvSpPr>
        <p:spPr>
          <a:xfrm>
            <a:off x="4808538" y="1852613"/>
            <a:ext cx="6691312" cy="3749675"/>
          </a:xfrm>
        </p:spPr>
        <p:txBody>
          <a:bodyPr/>
          <a:lstStyle/>
          <a:p>
            <a:pPr marL="342900" indent="-342900">
              <a:buFont typeface="+mj-lt"/>
              <a:buAutoNum type="arabicPeriod"/>
            </a:pPr>
            <a:r>
              <a:rPr lang="en-US" dirty="0"/>
              <a:t>How does the near() relative locator function in Selenium 4?</a:t>
            </a:r>
          </a:p>
          <a:p>
            <a:pPr marL="342900" indent="-342900">
              <a:buFont typeface="+mj-lt"/>
              <a:buAutoNum type="arabicPeriod"/>
            </a:pPr>
            <a:endParaRPr lang="en-US" dirty="0"/>
          </a:p>
          <a:p>
            <a:pPr marL="800100" lvl="1" indent="-444500">
              <a:buFont typeface="+mj-lt"/>
              <a:buAutoNum type="alphaUcPeriod"/>
            </a:pPr>
            <a:r>
              <a:rPr lang="en-US" b="1" dirty="0"/>
              <a:t>Locates the element which is above the specified element</a:t>
            </a:r>
          </a:p>
          <a:p>
            <a:pPr marL="800100" lvl="1" indent="-444500">
              <a:buFont typeface="+mj-lt"/>
              <a:buAutoNum type="alphaUcPeriod"/>
            </a:pPr>
            <a:r>
              <a:rPr lang="en-US" b="1" dirty="0"/>
              <a:t>Identifies the web element which is left to the specified element</a:t>
            </a:r>
          </a:p>
          <a:p>
            <a:pPr marL="800100" lvl="1" indent="-444500">
              <a:buFont typeface="+mj-lt"/>
              <a:buAutoNum type="alphaUcPeriod"/>
            </a:pPr>
            <a:r>
              <a:rPr lang="en-US" b="1" dirty="0"/>
              <a:t>Targets an element that is away from a specified web element</a:t>
            </a:r>
          </a:p>
          <a:p>
            <a:pPr marL="800100" lvl="1" indent="-444500">
              <a:buFont typeface="+mj-lt"/>
              <a:buAutoNum type="alphaUcPeriod"/>
            </a:pPr>
            <a:r>
              <a:rPr lang="en-US" b="1" dirty="0"/>
              <a:t>Finds the web element below the specified element</a:t>
            </a:r>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852816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g2aad417b8ce_1_120"/>
          <p:cNvSpPr txBox="1">
            <a:spLocks noGrp="1"/>
          </p:cNvSpPr>
          <p:nvPr>
            <p:ph type="title"/>
          </p:nvPr>
        </p:nvSpPr>
        <p:spPr/>
        <p:txBody>
          <a:bodyPr/>
          <a:lstStyle/>
          <a:p>
            <a:r>
              <a:rPr lang="en-US"/>
              <a:t>What did you Grasp?</a:t>
            </a:r>
          </a:p>
        </p:txBody>
      </p:sp>
      <p:sp>
        <p:nvSpPr>
          <p:cNvPr id="164" name="Google Shape;164;g2aad417b8ce_1_120"/>
          <p:cNvSpPr txBox="1">
            <a:spLocks noGrp="1"/>
          </p:cNvSpPr>
          <p:nvPr>
            <p:ph type="body" idx="24"/>
          </p:nvPr>
        </p:nvSpPr>
        <p:spPr/>
        <p:txBody>
          <a:bodyPr/>
          <a:lstStyle/>
          <a:p>
            <a:pPr marL="342900" indent="-342900">
              <a:buFont typeface="+mj-lt"/>
              <a:buAutoNum type="arabicPeriod" startAt="2"/>
            </a:pPr>
            <a:r>
              <a:rPr lang="en-IN" dirty="0">
                <a:sym typeface="Roboto"/>
              </a:rPr>
              <a:t>What does W3C WebDriver Standardization aim to achieve in Selenium 4?</a:t>
            </a:r>
          </a:p>
          <a:p>
            <a:pPr marL="342900" indent="-342900">
              <a:buFont typeface="+mj-lt"/>
              <a:buAutoNum type="arabicPeriod" startAt="2"/>
            </a:pPr>
            <a:endParaRPr lang="en-IN" dirty="0">
              <a:sym typeface="Roboto"/>
            </a:endParaRPr>
          </a:p>
          <a:p>
            <a:pPr marL="800100" lvl="1" indent="-342900">
              <a:buFont typeface="+mj-lt"/>
              <a:buAutoNum type="alphaUcPeriod"/>
            </a:pPr>
            <a:r>
              <a:rPr lang="en-IN" b="1" dirty="0">
                <a:sym typeface="Roboto"/>
              </a:rPr>
              <a:t>Introduce a new browser automation tool</a:t>
            </a:r>
          </a:p>
          <a:p>
            <a:pPr marL="800100" lvl="1" indent="-342900">
              <a:buFont typeface="+mj-lt"/>
              <a:buAutoNum type="alphaUcPeriod"/>
            </a:pPr>
            <a:r>
              <a:rPr lang="en-IN" b="1" dirty="0">
                <a:sym typeface="Roboto"/>
              </a:rPr>
              <a:t>Standardize the WebDriver protocol for consistency and interoperability</a:t>
            </a:r>
          </a:p>
          <a:p>
            <a:pPr marL="800100" lvl="1" indent="-342900">
              <a:buFont typeface="+mj-lt"/>
              <a:buAutoNum type="alphaUcPeriod"/>
            </a:pPr>
            <a:r>
              <a:rPr lang="en-IN" b="1" dirty="0">
                <a:sym typeface="Roboto"/>
              </a:rPr>
              <a:t>Enhance browser performance metrics</a:t>
            </a:r>
          </a:p>
          <a:p>
            <a:pPr marL="800100" lvl="1" indent="-342900">
              <a:buFont typeface="+mj-lt"/>
              <a:buAutoNum type="alphaUcPeriod"/>
            </a:pPr>
            <a:r>
              <a:rPr lang="en-IN" b="1" dirty="0">
                <a:sym typeface="Roboto"/>
              </a:rPr>
              <a:t>Provide support for Web Authentication API</a:t>
            </a:r>
          </a:p>
        </p:txBody>
      </p:sp>
    </p:spTree>
    <p:extLst>
      <p:ext uri="{BB962C8B-B14F-4D97-AF65-F5344CB8AC3E}">
        <p14:creationId xmlns:p14="http://schemas.microsoft.com/office/powerpoint/2010/main" val="271504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3"/>
          <p:cNvSpPr txBox="1">
            <a:spLocks noGrp="1"/>
          </p:cNvSpPr>
          <p:nvPr>
            <p:ph type="title"/>
          </p:nvPr>
        </p:nvSpPr>
        <p:spPr/>
        <p:txBody>
          <a:bodyPr/>
          <a:lstStyle/>
          <a:p>
            <a:r>
              <a:rPr lang="nl-NL"/>
              <a:t>3.2.0 Selenium 4 Grid Architecture</a:t>
            </a:r>
          </a:p>
        </p:txBody>
      </p:sp>
      <p:sp>
        <p:nvSpPr>
          <p:cNvPr id="4" name="Text Placeholder 3"/>
          <p:cNvSpPr>
            <a:spLocks noGrp="1"/>
          </p:cNvSpPr>
          <p:nvPr>
            <p:ph type="body" sz="quarter" idx="24"/>
          </p:nvPr>
        </p:nvSpPr>
        <p:spPr/>
        <p:txBody>
          <a:bodyPr/>
          <a:lstStyle/>
          <a:p>
            <a:r>
              <a:rPr lang="en-US" dirty="0"/>
              <a:t>Grid architecture consists of following components:</a:t>
            </a:r>
          </a:p>
          <a:p>
            <a:pPr lvl="1"/>
            <a:r>
              <a:rPr lang="en-US" dirty="0"/>
              <a:t>Router</a:t>
            </a:r>
          </a:p>
          <a:p>
            <a:pPr lvl="1"/>
            <a:r>
              <a:rPr lang="en-US" dirty="0"/>
              <a:t>Session Map</a:t>
            </a:r>
          </a:p>
          <a:p>
            <a:pPr lvl="1"/>
            <a:r>
              <a:rPr lang="en-US" dirty="0"/>
              <a:t>Session Queue</a:t>
            </a:r>
          </a:p>
          <a:p>
            <a:pPr lvl="1"/>
            <a:r>
              <a:rPr lang="en-US" dirty="0"/>
              <a:t>Event Bus</a:t>
            </a:r>
          </a:p>
          <a:p>
            <a:pPr lvl="1"/>
            <a:r>
              <a:rPr lang="en-US" dirty="0"/>
              <a:t>Distributor</a:t>
            </a:r>
          </a:p>
          <a:p>
            <a:pPr lvl="1"/>
            <a:r>
              <a:rPr lang="en-US" dirty="0"/>
              <a:t>Node</a:t>
            </a:r>
          </a:p>
          <a:p>
            <a:endParaRPr lang="en-US" dirty="0"/>
          </a:p>
          <a:p>
            <a:endParaRPr lang="en-IN" dirty="0"/>
          </a:p>
        </p:txBody>
      </p:sp>
      <p:sp>
        <p:nvSpPr>
          <p:cNvPr id="173" name="Google Shape;173;p13"/>
          <p:cNvSpPr txBox="1"/>
          <p:nvPr/>
        </p:nvSpPr>
        <p:spPr>
          <a:xfrm>
            <a:off x="644767" y="1157667"/>
            <a:ext cx="7268400" cy="424800"/>
          </a:xfrm>
          <a:prstGeom prst="rect">
            <a:avLst/>
          </a:prstGeom>
          <a:noFill/>
          <a:ln>
            <a:noFill/>
          </a:ln>
        </p:spPr>
        <p:txBody>
          <a:bodyPr spcFirstLastPara="1" wrap="square" lIns="121900" tIns="121900" rIns="121900" bIns="121900" anchor="t" anchorCtr="0">
            <a:noAutofit/>
          </a:bodyPr>
          <a:lstStyle/>
          <a:p>
            <a:endParaRPr sz="2400" dirty="0">
              <a:solidFill>
                <a:schemeClr val="dk2"/>
              </a:solidFill>
            </a:endParaRPr>
          </a:p>
        </p:txBody>
      </p:sp>
      <p:sp>
        <p:nvSpPr>
          <p:cNvPr id="8" name="Rectangle 7"/>
          <p:cNvSpPr/>
          <p:nvPr/>
        </p:nvSpPr>
        <p:spPr>
          <a:xfrm>
            <a:off x="514350" y="5980373"/>
            <a:ext cx="6074099" cy="307777"/>
          </a:xfrm>
          <a:prstGeom prst="rect">
            <a:avLst/>
          </a:prstGeom>
        </p:spPr>
        <p:txBody>
          <a:bodyPr wrap="none">
            <a:spAutoFit/>
          </a:bodyPr>
          <a:lstStyle/>
          <a:p>
            <a:r>
              <a:rPr lang="en-IN" i="1" dirty="0"/>
              <a:t>Image Source: https://www.selenium.dev/documentation/grid/components/</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4730" y="1685333"/>
            <a:ext cx="9081941" cy="4768019"/>
          </a:xfrm>
          <a:prstGeom prst="rect">
            <a:avLst/>
          </a:prstGeom>
        </p:spPr>
      </p:pic>
    </p:spTree>
    <p:extLst>
      <p:ext uri="{BB962C8B-B14F-4D97-AF65-F5344CB8AC3E}">
        <p14:creationId xmlns:p14="http://schemas.microsoft.com/office/powerpoint/2010/main" val="88788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4"/>
          <p:cNvSpPr txBox="1">
            <a:spLocks noGrp="1"/>
          </p:cNvSpPr>
          <p:nvPr>
            <p:ph type="title"/>
          </p:nvPr>
        </p:nvSpPr>
        <p:spPr/>
        <p:txBody>
          <a:bodyPr/>
          <a:lstStyle/>
          <a:p>
            <a:r>
              <a:rPr lang="en-US"/>
              <a:t>3.2.1 Selenium 4 Grid: Router </a:t>
            </a:r>
          </a:p>
        </p:txBody>
      </p:sp>
      <p:sp>
        <p:nvSpPr>
          <p:cNvPr id="179" name="Google Shape;179;p14"/>
          <p:cNvSpPr txBox="1">
            <a:spLocks noGrp="1"/>
          </p:cNvSpPr>
          <p:nvPr>
            <p:ph type="body" idx="24"/>
          </p:nvPr>
        </p:nvSpPr>
        <p:spPr>
          <a:xfrm>
            <a:off x="514350" y="1304925"/>
            <a:ext cx="6863912" cy="4840288"/>
          </a:xfrm>
        </p:spPr>
        <p:txBody>
          <a:bodyPr/>
          <a:lstStyle/>
          <a:p>
            <a:r>
              <a:rPr lang="en-US" dirty="0"/>
              <a:t>Here are insights into how the Selenium Grid Router optimizes test session distribution and ensures reliability:</a:t>
            </a:r>
          </a:p>
          <a:p>
            <a:pPr lvl="1"/>
            <a:r>
              <a:rPr lang="en-US" dirty="0"/>
              <a:t>Balances load by distributing test sessions across available nodes.</a:t>
            </a:r>
          </a:p>
          <a:p>
            <a:pPr lvl="1"/>
            <a:r>
              <a:rPr lang="en-US" dirty="0"/>
              <a:t>New session requests go to the New Session Queue.</a:t>
            </a:r>
          </a:p>
          <a:p>
            <a:pPr lvl="1"/>
            <a:r>
              <a:rPr lang="en-US" dirty="0"/>
              <a:t>Existing session requests use the Session Map for direct forwarding to the Node.</a:t>
            </a:r>
          </a:p>
          <a:p>
            <a:pPr lvl="1"/>
            <a:r>
              <a:rPr lang="en-US" dirty="0"/>
              <a:t>Handles node failures by redirecting test sessions to healthy nodes.</a:t>
            </a:r>
          </a:p>
          <a:p>
            <a:pPr lvl="1"/>
            <a:r>
              <a:rPr lang="en-US" dirty="0"/>
              <a:t>Ensures efficient and fault-tolerant distribution of test sessions within the Selenium Grid.</a:t>
            </a:r>
          </a:p>
          <a:p>
            <a:endParaRPr lang="en-US" dirty="0"/>
          </a:p>
        </p:txBody>
      </p:sp>
      <p:sp>
        <p:nvSpPr>
          <p:cNvPr id="182" name="Google Shape;182;p14"/>
          <p:cNvSpPr txBox="1"/>
          <p:nvPr/>
        </p:nvSpPr>
        <p:spPr>
          <a:xfrm>
            <a:off x="7962090" y="4608950"/>
            <a:ext cx="3530800" cy="1201827"/>
          </a:xfrm>
          <a:prstGeom prst="rect">
            <a:avLst/>
          </a:prstGeom>
          <a:noFill/>
          <a:ln w="28575" cap="flat" cmpd="sng">
            <a:solidFill>
              <a:srgbClr val="A64D79"/>
            </a:solidFill>
            <a:prstDash val="solid"/>
            <a:round/>
            <a:headEnd type="none" w="sm" len="sm"/>
            <a:tailEnd type="none" w="sm" len="sm"/>
          </a:ln>
        </p:spPr>
        <p:txBody>
          <a:bodyPr spcFirstLastPara="1" wrap="square" lIns="121900" tIns="121900" rIns="121900" bIns="121900" anchor="t" anchorCtr="0">
            <a:spAutoFit/>
          </a:bodyPr>
          <a:lstStyle/>
          <a:p>
            <a:pPr algn="ctr">
              <a:lnSpc>
                <a:spcPct val="115000"/>
              </a:lnSpc>
            </a:pPr>
            <a:r>
              <a:rPr lang="en-US" sz="1800" dirty="0">
                <a:solidFill>
                  <a:schemeClr val="dk1"/>
                </a:solidFill>
              </a:rPr>
              <a:t>Router in Selenium Grid routes test execution requests to nodes.</a:t>
            </a:r>
            <a:endParaRPr sz="1800" dirty="0">
              <a:solidFill>
                <a:schemeClr val="dk1"/>
              </a:solidFill>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3403" y="1946837"/>
            <a:ext cx="2184598" cy="2236721"/>
          </a:xfrm>
          <a:prstGeom prst="rect">
            <a:avLst/>
          </a:prstGeom>
        </p:spPr>
      </p:pic>
      <p:sp>
        <p:nvSpPr>
          <p:cNvPr id="12" name="TextBox 11"/>
          <p:cNvSpPr txBox="1"/>
          <p:nvPr/>
        </p:nvSpPr>
        <p:spPr>
          <a:xfrm>
            <a:off x="9065012" y="1401310"/>
            <a:ext cx="1176925" cy="461665"/>
          </a:xfrm>
          <a:prstGeom prst="rect">
            <a:avLst/>
          </a:prstGeom>
          <a:noFill/>
        </p:spPr>
        <p:txBody>
          <a:bodyPr wrap="none" rtlCol="0">
            <a:spAutoFit/>
          </a:bodyPr>
          <a:lstStyle/>
          <a:p>
            <a:pPr algn="ctr"/>
            <a:r>
              <a:rPr lang="en-IN" sz="2400" b="1" dirty="0"/>
              <a:t>Router</a:t>
            </a:r>
          </a:p>
        </p:txBody>
      </p:sp>
    </p:spTree>
    <p:extLst>
      <p:ext uri="{BB962C8B-B14F-4D97-AF65-F5344CB8AC3E}">
        <p14:creationId xmlns:p14="http://schemas.microsoft.com/office/powerpoint/2010/main" val="2653660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5"/>
          <p:cNvSpPr txBox="1">
            <a:spLocks noGrp="1"/>
          </p:cNvSpPr>
          <p:nvPr>
            <p:ph type="title"/>
          </p:nvPr>
        </p:nvSpPr>
        <p:spPr/>
        <p:txBody>
          <a:bodyPr/>
          <a:lstStyle/>
          <a:p>
            <a:r>
              <a:rPr lang="en-US"/>
              <a:t>3.2.2 Selenium 4 Grid: Distributor </a:t>
            </a:r>
            <a:endParaRPr lang="en-US" dirty="0"/>
          </a:p>
        </p:txBody>
      </p:sp>
      <p:sp>
        <p:nvSpPr>
          <p:cNvPr id="188" name="Google Shape;188;p15"/>
          <p:cNvSpPr txBox="1">
            <a:spLocks noGrp="1"/>
          </p:cNvSpPr>
          <p:nvPr>
            <p:ph type="body" idx="24"/>
          </p:nvPr>
        </p:nvSpPr>
        <p:spPr>
          <a:xfrm>
            <a:off x="514350" y="1304925"/>
            <a:ext cx="5928491" cy="4840288"/>
          </a:xfrm>
        </p:spPr>
        <p:txBody>
          <a:bodyPr/>
          <a:lstStyle/>
          <a:p>
            <a:r>
              <a:rPr lang="en-US" dirty="0"/>
              <a:t>It has two main functions:</a:t>
            </a:r>
          </a:p>
          <a:p>
            <a:pPr lvl="1"/>
            <a:r>
              <a:rPr lang="en-US" b="1" dirty="0"/>
              <a:t>Manages Nodes Registration:</a:t>
            </a:r>
          </a:p>
          <a:p>
            <a:pPr lvl="2"/>
            <a:r>
              <a:rPr lang="en-US" dirty="0"/>
              <a:t>Nodes send registration events, validated by the Distributor via HTTP requests, recording their capabilities on the grid.</a:t>
            </a:r>
          </a:p>
          <a:p>
            <a:pPr lvl="2"/>
            <a:endParaRPr lang="en-US" dirty="0"/>
          </a:p>
          <a:p>
            <a:pPr lvl="1"/>
            <a:r>
              <a:rPr lang="en-US" b="1" dirty="0"/>
              <a:t>Control Session Management:</a:t>
            </a:r>
          </a:p>
          <a:p>
            <a:pPr lvl="2"/>
            <a:r>
              <a:rPr lang="en-US" dirty="0"/>
              <a:t>It checks the New Session Queue, directs requests, identifies a node for creation, and maintains session-node relationships.</a:t>
            </a:r>
          </a:p>
          <a:p>
            <a:endParaRPr lang="en-US" dirty="0"/>
          </a:p>
          <a:p>
            <a:endParaRPr lang="en-US" dirty="0"/>
          </a:p>
        </p:txBody>
      </p:sp>
      <p:sp>
        <p:nvSpPr>
          <p:cNvPr id="190" name="Google Shape;190;p15"/>
          <p:cNvSpPr txBox="1"/>
          <p:nvPr/>
        </p:nvSpPr>
        <p:spPr>
          <a:xfrm>
            <a:off x="7967663" y="4625962"/>
            <a:ext cx="3394020" cy="1402367"/>
          </a:xfrm>
          <a:prstGeom prst="rect">
            <a:avLst/>
          </a:prstGeom>
          <a:noFill/>
          <a:ln w="28575" cap="flat" cmpd="sng">
            <a:solidFill>
              <a:srgbClr val="F1C232"/>
            </a:solidFill>
            <a:prstDash val="solid"/>
            <a:round/>
            <a:headEnd type="none" w="sm" len="sm"/>
            <a:tailEnd type="none" w="sm" len="sm"/>
          </a:ln>
        </p:spPr>
        <p:txBody>
          <a:bodyPr spcFirstLastPara="1" wrap="square" lIns="36000" tIns="0" rIns="0" bIns="0" anchor="t" anchorCtr="0">
            <a:spAutoFit/>
          </a:bodyPr>
          <a:lstStyle/>
          <a:p>
            <a:pPr algn="ctr">
              <a:lnSpc>
                <a:spcPct val="115000"/>
              </a:lnSpc>
              <a:spcBef>
                <a:spcPts val="1600"/>
              </a:spcBef>
              <a:spcAft>
                <a:spcPts val="1600"/>
              </a:spcAft>
            </a:pPr>
            <a:r>
              <a:rPr lang="en-US" sz="1800" dirty="0">
                <a:solidFill>
                  <a:srgbClr val="252525"/>
                </a:solidFill>
              </a:rPr>
              <a:t>The distributor selects the appropriate node where the test should be executed.</a:t>
            </a:r>
            <a:endParaRPr sz="1800"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3403" y="1946837"/>
            <a:ext cx="2184598" cy="2236721"/>
          </a:xfrm>
          <a:prstGeom prst="rect">
            <a:avLst/>
          </a:prstGeom>
        </p:spPr>
      </p:pic>
      <p:sp>
        <p:nvSpPr>
          <p:cNvPr id="12" name="TextBox 11"/>
          <p:cNvSpPr txBox="1"/>
          <p:nvPr/>
        </p:nvSpPr>
        <p:spPr>
          <a:xfrm>
            <a:off x="8812762" y="1401310"/>
            <a:ext cx="1757212" cy="461665"/>
          </a:xfrm>
          <a:prstGeom prst="rect">
            <a:avLst/>
          </a:prstGeom>
          <a:noFill/>
        </p:spPr>
        <p:txBody>
          <a:bodyPr wrap="none" rtlCol="0">
            <a:spAutoFit/>
          </a:bodyPr>
          <a:lstStyle/>
          <a:p>
            <a:r>
              <a:rPr lang="en-IN" sz="2400" b="1" dirty="0"/>
              <a:t>Distributor</a:t>
            </a:r>
          </a:p>
        </p:txBody>
      </p:sp>
    </p:spTree>
    <p:extLst>
      <p:ext uri="{BB962C8B-B14F-4D97-AF65-F5344CB8AC3E}">
        <p14:creationId xmlns:p14="http://schemas.microsoft.com/office/powerpoint/2010/main" val="4250555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6"/>
          <p:cNvSpPr txBox="1">
            <a:spLocks noGrp="1"/>
          </p:cNvSpPr>
          <p:nvPr>
            <p:ph type="title"/>
          </p:nvPr>
        </p:nvSpPr>
        <p:spPr/>
        <p:txBody>
          <a:bodyPr/>
          <a:lstStyle/>
          <a:p>
            <a:r>
              <a:rPr lang="en-US"/>
              <a:t>3.2.3 Selenium 4 Grid: Session Map</a:t>
            </a:r>
            <a:br>
              <a:rPr lang="en-US"/>
            </a:br>
            <a:endParaRPr lang="en-US"/>
          </a:p>
        </p:txBody>
      </p:sp>
      <p:sp>
        <p:nvSpPr>
          <p:cNvPr id="196" name="Google Shape;196;p16"/>
          <p:cNvSpPr txBox="1">
            <a:spLocks noGrp="1"/>
          </p:cNvSpPr>
          <p:nvPr>
            <p:ph type="body" idx="24"/>
          </p:nvPr>
        </p:nvSpPr>
        <p:spPr>
          <a:xfrm>
            <a:off x="514350" y="1304995"/>
            <a:ext cx="6822783" cy="4840828"/>
          </a:xfrm>
        </p:spPr>
        <p:txBody>
          <a:bodyPr/>
          <a:lstStyle/>
          <a:p>
            <a:r>
              <a:rPr lang="en-US" dirty="0"/>
              <a:t>Here are key insights into the pivotal role of the Session Map:</a:t>
            </a:r>
          </a:p>
          <a:p>
            <a:pPr lvl="1"/>
            <a:r>
              <a:rPr lang="en-US" dirty="0"/>
              <a:t>Supports when the router needs to route a request to the appropriate node.</a:t>
            </a:r>
          </a:p>
          <a:p>
            <a:pPr lvl="1"/>
            <a:r>
              <a:rPr lang="en-US" dirty="0"/>
              <a:t>The router consults the session map to identify the node linked to a specific session ID.</a:t>
            </a:r>
          </a:p>
          <a:p>
            <a:endParaRPr lang="en-US" dirty="0"/>
          </a:p>
        </p:txBody>
      </p:sp>
      <p:sp>
        <p:nvSpPr>
          <p:cNvPr id="199" name="Google Shape;199;p16"/>
          <p:cNvSpPr txBox="1"/>
          <p:nvPr/>
        </p:nvSpPr>
        <p:spPr>
          <a:xfrm>
            <a:off x="7967663" y="4616450"/>
            <a:ext cx="3446571" cy="1395470"/>
          </a:xfrm>
          <a:prstGeom prst="rect">
            <a:avLst/>
          </a:prstGeom>
          <a:noFill/>
          <a:ln w="28575" cap="flat" cmpd="sng">
            <a:solidFill>
              <a:srgbClr val="6AA84F"/>
            </a:solidFill>
            <a:prstDash val="solid"/>
            <a:round/>
            <a:headEnd type="none" w="sm" len="sm"/>
            <a:tailEnd type="none" w="sm" len="sm"/>
          </a:ln>
        </p:spPr>
        <p:txBody>
          <a:bodyPr spcFirstLastPara="1" wrap="square" lIns="121900" tIns="121900" rIns="121900" bIns="121900" anchor="t" anchorCtr="0">
            <a:spAutoFit/>
          </a:bodyPr>
          <a:lstStyle/>
          <a:p>
            <a:pPr lvl="1" algn="ctr"/>
            <a:r>
              <a:rPr lang="en-US" sz="1800" dirty="0">
                <a:solidFill>
                  <a:srgbClr val="0F0F0F"/>
                </a:solidFill>
                <a:latin typeface="Arial" panose="020B0604020202020204" pitchFamily="34" charset="0"/>
                <a:ea typeface="Roboto"/>
                <a:cs typeface="Arial" panose="020B0604020202020204" pitchFamily="34" charset="0"/>
                <a:sym typeface="Roboto"/>
              </a:rPr>
              <a:t>The Session Map acts as a repository that keeps the relationship between the session id and the Node</a:t>
            </a:r>
            <a:endParaRPr sz="1800" dirty="0">
              <a:latin typeface="Arial" panose="020B0604020202020204" pitchFamily="34" charset="0"/>
              <a:cs typeface="Arial" panose="020B0604020202020204" pitchFamily="34" charset="0"/>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3403" y="1946837"/>
            <a:ext cx="2184598" cy="2236721"/>
          </a:xfrm>
          <a:prstGeom prst="rect">
            <a:avLst/>
          </a:prstGeom>
        </p:spPr>
      </p:pic>
      <p:sp>
        <p:nvSpPr>
          <p:cNvPr id="13" name="TextBox 12"/>
          <p:cNvSpPr txBox="1"/>
          <p:nvPr/>
        </p:nvSpPr>
        <p:spPr>
          <a:xfrm>
            <a:off x="8620981" y="1401310"/>
            <a:ext cx="2064989" cy="461665"/>
          </a:xfrm>
          <a:prstGeom prst="rect">
            <a:avLst/>
          </a:prstGeom>
          <a:noFill/>
        </p:spPr>
        <p:txBody>
          <a:bodyPr wrap="none" rtlCol="0">
            <a:spAutoFit/>
          </a:bodyPr>
          <a:lstStyle/>
          <a:p>
            <a:pPr algn="ctr"/>
            <a:r>
              <a:rPr lang="en-IN" sz="2400" b="1" dirty="0"/>
              <a:t>Session Map</a:t>
            </a:r>
          </a:p>
        </p:txBody>
      </p:sp>
    </p:spTree>
    <p:extLst>
      <p:ext uri="{BB962C8B-B14F-4D97-AF65-F5344CB8AC3E}">
        <p14:creationId xmlns:p14="http://schemas.microsoft.com/office/powerpoint/2010/main" val="9671585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7"/>
          <p:cNvSpPr txBox="1">
            <a:spLocks noGrp="1"/>
          </p:cNvSpPr>
          <p:nvPr>
            <p:ph type="title"/>
          </p:nvPr>
        </p:nvSpPr>
        <p:spPr/>
        <p:txBody>
          <a:bodyPr/>
          <a:lstStyle/>
          <a:p>
            <a:r>
              <a:rPr lang="en-US"/>
              <a:t>3.2.4 Selenium 4 Grid: Session Queue</a:t>
            </a:r>
          </a:p>
        </p:txBody>
      </p:sp>
      <p:sp>
        <p:nvSpPr>
          <p:cNvPr id="205" name="Google Shape;205;p17"/>
          <p:cNvSpPr txBox="1">
            <a:spLocks noGrp="1"/>
          </p:cNvSpPr>
          <p:nvPr>
            <p:ph type="body" idx="24"/>
          </p:nvPr>
        </p:nvSpPr>
        <p:spPr>
          <a:xfrm>
            <a:off x="514350" y="1304995"/>
            <a:ext cx="7179222" cy="4840828"/>
          </a:xfrm>
        </p:spPr>
        <p:txBody>
          <a:bodyPr/>
          <a:lstStyle/>
          <a:p>
            <a:r>
              <a:rPr lang="en-US" dirty="0"/>
              <a:t>Here are key insights into Selenium's Session Queue:</a:t>
            </a:r>
          </a:p>
          <a:p>
            <a:pPr lvl="1"/>
            <a:r>
              <a:rPr lang="en-US" dirty="0">
                <a:sym typeface="Roboto"/>
              </a:rPr>
              <a:t>Router and Timeouts:</a:t>
            </a:r>
          </a:p>
          <a:p>
            <a:pPr lvl="2"/>
            <a:r>
              <a:rPr lang="en-US" dirty="0">
                <a:sym typeface="Roboto"/>
              </a:rPr>
              <a:t>Router adds new requests, monitors timeouts.</a:t>
            </a:r>
          </a:p>
          <a:p>
            <a:pPr lvl="2"/>
            <a:r>
              <a:rPr lang="en-US" dirty="0">
                <a:sym typeface="Roboto"/>
              </a:rPr>
              <a:t>Removes expired requests from the queue.</a:t>
            </a:r>
          </a:p>
          <a:p>
            <a:pPr lvl="2"/>
            <a:endParaRPr lang="en-US" dirty="0">
              <a:sym typeface="Roboto"/>
            </a:endParaRPr>
          </a:p>
          <a:p>
            <a:pPr lvl="1"/>
            <a:r>
              <a:rPr lang="en-US" dirty="0">
                <a:sym typeface="Roboto"/>
              </a:rPr>
              <a:t>Distributor's Role:</a:t>
            </a:r>
          </a:p>
          <a:p>
            <a:pPr lvl="2"/>
            <a:r>
              <a:rPr lang="en-US" dirty="0">
                <a:sym typeface="Roboto"/>
              </a:rPr>
              <a:t>Distributor checks slots, creates sessions for matching requests.</a:t>
            </a:r>
          </a:p>
          <a:p>
            <a:pPr lvl="2"/>
            <a:r>
              <a:rPr lang="en-US" dirty="0">
                <a:sym typeface="Roboto"/>
              </a:rPr>
              <a:t>Returns requests if slots are full.</a:t>
            </a:r>
          </a:p>
          <a:p>
            <a:pPr lvl="2"/>
            <a:endParaRPr lang="en-US" dirty="0">
              <a:sym typeface="Roboto"/>
            </a:endParaRPr>
          </a:p>
          <a:p>
            <a:pPr lvl="1"/>
            <a:r>
              <a:rPr lang="en-US" dirty="0">
                <a:sym typeface="Roboto"/>
              </a:rPr>
              <a:t>Success Notification:</a:t>
            </a:r>
          </a:p>
          <a:p>
            <a:pPr lvl="2"/>
            <a:r>
              <a:rPr lang="en-US" dirty="0">
                <a:sym typeface="Roboto"/>
              </a:rPr>
              <a:t>Successful session creation notifies the Router and client through the queue.</a:t>
            </a:r>
            <a:endParaRPr lang="en-US" dirty="0"/>
          </a:p>
        </p:txBody>
      </p:sp>
      <p:sp>
        <p:nvSpPr>
          <p:cNvPr id="208" name="Google Shape;208;p17"/>
          <p:cNvSpPr txBox="1"/>
          <p:nvPr/>
        </p:nvSpPr>
        <p:spPr>
          <a:xfrm>
            <a:off x="7967663" y="4616450"/>
            <a:ext cx="3616959" cy="1631175"/>
          </a:xfrm>
          <a:prstGeom prst="rect">
            <a:avLst/>
          </a:prstGeom>
          <a:noFill/>
          <a:ln w="28575" cap="flat" cmpd="sng">
            <a:solidFill>
              <a:schemeClr val="accent5"/>
            </a:solidFill>
            <a:prstDash val="solid"/>
            <a:round/>
            <a:headEnd type="none" w="sm" len="sm"/>
            <a:tailEnd type="none" w="sm" len="sm"/>
          </a:ln>
        </p:spPr>
        <p:txBody>
          <a:bodyPr spcFirstLastPara="1" wrap="square" lIns="121900" tIns="121900" rIns="121900" bIns="121900" anchor="t" anchorCtr="0">
            <a:spAutoFit/>
          </a:bodyPr>
          <a:lstStyle/>
          <a:p>
            <a:pPr algn="ctr"/>
            <a:r>
              <a:rPr lang="en-US" sz="1800" dirty="0">
                <a:solidFill>
                  <a:srgbClr val="374151"/>
                </a:solidFill>
                <a:latin typeface="Arial" panose="020B0604020202020204" pitchFamily="34" charset="0"/>
                <a:ea typeface="Roboto"/>
                <a:cs typeface="Arial" panose="020B0604020202020204" pitchFamily="34" charset="0"/>
                <a:sym typeface="Roboto"/>
              </a:rPr>
              <a:t>The Session Queue stores incoming session requests in FIFO order, aiding in configuring parameters like request timeout and retry intervals.</a:t>
            </a:r>
            <a:endParaRPr sz="1800" dirty="0">
              <a:latin typeface="Arial" panose="020B0604020202020204" pitchFamily="34" charset="0"/>
              <a:cs typeface="Arial" panose="020B0604020202020204" pitchFamily="34" charset="0"/>
            </a:endParaRP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3403" y="1946837"/>
            <a:ext cx="2184598" cy="2236721"/>
          </a:xfrm>
          <a:prstGeom prst="rect">
            <a:avLst/>
          </a:prstGeom>
        </p:spPr>
      </p:pic>
      <p:sp>
        <p:nvSpPr>
          <p:cNvPr id="14" name="TextBox 13"/>
          <p:cNvSpPr txBox="1"/>
          <p:nvPr/>
        </p:nvSpPr>
        <p:spPr>
          <a:xfrm>
            <a:off x="8407782" y="1401310"/>
            <a:ext cx="2491388" cy="461665"/>
          </a:xfrm>
          <a:prstGeom prst="rect">
            <a:avLst/>
          </a:prstGeom>
          <a:noFill/>
        </p:spPr>
        <p:txBody>
          <a:bodyPr wrap="none" rtlCol="0">
            <a:spAutoFit/>
          </a:bodyPr>
          <a:lstStyle/>
          <a:p>
            <a:pPr algn="ctr"/>
            <a:r>
              <a:rPr lang="en-IN" sz="2400" b="1" dirty="0"/>
              <a:t>Session Queue </a:t>
            </a:r>
          </a:p>
        </p:txBody>
      </p:sp>
    </p:spTree>
    <p:extLst>
      <p:ext uri="{BB962C8B-B14F-4D97-AF65-F5344CB8AC3E}">
        <p14:creationId xmlns:p14="http://schemas.microsoft.com/office/powerpoint/2010/main" val="2672122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g2ab232460f9_0_46"/>
          <p:cNvSpPr txBox="1">
            <a:spLocks noGrp="1"/>
          </p:cNvSpPr>
          <p:nvPr>
            <p:ph type="title"/>
          </p:nvPr>
        </p:nvSpPr>
        <p:spPr/>
        <p:txBody>
          <a:bodyPr/>
          <a:lstStyle/>
          <a:p>
            <a:r>
              <a:rPr lang="nl-NL"/>
              <a:t>3.2.5 Selenium 4 Grid: Node </a:t>
            </a:r>
          </a:p>
        </p:txBody>
      </p:sp>
      <p:sp>
        <p:nvSpPr>
          <p:cNvPr id="4" name="Text Placeholder 3"/>
          <p:cNvSpPr>
            <a:spLocks noGrp="1"/>
          </p:cNvSpPr>
          <p:nvPr>
            <p:ph type="body" sz="quarter" idx="24"/>
          </p:nvPr>
        </p:nvSpPr>
        <p:spPr>
          <a:xfrm>
            <a:off x="514350" y="1304995"/>
            <a:ext cx="7095140" cy="4840828"/>
          </a:xfrm>
        </p:spPr>
        <p:txBody>
          <a:bodyPr/>
          <a:lstStyle/>
          <a:p>
            <a:pPr marL="0" lvl="1" indent="0">
              <a:buNone/>
            </a:pPr>
            <a:r>
              <a:rPr lang="en-US" dirty="0"/>
              <a:t>Here are key insights into Nodes: </a:t>
            </a:r>
          </a:p>
          <a:p>
            <a:pPr lvl="1"/>
            <a:r>
              <a:rPr lang="en-US" dirty="0"/>
              <a:t>Driver Auto-Registration: </a:t>
            </a:r>
            <a:br>
              <a:rPr lang="en-US" dirty="0"/>
            </a:br>
            <a:r>
              <a:rPr lang="en-US" dirty="0"/>
              <a:t>Auto-registers browser drivers and creates slots based on available CPUs for Chromium and Firefox.</a:t>
            </a:r>
          </a:p>
          <a:p>
            <a:endParaRPr lang="en-US" dirty="0"/>
          </a:p>
          <a:p>
            <a:pPr lvl="1"/>
            <a:r>
              <a:rPr lang="en-US" dirty="0"/>
              <a:t>Command Execution: </a:t>
            </a:r>
            <a:br>
              <a:rPr lang="en-US" dirty="0"/>
            </a:br>
            <a:r>
              <a:rPr lang="en-US" dirty="0"/>
              <a:t>Only executes the  received commands.</a:t>
            </a:r>
          </a:p>
          <a:p>
            <a:endParaRPr lang="en-US" dirty="0"/>
          </a:p>
          <a:p>
            <a:pPr lvl="1"/>
            <a:r>
              <a:rPr lang="en-US" dirty="0"/>
              <a:t>Operating System Variability:</a:t>
            </a:r>
            <a:br>
              <a:rPr lang="en-US" dirty="0"/>
            </a:br>
            <a:r>
              <a:rPr lang="en-US" dirty="0"/>
              <a:t>Nodes on different machines can have varying operating systems; for example, a Windows Node may support IE Mode on Edge, while Linux or Mac Nodes may not.</a:t>
            </a:r>
          </a:p>
          <a:p>
            <a:endParaRPr lang="en-IN" dirty="0"/>
          </a:p>
        </p:txBody>
      </p:sp>
      <p:sp>
        <p:nvSpPr>
          <p:cNvPr id="215" name="Google Shape;215;g2ab232460f9_0_46"/>
          <p:cNvSpPr txBox="1"/>
          <p:nvPr/>
        </p:nvSpPr>
        <p:spPr>
          <a:xfrm>
            <a:off x="7967663" y="4632628"/>
            <a:ext cx="3456000" cy="990406"/>
          </a:xfrm>
          <a:prstGeom prst="rect">
            <a:avLst/>
          </a:prstGeom>
          <a:noFill/>
          <a:ln w="28575" cap="flat" cmpd="sng">
            <a:solidFill>
              <a:srgbClr val="3C78D8"/>
            </a:solidFill>
            <a:prstDash val="solid"/>
            <a:round/>
            <a:headEnd type="none" w="sm" len="sm"/>
            <a:tailEnd type="none" w="sm" len="sm"/>
          </a:ln>
        </p:spPr>
        <p:txBody>
          <a:bodyPr spcFirstLastPara="1" wrap="square" lIns="121900" tIns="121900" rIns="121900" bIns="121900" anchor="t" anchorCtr="0">
            <a:noAutofit/>
          </a:bodyPr>
          <a:lstStyle/>
          <a:p>
            <a:pPr algn="ctr">
              <a:lnSpc>
                <a:spcPct val="115000"/>
              </a:lnSpc>
            </a:pPr>
            <a:r>
              <a:rPr lang="en-US" sz="1800">
                <a:solidFill>
                  <a:schemeClr val="dk2"/>
                </a:solidFill>
              </a:rPr>
              <a:t>A Node is a machine where execution takes place.</a:t>
            </a:r>
            <a:endParaRPr sz="1800">
              <a:solidFill>
                <a:schemeClr val="dk2"/>
              </a:solidFill>
            </a:endParaRPr>
          </a:p>
        </p:txBody>
      </p:sp>
      <p:sp>
        <p:nvSpPr>
          <p:cNvPr id="217" name="Google Shape;217;g2ab232460f9_0_46"/>
          <p:cNvSpPr txBox="1"/>
          <p:nvPr/>
        </p:nvSpPr>
        <p:spPr>
          <a:xfrm>
            <a:off x="4444863" y="195645"/>
            <a:ext cx="7045600" cy="437600"/>
          </a:xfrm>
          <a:prstGeom prst="rect">
            <a:avLst/>
          </a:prstGeom>
          <a:noFill/>
          <a:ln>
            <a:noFill/>
          </a:ln>
        </p:spPr>
        <p:txBody>
          <a:bodyPr spcFirstLastPara="1" wrap="square" lIns="121900" tIns="121900" rIns="121900" bIns="121900" anchor="t" anchorCtr="0">
            <a:noAutofit/>
          </a:bodyPr>
          <a:lstStyle/>
          <a:p>
            <a:endParaRPr sz="2933" dirty="0">
              <a:solidFill>
                <a:schemeClr val="dk2"/>
              </a:solidFill>
            </a:endParaRPr>
          </a:p>
        </p:txBody>
      </p:sp>
      <p:pic>
        <p:nvPicPr>
          <p:cNvPr id="12" name="Picture 11"/>
          <p:cNvPicPr>
            <a:picLocks noChangeAspect="1"/>
          </p:cNvPicPr>
          <p:nvPr/>
        </p:nvPicPr>
        <p:blipFill rotWithShape="1">
          <a:blip r:embed="rId3">
            <a:extLst>
              <a:ext uri="{28A0092B-C50C-407E-A947-70E740481C1C}">
                <a14:useLocalDpi xmlns:a14="http://schemas.microsoft.com/office/drawing/2010/main" val="0"/>
              </a:ext>
            </a:extLst>
          </a:blip>
          <a:srcRect l="74297" t="20322" r="8244" b="56428"/>
          <a:stretch/>
        </p:blipFill>
        <p:spPr>
          <a:xfrm>
            <a:off x="7970608" y="1791669"/>
            <a:ext cx="3359544" cy="2348787"/>
          </a:xfrm>
          <a:prstGeom prst="rect">
            <a:avLst/>
          </a:prstGeom>
        </p:spPr>
      </p:pic>
    </p:spTree>
    <p:extLst>
      <p:ext uri="{BB962C8B-B14F-4D97-AF65-F5344CB8AC3E}">
        <p14:creationId xmlns:p14="http://schemas.microsoft.com/office/powerpoint/2010/main" val="20323193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9"/>
          <p:cNvSpPr txBox="1">
            <a:spLocks noGrp="1"/>
          </p:cNvSpPr>
          <p:nvPr>
            <p:ph type="title"/>
          </p:nvPr>
        </p:nvSpPr>
        <p:spPr/>
        <p:txBody>
          <a:bodyPr/>
          <a:lstStyle/>
          <a:p>
            <a:r>
              <a:rPr lang="nl-NL"/>
              <a:t>3.2.6 Selenium 4 Grid: Event Bus</a:t>
            </a:r>
          </a:p>
        </p:txBody>
      </p:sp>
      <p:sp>
        <p:nvSpPr>
          <p:cNvPr id="4" name="Text Placeholder 3"/>
          <p:cNvSpPr>
            <a:spLocks noGrp="1"/>
          </p:cNvSpPr>
          <p:nvPr>
            <p:ph type="body" sz="quarter" idx="24"/>
          </p:nvPr>
        </p:nvSpPr>
        <p:spPr>
          <a:xfrm>
            <a:off x="514350" y="1304995"/>
            <a:ext cx="6327884" cy="4840828"/>
          </a:xfrm>
        </p:spPr>
        <p:txBody>
          <a:bodyPr/>
          <a:lstStyle/>
          <a:p>
            <a:r>
              <a:rPr lang="en-US" dirty="0"/>
              <a:t>Here are key insights into the pivotal role of the Event Bus in Selenium's distributed mode:</a:t>
            </a:r>
          </a:p>
          <a:p>
            <a:pPr lvl="1"/>
            <a:r>
              <a:rPr lang="en-US" dirty="0"/>
              <a:t>Initialization Priority: </a:t>
            </a:r>
            <a:br>
              <a:rPr lang="en-US" dirty="0"/>
            </a:br>
            <a:r>
              <a:rPr lang="en-US" dirty="0"/>
              <a:t>Takes precedence as the first component during fully distributed mode setup.</a:t>
            </a:r>
            <a:br>
              <a:rPr lang="en-US" dirty="0"/>
            </a:br>
            <a:endParaRPr lang="en-US" dirty="0"/>
          </a:p>
          <a:p>
            <a:pPr lvl="1"/>
            <a:r>
              <a:rPr lang="en-US" dirty="0"/>
              <a:t>Enhanced Communication: </a:t>
            </a:r>
            <a:br>
              <a:rPr lang="en-US" dirty="0"/>
            </a:br>
            <a:r>
              <a:rPr lang="en-US" dirty="0"/>
              <a:t>Facilitates improved data exchange between components, enhancing efficiency and coordination in the Selenium Grid architecture.</a:t>
            </a:r>
          </a:p>
          <a:p>
            <a:endParaRPr lang="en-IN" dirty="0"/>
          </a:p>
        </p:txBody>
      </p:sp>
      <p:sp>
        <p:nvSpPr>
          <p:cNvPr id="225" name="Google Shape;225;p19"/>
          <p:cNvSpPr txBox="1"/>
          <p:nvPr/>
        </p:nvSpPr>
        <p:spPr>
          <a:xfrm>
            <a:off x="8007884" y="4619254"/>
            <a:ext cx="3679619" cy="1898236"/>
          </a:xfrm>
          <a:prstGeom prst="rect">
            <a:avLst/>
          </a:prstGeom>
          <a:noFill/>
          <a:ln w="28575" cap="flat" cmpd="sng">
            <a:solidFill>
              <a:srgbClr val="FF0000"/>
            </a:solidFill>
            <a:prstDash val="solid"/>
            <a:round/>
            <a:headEnd type="none" w="sm" len="sm"/>
            <a:tailEnd type="none" w="sm" len="sm"/>
          </a:ln>
        </p:spPr>
        <p:txBody>
          <a:bodyPr spcFirstLastPara="1" wrap="square" lIns="121900" tIns="121900" rIns="121900" bIns="121900" anchor="t" anchorCtr="0">
            <a:spAutoFit/>
          </a:bodyPr>
          <a:lstStyle/>
          <a:p>
            <a:pPr algn="ctr">
              <a:lnSpc>
                <a:spcPct val="115000"/>
              </a:lnSpc>
            </a:pPr>
            <a:r>
              <a:rPr lang="en-US" sz="1800" dirty="0">
                <a:solidFill>
                  <a:schemeClr val="dk2"/>
                </a:solidFill>
              </a:rPr>
              <a:t>The Event Bus is a communication mechanism between the Nodes, Distributor, New Session Queue, and Session Map.</a:t>
            </a:r>
            <a:endParaRPr sz="1800"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3403" y="1946837"/>
            <a:ext cx="2184598" cy="2236721"/>
          </a:xfrm>
          <a:prstGeom prst="rect">
            <a:avLst/>
          </a:prstGeom>
        </p:spPr>
      </p:pic>
      <p:sp>
        <p:nvSpPr>
          <p:cNvPr id="13" name="TextBox 12"/>
          <p:cNvSpPr txBox="1"/>
          <p:nvPr/>
        </p:nvSpPr>
        <p:spPr>
          <a:xfrm>
            <a:off x="8812762" y="1401310"/>
            <a:ext cx="1689886" cy="461665"/>
          </a:xfrm>
          <a:prstGeom prst="rect">
            <a:avLst/>
          </a:prstGeom>
          <a:noFill/>
        </p:spPr>
        <p:txBody>
          <a:bodyPr wrap="none" rtlCol="0">
            <a:spAutoFit/>
          </a:bodyPr>
          <a:lstStyle/>
          <a:p>
            <a:r>
              <a:rPr lang="en-IN" sz="2400" b="1" dirty="0"/>
              <a:t>Event Bus</a:t>
            </a:r>
          </a:p>
        </p:txBody>
      </p:sp>
    </p:spTree>
    <p:extLst>
      <p:ext uri="{BB962C8B-B14F-4D97-AF65-F5344CB8AC3E}">
        <p14:creationId xmlns:p14="http://schemas.microsoft.com/office/powerpoint/2010/main" val="508367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2"/>
          <p:cNvSpPr txBox="1">
            <a:spLocks noGrp="1"/>
          </p:cNvSpPr>
          <p:nvPr>
            <p:ph type="title"/>
          </p:nvPr>
        </p:nvSpPr>
        <p:spPr/>
        <p:txBody>
          <a:bodyPr/>
          <a:lstStyle/>
          <a:p>
            <a:r>
              <a:rPr lang="en-US"/>
              <a:t>Module Objectives</a:t>
            </a:r>
          </a:p>
        </p:txBody>
      </p:sp>
      <p:sp>
        <p:nvSpPr>
          <p:cNvPr id="61" name="Google Shape;61;p2"/>
          <p:cNvSpPr txBox="1">
            <a:spLocks noGrp="1"/>
          </p:cNvSpPr>
          <p:nvPr>
            <p:ph type="body" idx="24"/>
          </p:nvPr>
        </p:nvSpPr>
        <p:spPr>
          <a:xfrm>
            <a:off x="514350" y="1304925"/>
            <a:ext cx="6937484" cy="4840288"/>
          </a:xfrm>
        </p:spPr>
        <p:txBody>
          <a:bodyPr/>
          <a:lstStyle/>
          <a:p>
            <a:r>
              <a:rPr lang="en-US" dirty="0"/>
              <a:t>At the end of this module, you will be able to:</a:t>
            </a:r>
          </a:p>
          <a:p>
            <a:pPr lvl="1"/>
            <a:r>
              <a:rPr lang="en-US" dirty="0"/>
              <a:t>Explain Selenium 4 features and their implementation.</a:t>
            </a:r>
          </a:p>
          <a:p>
            <a:pPr lvl="1"/>
            <a:r>
              <a:rPr lang="en-US" dirty="0"/>
              <a:t>Describe the Selenium 4 grid architecture, including router, session map, session queue, event bus, distributor, and node.</a:t>
            </a:r>
          </a:p>
          <a:p>
            <a:pPr lvl="1"/>
            <a:r>
              <a:rPr lang="en-US" dirty="0"/>
              <a:t>Outline Selenium commands, covering actions, asserts, and assessors.</a:t>
            </a:r>
          </a:p>
          <a:p>
            <a:pPr lvl="1"/>
            <a:r>
              <a:rPr lang="en-US" dirty="0"/>
              <a:t>Explain the process of developing test cases and test suites using Selenium.</a:t>
            </a:r>
          </a:p>
          <a:p>
            <a:pPr lvl="1"/>
            <a:r>
              <a:rPr lang="en-US" dirty="0"/>
              <a:t>Create cross-browser testing scenarios for Firefox, IE, Chrome, and Edge browsers.</a:t>
            </a:r>
          </a:p>
          <a:p>
            <a:pPr lvl="1"/>
            <a:r>
              <a:rPr lang="en-US" dirty="0"/>
              <a:t>Identify UI element locators and effectively handle dynamic events.</a:t>
            </a:r>
          </a:p>
          <a:p>
            <a:pPr lvl="1"/>
            <a:r>
              <a:rPr lang="en-US" dirty="0"/>
              <a:t>Describe synchronization commands in Selenium.</a:t>
            </a:r>
          </a:p>
          <a:p>
            <a:endParaRPr lang="en-US" dirty="0"/>
          </a:p>
        </p:txBody>
      </p:sp>
      <p:pic>
        <p:nvPicPr>
          <p:cNvPr id="9" name="Picture 8">
            <a:extLst>
              <a:ext uri="{FF2B5EF4-FFF2-40B4-BE49-F238E27FC236}">
                <a16:creationId xmlns:a16="http://schemas.microsoft.com/office/drawing/2014/main" id="{71B936D1-0957-4038-AD1C-9B3E58791E2F}"/>
              </a:ext>
            </a:extLst>
          </p:cNvPr>
          <p:cNvPicPr>
            <a:picLocks noChangeAspect="1"/>
          </p:cNvPicPr>
          <p:nvPr/>
        </p:nvPicPr>
        <p:blipFill>
          <a:blip r:embed="rId3">
            <a:duotone>
              <a:schemeClr val="accent1">
                <a:shade val="45000"/>
                <a:satMod val="135000"/>
              </a:schemeClr>
              <a:prstClr val="white"/>
            </a:duotone>
          </a:blip>
          <a:stretch>
            <a:fillRect/>
          </a:stretch>
        </p:blipFill>
        <p:spPr>
          <a:xfrm>
            <a:off x="7647750" y="2653748"/>
            <a:ext cx="3712675" cy="3571007"/>
          </a:xfrm>
          <a:prstGeom prst="rect">
            <a:avLst/>
          </a:prstGeom>
        </p:spPr>
      </p:pic>
    </p:spTree>
    <p:extLst>
      <p:ext uri="{BB962C8B-B14F-4D97-AF65-F5344CB8AC3E}">
        <p14:creationId xmlns:p14="http://schemas.microsoft.com/office/powerpoint/2010/main" val="30355274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0"/>
          <p:cNvSpPr txBox="1">
            <a:spLocks noGrp="1"/>
          </p:cNvSpPr>
          <p:nvPr>
            <p:ph type="title"/>
          </p:nvPr>
        </p:nvSpPr>
        <p:spPr/>
        <p:txBody>
          <a:bodyPr/>
          <a:lstStyle/>
          <a:p>
            <a:r>
              <a:rPr lang="en-US"/>
              <a:t>What did you Grasp?</a:t>
            </a:r>
          </a:p>
        </p:txBody>
      </p:sp>
      <p:sp>
        <p:nvSpPr>
          <p:cNvPr id="232" name="Google Shape;232;p20"/>
          <p:cNvSpPr txBox="1">
            <a:spLocks noGrp="1"/>
          </p:cNvSpPr>
          <p:nvPr>
            <p:ph type="body" idx="24"/>
          </p:nvPr>
        </p:nvSpPr>
        <p:spPr>
          <a:xfrm>
            <a:off x="4808538" y="1852613"/>
            <a:ext cx="6691312" cy="3749675"/>
          </a:xfrm>
        </p:spPr>
        <p:txBody>
          <a:bodyPr/>
          <a:lstStyle/>
          <a:p>
            <a:pPr marL="342900" indent="-342900">
              <a:buFont typeface="+mj-lt"/>
              <a:buAutoNum type="arabicPeriod"/>
            </a:pPr>
            <a:r>
              <a:rPr lang="en-US" dirty="0"/>
              <a:t>What is the first component to be put into operation when initializing the Selenium Grid in fully distributed mode?</a:t>
            </a:r>
          </a:p>
          <a:p>
            <a:pPr marL="342900" indent="-342900">
              <a:buFont typeface="+mj-lt"/>
              <a:buAutoNum type="arabicPeriod"/>
            </a:pPr>
            <a:endParaRPr lang="en-US" dirty="0"/>
          </a:p>
          <a:p>
            <a:pPr marL="800100" lvl="1" indent="-442913">
              <a:buFont typeface="+mj-lt"/>
              <a:buAutoNum type="alphaUcPeriod"/>
            </a:pPr>
            <a:r>
              <a:rPr lang="en-US" b="1" dirty="0"/>
              <a:t>Node</a:t>
            </a:r>
          </a:p>
          <a:p>
            <a:pPr marL="800100" lvl="1" indent="-442913">
              <a:buFont typeface="+mj-lt"/>
              <a:buAutoNum type="alphaUcPeriod"/>
            </a:pPr>
            <a:r>
              <a:rPr lang="en-US" b="1" dirty="0"/>
              <a:t>Router</a:t>
            </a:r>
          </a:p>
          <a:p>
            <a:pPr marL="800100" lvl="1" indent="-442913">
              <a:buFont typeface="+mj-lt"/>
              <a:buAutoNum type="alphaUcPeriod"/>
            </a:pPr>
            <a:r>
              <a:rPr lang="en-US" b="1" dirty="0"/>
              <a:t>Event Bus</a:t>
            </a:r>
          </a:p>
          <a:p>
            <a:pPr marL="800100" lvl="1" indent="-442913">
              <a:buFont typeface="+mj-lt"/>
              <a:buAutoNum type="alphaUcPeriod"/>
            </a:pPr>
            <a:r>
              <a:rPr lang="en-US" b="1" dirty="0"/>
              <a:t>Distributor</a:t>
            </a:r>
          </a:p>
        </p:txBody>
      </p:sp>
    </p:spTree>
    <p:extLst>
      <p:ext uri="{BB962C8B-B14F-4D97-AF65-F5344CB8AC3E}">
        <p14:creationId xmlns:p14="http://schemas.microsoft.com/office/powerpoint/2010/main" val="3993457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g2ab232460f9_0_371"/>
          <p:cNvSpPr txBox="1">
            <a:spLocks noGrp="1"/>
          </p:cNvSpPr>
          <p:nvPr>
            <p:ph type="title"/>
          </p:nvPr>
        </p:nvSpPr>
        <p:spPr/>
        <p:txBody>
          <a:bodyPr/>
          <a:lstStyle/>
          <a:p>
            <a:r>
              <a:rPr lang="en-US"/>
              <a:t>What did you Grasp?</a:t>
            </a:r>
            <a:endParaRPr lang="en-US" dirty="0"/>
          </a:p>
        </p:txBody>
      </p:sp>
      <p:sp>
        <p:nvSpPr>
          <p:cNvPr id="239" name="Google Shape;239;g2ab232460f9_0_371"/>
          <p:cNvSpPr txBox="1">
            <a:spLocks noGrp="1"/>
          </p:cNvSpPr>
          <p:nvPr>
            <p:ph type="body" idx="24"/>
          </p:nvPr>
        </p:nvSpPr>
        <p:spPr/>
        <p:txBody>
          <a:bodyPr/>
          <a:lstStyle/>
          <a:p>
            <a:pPr marL="342900" indent="-342900">
              <a:buFont typeface="+mj-lt"/>
              <a:buAutoNum type="arabicPeriod" startAt="2"/>
            </a:pPr>
            <a:r>
              <a:rPr lang="en-IN" dirty="0">
                <a:sym typeface="Roboto"/>
              </a:rPr>
              <a:t>What is the default </a:t>
            </a:r>
            <a:r>
              <a:rPr lang="en-IN" dirty="0" err="1">
                <a:sym typeface="Roboto"/>
              </a:rPr>
              <a:t>behavior</a:t>
            </a:r>
            <a:r>
              <a:rPr lang="en-IN" dirty="0">
                <a:sym typeface="Roboto"/>
              </a:rPr>
              <a:t> of a Node in Selenium Grid regarding browser drivers?</a:t>
            </a:r>
          </a:p>
          <a:p>
            <a:pPr marL="342900" indent="-342900">
              <a:buFont typeface="+mj-lt"/>
              <a:buAutoNum type="arabicPeriod" startAt="2"/>
            </a:pPr>
            <a:endParaRPr lang="en-IN" dirty="0">
              <a:sym typeface="Roboto"/>
            </a:endParaRPr>
          </a:p>
          <a:p>
            <a:pPr marL="800100" lvl="1" indent="-442913">
              <a:buFont typeface="+mj-lt"/>
              <a:buAutoNum type="alphaUcPeriod"/>
            </a:pPr>
            <a:r>
              <a:rPr lang="en-IN" b="1" dirty="0">
                <a:sym typeface="Roboto"/>
              </a:rPr>
              <a:t>Auto-registers all browser drivers available on the path</a:t>
            </a:r>
          </a:p>
          <a:p>
            <a:pPr marL="800100" lvl="1" indent="-442913">
              <a:buFont typeface="+mj-lt"/>
              <a:buAutoNum type="alphaUcPeriod"/>
            </a:pPr>
            <a:r>
              <a:rPr lang="en-IN" b="1" dirty="0">
                <a:sym typeface="Roboto"/>
              </a:rPr>
              <a:t>Creates multiple slots per available CPU for Safari</a:t>
            </a:r>
          </a:p>
          <a:p>
            <a:pPr marL="800100" lvl="1" indent="-442913">
              <a:buFont typeface="+mj-lt"/>
              <a:buAutoNum type="alphaUcPeriod"/>
            </a:pPr>
            <a:r>
              <a:rPr lang="en-IN" b="1" dirty="0">
                <a:sym typeface="Roboto"/>
              </a:rPr>
              <a:t>Evaluates received commands</a:t>
            </a:r>
          </a:p>
          <a:p>
            <a:pPr marL="800100" lvl="1" indent="-442913">
              <a:buFont typeface="+mj-lt"/>
              <a:buAutoNum type="alphaUcPeriod"/>
            </a:pPr>
            <a:r>
              <a:rPr lang="en-IN" b="1" dirty="0">
                <a:sym typeface="Roboto"/>
              </a:rPr>
              <a:t>Offers IE Mode on Edge for Linux Nodes</a:t>
            </a:r>
          </a:p>
        </p:txBody>
      </p:sp>
    </p:spTree>
    <p:extLst>
      <p:ext uri="{BB962C8B-B14F-4D97-AF65-F5344CB8AC3E}">
        <p14:creationId xmlns:p14="http://schemas.microsoft.com/office/powerpoint/2010/main" val="29901760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g2ab232460f9_0_380"/>
          <p:cNvSpPr txBox="1">
            <a:spLocks noGrp="1"/>
          </p:cNvSpPr>
          <p:nvPr>
            <p:ph type="title"/>
          </p:nvPr>
        </p:nvSpPr>
        <p:spPr/>
        <p:txBody>
          <a:bodyPr/>
          <a:lstStyle/>
          <a:p>
            <a:r>
              <a:rPr lang="en-US"/>
              <a:t>What did you Grasp?</a:t>
            </a:r>
          </a:p>
        </p:txBody>
      </p:sp>
      <p:sp>
        <p:nvSpPr>
          <p:cNvPr id="246" name="Google Shape;246;g2ab232460f9_0_380"/>
          <p:cNvSpPr txBox="1">
            <a:spLocks noGrp="1"/>
          </p:cNvSpPr>
          <p:nvPr>
            <p:ph type="body" idx="24"/>
          </p:nvPr>
        </p:nvSpPr>
        <p:spPr/>
        <p:txBody>
          <a:bodyPr/>
          <a:lstStyle/>
          <a:p>
            <a:pPr marL="342900" indent="-342900">
              <a:buFont typeface="+mj-lt"/>
              <a:buAutoNum type="arabicPeriod" startAt="3"/>
            </a:pPr>
            <a:r>
              <a:rPr lang="en-US" dirty="0">
                <a:sym typeface="Roboto"/>
              </a:rPr>
              <a:t>What does the Node in Selenium Grid primarily control?</a:t>
            </a:r>
          </a:p>
          <a:p>
            <a:pPr marL="342900" indent="-342900">
              <a:buFont typeface="+mj-lt"/>
              <a:buAutoNum type="arabicPeriod" startAt="3"/>
            </a:pPr>
            <a:endParaRPr lang="en-US" dirty="0">
              <a:sym typeface="Roboto"/>
            </a:endParaRPr>
          </a:p>
          <a:p>
            <a:pPr marL="800100" lvl="1" indent="-442913">
              <a:buFont typeface="+mj-lt"/>
              <a:buAutoNum type="alphaUcPeriod"/>
            </a:pPr>
            <a:r>
              <a:rPr lang="en-US" b="1" dirty="0">
                <a:sym typeface="Roboto"/>
              </a:rPr>
              <a:t>Configuration of Session Queue</a:t>
            </a:r>
          </a:p>
          <a:p>
            <a:pPr marL="800100" lvl="1" indent="-442913">
              <a:buFont typeface="+mj-lt"/>
              <a:buAutoNum type="alphaUcPeriod"/>
            </a:pPr>
            <a:r>
              <a:rPr lang="en-US" b="1" dirty="0">
                <a:sym typeface="Roboto"/>
              </a:rPr>
              <a:t>Evaluation of received commands</a:t>
            </a:r>
          </a:p>
          <a:p>
            <a:pPr marL="800100" lvl="1" indent="-442913">
              <a:buFont typeface="+mj-lt"/>
              <a:buAutoNum type="alphaUcPeriod"/>
            </a:pPr>
            <a:r>
              <a:rPr lang="en-US" b="1" dirty="0">
                <a:sym typeface="Roboto"/>
              </a:rPr>
              <a:t>Flow of commands without any evaluation</a:t>
            </a:r>
          </a:p>
          <a:p>
            <a:pPr marL="800100" lvl="1" indent="-442913">
              <a:buFont typeface="+mj-lt"/>
              <a:buAutoNum type="alphaUcPeriod"/>
            </a:pPr>
            <a:r>
              <a:rPr lang="en-US" b="1" dirty="0">
                <a:sym typeface="Roboto"/>
              </a:rPr>
              <a:t>Creation of sessions for matching requests</a:t>
            </a:r>
          </a:p>
          <a:p>
            <a:endParaRPr lang="en-US" dirty="0">
              <a:sym typeface="Roboto"/>
            </a:endParaRPr>
          </a:p>
        </p:txBody>
      </p:sp>
    </p:spTree>
    <p:extLst>
      <p:ext uri="{BB962C8B-B14F-4D97-AF65-F5344CB8AC3E}">
        <p14:creationId xmlns:p14="http://schemas.microsoft.com/office/powerpoint/2010/main" val="4384391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g2ab232460f9_0_76"/>
          <p:cNvSpPr txBox="1">
            <a:spLocks noGrp="1"/>
          </p:cNvSpPr>
          <p:nvPr>
            <p:ph type="title"/>
          </p:nvPr>
        </p:nvSpPr>
        <p:spPr/>
        <p:txBody>
          <a:bodyPr/>
          <a:lstStyle/>
          <a:p>
            <a:r>
              <a:rPr lang="en-US"/>
              <a:t>3.3.1 Selenium Commands - Actions</a:t>
            </a:r>
          </a:p>
        </p:txBody>
      </p:sp>
      <p:sp>
        <p:nvSpPr>
          <p:cNvPr id="8" name="Text Placeholder 7"/>
          <p:cNvSpPr>
            <a:spLocks noGrp="1"/>
          </p:cNvSpPr>
          <p:nvPr>
            <p:ph type="body" sz="quarter" idx="24"/>
          </p:nvPr>
        </p:nvSpPr>
        <p:spPr/>
        <p:txBody>
          <a:bodyPr/>
          <a:lstStyle/>
          <a:p>
            <a:r>
              <a:rPr lang="en-US" dirty="0"/>
              <a:t>Here is an overview of Selenium commands:</a:t>
            </a:r>
          </a:p>
          <a:p>
            <a:endParaRPr lang="en-IN" dirty="0"/>
          </a:p>
        </p:txBody>
      </p:sp>
      <p:pic>
        <p:nvPicPr>
          <p:cNvPr id="253" name="Google Shape;253;g2ab232460f9_0_76"/>
          <p:cNvPicPr preferRelativeResize="0"/>
          <p:nvPr/>
        </p:nvPicPr>
        <p:blipFill>
          <a:blip r:embed="rId3">
            <a:alphaModFix/>
          </a:blip>
          <a:stretch>
            <a:fillRect/>
          </a:stretch>
        </p:blipFill>
        <p:spPr>
          <a:xfrm>
            <a:off x="3998625" y="2855567"/>
            <a:ext cx="3123232" cy="3044499"/>
          </a:xfrm>
          <a:prstGeom prst="rect">
            <a:avLst/>
          </a:prstGeom>
          <a:noFill/>
          <a:ln>
            <a:noFill/>
          </a:ln>
        </p:spPr>
      </p:pic>
      <p:sp>
        <p:nvSpPr>
          <p:cNvPr id="254" name="Google Shape;254;g2ab232460f9_0_76"/>
          <p:cNvSpPr txBox="1"/>
          <p:nvPr/>
        </p:nvSpPr>
        <p:spPr>
          <a:xfrm>
            <a:off x="3445080" y="1850880"/>
            <a:ext cx="4660407" cy="1077178"/>
          </a:xfrm>
          <a:prstGeom prst="rect">
            <a:avLst/>
          </a:prstGeom>
          <a:noFill/>
          <a:ln>
            <a:noFill/>
          </a:ln>
        </p:spPr>
        <p:txBody>
          <a:bodyPr spcFirstLastPara="1" wrap="square" lIns="121900" tIns="121900" rIns="121900" bIns="121900" anchor="t" anchorCtr="0">
            <a:spAutoFit/>
          </a:bodyPr>
          <a:lstStyle/>
          <a:p>
            <a:pPr marL="609585" indent="-440256">
              <a:buClr>
                <a:srgbClr val="FF0000"/>
              </a:buClr>
              <a:buSzPts val="1600"/>
              <a:buChar char="■"/>
            </a:pPr>
            <a:r>
              <a:rPr lang="en-US" sz="1800" dirty="0">
                <a:solidFill>
                  <a:schemeClr val="dk1"/>
                </a:solidFill>
              </a:rPr>
              <a:t>Selenium commands are actions that you can perform on web elements to interact with a web page.</a:t>
            </a:r>
            <a:endParaRPr sz="1800" dirty="0"/>
          </a:p>
        </p:txBody>
      </p:sp>
      <p:sp>
        <p:nvSpPr>
          <p:cNvPr id="255" name="Google Shape;255;g2ab232460f9_0_76"/>
          <p:cNvSpPr txBox="1"/>
          <p:nvPr/>
        </p:nvSpPr>
        <p:spPr>
          <a:xfrm>
            <a:off x="1149467" y="5270985"/>
            <a:ext cx="2768800" cy="907003"/>
          </a:xfrm>
          <a:prstGeom prst="rect">
            <a:avLst/>
          </a:prstGeom>
          <a:noFill/>
          <a:ln>
            <a:noFill/>
          </a:ln>
        </p:spPr>
        <p:txBody>
          <a:bodyPr spcFirstLastPara="1" wrap="square" lIns="121900" tIns="121900" rIns="121900" bIns="121900" anchor="t" anchorCtr="0">
            <a:spAutoFit/>
          </a:bodyPr>
          <a:lstStyle/>
          <a:p>
            <a:pPr marL="609585" indent="-440256">
              <a:lnSpc>
                <a:spcPct val="115000"/>
              </a:lnSpc>
              <a:buClr>
                <a:srgbClr val="073763"/>
              </a:buClr>
              <a:buSzPts val="1600"/>
              <a:buChar char="■"/>
            </a:pPr>
            <a:r>
              <a:rPr lang="en-US" sz="1800" dirty="0">
                <a:solidFill>
                  <a:schemeClr val="dk1"/>
                </a:solidFill>
              </a:rPr>
              <a:t>Used to automate browser actions</a:t>
            </a:r>
            <a:endParaRPr sz="1800" dirty="0">
              <a:solidFill>
                <a:schemeClr val="dk1"/>
              </a:solidFill>
            </a:endParaRPr>
          </a:p>
        </p:txBody>
      </p:sp>
      <p:sp>
        <p:nvSpPr>
          <p:cNvPr id="256" name="Google Shape;256;g2ab232460f9_0_76"/>
          <p:cNvSpPr txBox="1"/>
          <p:nvPr/>
        </p:nvSpPr>
        <p:spPr>
          <a:xfrm>
            <a:off x="6928142" y="5123574"/>
            <a:ext cx="4902565" cy="1201827"/>
          </a:xfrm>
          <a:prstGeom prst="rect">
            <a:avLst/>
          </a:prstGeom>
          <a:noFill/>
          <a:ln>
            <a:noFill/>
          </a:ln>
        </p:spPr>
        <p:txBody>
          <a:bodyPr spcFirstLastPara="1" wrap="square" lIns="121900" tIns="121900" rIns="121900" bIns="121900" anchor="t" anchorCtr="0">
            <a:spAutoFit/>
          </a:bodyPr>
          <a:lstStyle/>
          <a:p>
            <a:pPr marL="609585" indent="-440256">
              <a:lnSpc>
                <a:spcPct val="115000"/>
              </a:lnSpc>
              <a:buClr>
                <a:srgbClr val="00FFFF"/>
              </a:buClr>
              <a:buSzPts val="1600"/>
              <a:buChar char="■"/>
            </a:pPr>
            <a:r>
              <a:rPr lang="en-US" sz="1800" dirty="0">
                <a:solidFill>
                  <a:schemeClr val="dk1"/>
                </a:solidFill>
              </a:rPr>
              <a:t>These commands are available in various programming languages, such as Java, Python, C#, and more.</a:t>
            </a:r>
            <a:endParaRPr sz="1800" dirty="0">
              <a:solidFill>
                <a:schemeClr val="dk1"/>
              </a:solidFill>
            </a:endParaRPr>
          </a:p>
        </p:txBody>
      </p:sp>
      <p:sp>
        <p:nvSpPr>
          <p:cNvPr id="257" name="Google Shape;257;g2ab232460f9_0_76"/>
          <p:cNvSpPr txBox="1"/>
          <p:nvPr/>
        </p:nvSpPr>
        <p:spPr>
          <a:xfrm>
            <a:off x="4882325" y="4206167"/>
            <a:ext cx="1676000" cy="820825"/>
          </a:xfrm>
          <a:prstGeom prst="rect">
            <a:avLst/>
          </a:prstGeom>
          <a:noFill/>
          <a:ln>
            <a:noFill/>
          </a:ln>
        </p:spPr>
        <p:txBody>
          <a:bodyPr spcFirstLastPara="1" wrap="square" lIns="121900" tIns="121900" rIns="121900" bIns="121900" anchor="t" anchorCtr="0">
            <a:spAutoFit/>
          </a:bodyPr>
          <a:lstStyle/>
          <a:p>
            <a:r>
              <a:rPr lang="en-US" sz="1867" b="1">
                <a:solidFill>
                  <a:srgbClr val="741B47"/>
                </a:solidFill>
              </a:rPr>
              <a:t>Selenium Commands</a:t>
            </a:r>
            <a:endParaRPr sz="1867" b="1">
              <a:solidFill>
                <a:srgbClr val="741B47"/>
              </a:solidFill>
            </a:endParaRPr>
          </a:p>
        </p:txBody>
      </p:sp>
    </p:spTree>
    <p:extLst>
      <p:ext uri="{BB962C8B-B14F-4D97-AF65-F5344CB8AC3E}">
        <p14:creationId xmlns:p14="http://schemas.microsoft.com/office/powerpoint/2010/main" val="20507638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2"/>
          <p:cNvSpPr txBox="1">
            <a:spLocks noGrp="1"/>
          </p:cNvSpPr>
          <p:nvPr>
            <p:ph type="title"/>
          </p:nvPr>
        </p:nvSpPr>
        <p:spPr/>
        <p:txBody>
          <a:bodyPr/>
          <a:lstStyle/>
          <a:p>
            <a:r>
              <a:rPr lang="en-US"/>
              <a:t>3.3.1 Navigation Commands</a:t>
            </a:r>
            <a:endParaRPr lang="en-US" dirty="0"/>
          </a:p>
        </p:txBody>
      </p:sp>
      <p:sp>
        <p:nvSpPr>
          <p:cNvPr id="264" name="Google Shape;264;p22"/>
          <p:cNvSpPr txBox="1">
            <a:spLocks noGrp="1"/>
          </p:cNvSpPr>
          <p:nvPr>
            <p:ph type="body" idx="24"/>
          </p:nvPr>
        </p:nvSpPr>
        <p:spPr/>
        <p:txBody>
          <a:bodyPr/>
          <a:lstStyle/>
          <a:p>
            <a:r>
              <a:rPr lang="en-US" dirty="0"/>
              <a:t>Some of the Navigation Commands are as follows:</a:t>
            </a:r>
          </a:p>
          <a:p>
            <a:pPr lvl="1"/>
            <a:r>
              <a:rPr lang="en-US" dirty="0"/>
              <a:t>get(String </a:t>
            </a:r>
            <a:r>
              <a:rPr lang="en-US" dirty="0" err="1"/>
              <a:t>url</a:t>
            </a:r>
            <a:r>
              <a:rPr lang="en-US" dirty="0"/>
              <a:t>):</a:t>
            </a:r>
          </a:p>
          <a:p>
            <a:pPr lvl="2"/>
            <a:r>
              <a:rPr lang="en-US" dirty="0"/>
              <a:t>Opens a new web page</a:t>
            </a:r>
          </a:p>
          <a:p>
            <a:pPr lvl="1"/>
            <a:r>
              <a:rPr lang="en-US" dirty="0"/>
              <a:t>navigate().to(String </a:t>
            </a:r>
            <a:r>
              <a:rPr lang="en-US" dirty="0" err="1"/>
              <a:t>url</a:t>
            </a:r>
            <a:r>
              <a:rPr lang="en-US" dirty="0"/>
              <a:t>): </a:t>
            </a:r>
          </a:p>
          <a:p>
            <a:pPr lvl="2"/>
            <a:r>
              <a:rPr lang="en-US" dirty="0"/>
              <a:t>Navigates to a specific URL</a:t>
            </a:r>
          </a:p>
          <a:p>
            <a:pPr lvl="1"/>
            <a:r>
              <a:rPr lang="en-US" dirty="0"/>
              <a:t>navigate().back(): </a:t>
            </a:r>
          </a:p>
          <a:p>
            <a:pPr lvl="2"/>
            <a:r>
              <a:rPr lang="en-US" dirty="0"/>
              <a:t>Navigates back to the previous page</a:t>
            </a:r>
          </a:p>
          <a:p>
            <a:pPr lvl="1"/>
            <a:r>
              <a:rPr lang="en-US" dirty="0"/>
              <a:t>navigate().forward(): </a:t>
            </a:r>
          </a:p>
          <a:p>
            <a:pPr lvl="2"/>
            <a:r>
              <a:rPr lang="en-US" dirty="0"/>
              <a:t>Navigates forward to the next page</a:t>
            </a:r>
          </a:p>
          <a:p>
            <a:pPr lvl="1"/>
            <a:r>
              <a:rPr lang="en-US" dirty="0"/>
              <a:t>navigate().refresh(): </a:t>
            </a:r>
          </a:p>
          <a:p>
            <a:pPr lvl="2"/>
            <a:r>
              <a:rPr lang="en-US" dirty="0"/>
              <a:t>Reloads the current page</a:t>
            </a:r>
          </a:p>
        </p:txBody>
      </p:sp>
      <p:sp>
        <p:nvSpPr>
          <p:cNvPr id="7" name="Rounded Rectangle 6"/>
          <p:cNvSpPr/>
          <p:nvPr/>
        </p:nvSpPr>
        <p:spPr>
          <a:xfrm>
            <a:off x="7599680" y="4054784"/>
            <a:ext cx="4023359" cy="1869440"/>
          </a:xfrm>
          <a:prstGeom prst="roundRect">
            <a:avLst>
              <a:gd name="adj" fmla="val 7971"/>
            </a:avLst>
          </a:prstGeom>
          <a:solidFill>
            <a:srgbClr val="23496F"/>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Arial" panose="020B0604020202020204" pitchFamily="34" charset="0"/>
                <a:cs typeface="Arial" panose="020B0604020202020204" pitchFamily="34" charset="0"/>
              </a:rPr>
              <a:t>Navigation Commands allows the browser to move backwards or forwards in the browser's history.</a:t>
            </a:r>
          </a:p>
        </p:txBody>
      </p:sp>
    </p:spTree>
    <p:extLst>
      <p:ext uri="{BB962C8B-B14F-4D97-AF65-F5344CB8AC3E}">
        <p14:creationId xmlns:p14="http://schemas.microsoft.com/office/powerpoint/2010/main" val="7619689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3"/>
          <p:cNvSpPr txBox="1">
            <a:spLocks noGrp="1"/>
          </p:cNvSpPr>
          <p:nvPr>
            <p:ph type="title"/>
          </p:nvPr>
        </p:nvSpPr>
        <p:spPr/>
        <p:txBody>
          <a:bodyPr/>
          <a:lstStyle/>
          <a:p>
            <a:r>
              <a:rPr lang="en-US"/>
              <a:t>3.3.1 Element Interaction Commands</a:t>
            </a:r>
          </a:p>
        </p:txBody>
      </p:sp>
      <p:sp>
        <p:nvSpPr>
          <p:cNvPr id="273" name="Google Shape;273;p23"/>
          <p:cNvSpPr txBox="1">
            <a:spLocks noGrp="1"/>
          </p:cNvSpPr>
          <p:nvPr>
            <p:ph type="body" idx="24"/>
          </p:nvPr>
        </p:nvSpPr>
        <p:spPr/>
        <p:txBody>
          <a:bodyPr/>
          <a:lstStyle/>
          <a:p>
            <a:r>
              <a:rPr lang="en-US" dirty="0"/>
              <a:t>Some of the Element Interaction Commands are as follows:</a:t>
            </a:r>
          </a:p>
          <a:p>
            <a:pPr lvl="1">
              <a:spcAft>
                <a:spcPts val="600"/>
              </a:spcAft>
            </a:pPr>
            <a:r>
              <a:rPr lang="en-US" dirty="0"/>
              <a:t>click(): </a:t>
            </a:r>
          </a:p>
          <a:p>
            <a:pPr lvl="2">
              <a:spcAft>
                <a:spcPts val="600"/>
              </a:spcAft>
            </a:pPr>
            <a:r>
              <a:rPr lang="en-US" dirty="0"/>
              <a:t>Clicks on a web element</a:t>
            </a:r>
          </a:p>
          <a:p>
            <a:pPr lvl="1">
              <a:spcAft>
                <a:spcPts val="600"/>
              </a:spcAft>
            </a:pPr>
            <a:r>
              <a:rPr lang="en-US" dirty="0" err="1"/>
              <a:t>sendKeys</a:t>
            </a:r>
            <a:r>
              <a:rPr lang="en-US" dirty="0"/>
              <a:t>(</a:t>
            </a:r>
            <a:r>
              <a:rPr lang="en-US" dirty="0" err="1"/>
              <a:t>CharSequence</a:t>
            </a:r>
            <a:r>
              <a:rPr lang="en-US" dirty="0"/>
              <a:t>... </a:t>
            </a:r>
            <a:r>
              <a:rPr lang="en-US" dirty="0" err="1"/>
              <a:t>keysToSend</a:t>
            </a:r>
            <a:r>
              <a:rPr lang="en-US" dirty="0"/>
              <a:t>): </a:t>
            </a:r>
          </a:p>
          <a:p>
            <a:pPr lvl="2">
              <a:spcAft>
                <a:spcPts val="600"/>
              </a:spcAft>
            </a:pPr>
            <a:r>
              <a:rPr lang="en-US" dirty="0"/>
              <a:t>Sends a sequence of keystrokes to a web element</a:t>
            </a:r>
          </a:p>
          <a:p>
            <a:pPr lvl="2">
              <a:spcAft>
                <a:spcPts val="600"/>
              </a:spcAft>
            </a:pPr>
            <a:r>
              <a:rPr lang="en-US" dirty="0" err="1"/>
              <a:t>Eg</a:t>
            </a:r>
            <a:r>
              <a:rPr lang="en-US" dirty="0"/>
              <a:t> </a:t>
            </a:r>
            <a:r>
              <a:rPr lang="en-US" dirty="0" err="1"/>
              <a:t>element.sendKeys</a:t>
            </a:r>
            <a:r>
              <a:rPr lang="en-US" dirty="0"/>
              <a:t>(“Hello”)</a:t>
            </a:r>
          </a:p>
          <a:p>
            <a:pPr lvl="1">
              <a:spcAft>
                <a:spcPts val="600"/>
              </a:spcAft>
            </a:pPr>
            <a:r>
              <a:rPr lang="en-US" dirty="0"/>
              <a:t>clear(): </a:t>
            </a:r>
          </a:p>
          <a:p>
            <a:pPr lvl="2">
              <a:spcAft>
                <a:spcPts val="600"/>
              </a:spcAft>
            </a:pPr>
            <a:r>
              <a:rPr lang="en-US" dirty="0"/>
              <a:t>Clears the text content of a text input field</a:t>
            </a:r>
          </a:p>
          <a:p>
            <a:pPr lvl="1">
              <a:spcAft>
                <a:spcPts val="600"/>
              </a:spcAft>
            </a:pPr>
            <a:r>
              <a:rPr lang="en-US" dirty="0" err="1"/>
              <a:t>getAttribute</a:t>
            </a:r>
            <a:r>
              <a:rPr lang="en-US" dirty="0"/>
              <a:t>(String </a:t>
            </a:r>
            <a:r>
              <a:rPr lang="en-US" dirty="0" err="1"/>
              <a:t>attributeName</a:t>
            </a:r>
            <a:r>
              <a:rPr lang="en-US" dirty="0"/>
              <a:t>): </a:t>
            </a:r>
          </a:p>
          <a:p>
            <a:pPr lvl="2">
              <a:spcAft>
                <a:spcPts val="600"/>
              </a:spcAft>
            </a:pPr>
            <a:r>
              <a:rPr lang="en-US" dirty="0"/>
              <a:t>Gets the value of the specified attribute of a web element</a:t>
            </a:r>
          </a:p>
          <a:p>
            <a:pPr lvl="2">
              <a:spcAft>
                <a:spcPts val="600"/>
              </a:spcAft>
            </a:pPr>
            <a:r>
              <a:rPr lang="en-US" dirty="0" err="1"/>
              <a:t>Eg</a:t>
            </a:r>
            <a:r>
              <a:rPr lang="en-US" dirty="0"/>
              <a:t> </a:t>
            </a:r>
            <a:r>
              <a:rPr lang="en-US" dirty="0" err="1"/>
              <a:t>element.getAttribute</a:t>
            </a:r>
            <a:r>
              <a:rPr lang="en-US" dirty="0"/>
              <a:t>(“id”)</a:t>
            </a:r>
          </a:p>
          <a:p>
            <a:pPr lvl="1">
              <a:spcAft>
                <a:spcPts val="600"/>
              </a:spcAft>
            </a:pPr>
            <a:r>
              <a:rPr lang="en-US" dirty="0" err="1"/>
              <a:t>getText</a:t>
            </a:r>
            <a:r>
              <a:rPr lang="en-US" dirty="0"/>
              <a:t>(): </a:t>
            </a:r>
          </a:p>
          <a:p>
            <a:pPr lvl="2">
              <a:spcAft>
                <a:spcPts val="600"/>
              </a:spcAft>
            </a:pPr>
            <a:r>
              <a:rPr lang="en-US" dirty="0"/>
              <a:t>Gets the visible text of a web element</a:t>
            </a:r>
          </a:p>
          <a:p>
            <a:pPr lvl="1">
              <a:spcAft>
                <a:spcPts val="600"/>
              </a:spcAft>
            </a:pPr>
            <a:r>
              <a:rPr lang="en-US" dirty="0" err="1"/>
              <a:t>findElement</a:t>
            </a:r>
            <a:r>
              <a:rPr lang="en-US" dirty="0"/>
              <a:t>(By locator): </a:t>
            </a:r>
          </a:p>
          <a:p>
            <a:pPr lvl="2"/>
            <a:r>
              <a:rPr lang="en-US" dirty="0"/>
              <a:t>Finds a single web element based on the specified locator strategy</a:t>
            </a:r>
          </a:p>
          <a:p>
            <a:endParaRPr lang="en-US" dirty="0"/>
          </a:p>
        </p:txBody>
      </p:sp>
      <p:sp>
        <p:nvSpPr>
          <p:cNvPr id="14" name="Rounded Rectangle 13"/>
          <p:cNvSpPr/>
          <p:nvPr/>
        </p:nvSpPr>
        <p:spPr>
          <a:xfrm>
            <a:off x="7599680" y="4054784"/>
            <a:ext cx="4023359" cy="1869440"/>
          </a:xfrm>
          <a:prstGeom prst="roundRect">
            <a:avLst>
              <a:gd name="adj" fmla="val 7971"/>
            </a:avLst>
          </a:prstGeom>
          <a:solidFill>
            <a:srgbClr val="23496F"/>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Arial" panose="020B0604020202020204" pitchFamily="34" charset="0"/>
                <a:cs typeface="Arial" panose="020B0604020202020204" pitchFamily="34" charset="0"/>
              </a:rPr>
              <a:t>Element interaction commands are the commands that facilitate interaction with the various HTML elements within a document.</a:t>
            </a:r>
          </a:p>
        </p:txBody>
      </p:sp>
    </p:spTree>
    <p:extLst>
      <p:ext uri="{BB962C8B-B14F-4D97-AF65-F5344CB8AC3E}">
        <p14:creationId xmlns:p14="http://schemas.microsoft.com/office/powerpoint/2010/main" val="22724957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4"/>
          <p:cNvSpPr txBox="1">
            <a:spLocks noGrp="1"/>
          </p:cNvSpPr>
          <p:nvPr>
            <p:ph type="title"/>
          </p:nvPr>
        </p:nvSpPr>
        <p:spPr/>
        <p:txBody>
          <a:bodyPr/>
          <a:lstStyle/>
          <a:p>
            <a:r>
              <a:rPr lang="en-US"/>
              <a:t>3.3.1 Mouse and Keyboard Commands</a:t>
            </a:r>
          </a:p>
        </p:txBody>
      </p:sp>
      <p:sp>
        <p:nvSpPr>
          <p:cNvPr id="282" name="Google Shape;282;p24"/>
          <p:cNvSpPr txBox="1">
            <a:spLocks noGrp="1"/>
          </p:cNvSpPr>
          <p:nvPr>
            <p:ph type="body" idx="24"/>
          </p:nvPr>
        </p:nvSpPr>
        <p:spPr/>
        <p:txBody>
          <a:bodyPr/>
          <a:lstStyle/>
          <a:p>
            <a:r>
              <a:rPr lang="en-US" dirty="0"/>
              <a:t>Some of the Mouse and keyboard Commands are as follows:</a:t>
            </a:r>
          </a:p>
          <a:p>
            <a:pPr lvl="1">
              <a:spcAft>
                <a:spcPts val="600"/>
              </a:spcAft>
            </a:pPr>
            <a:r>
              <a:rPr lang="en-US" dirty="0"/>
              <a:t>Actions class: </a:t>
            </a:r>
          </a:p>
          <a:p>
            <a:pPr lvl="2">
              <a:spcAft>
                <a:spcPts val="600"/>
              </a:spcAft>
            </a:pPr>
            <a:r>
              <a:rPr lang="en-US" dirty="0"/>
              <a:t>Allows performing complex actions involving the mouse and keyboard</a:t>
            </a:r>
          </a:p>
          <a:p>
            <a:pPr lvl="1">
              <a:spcAft>
                <a:spcPts val="600"/>
              </a:spcAft>
            </a:pPr>
            <a:r>
              <a:rPr lang="en-US" dirty="0" err="1"/>
              <a:t>moveToElement</a:t>
            </a:r>
            <a:r>
              <a:rPr lang="en-US" dirty="0"/>
              <a:t>(</a:t>
            </a:r>
            <a:r>
              <a:rPr lang="en-US" dirty="0" err="1"/>
              <a:t>WebElement</a:t>
            </a:r>
            <a:r>
              <a:rPr lang="en-US" dirty="0"/>
              <a:t> target): </a:t>
            </a:r>
          </a:p>
          <a:p>
            <a:pPr lvl="2">
              <a:spcAft>
                <a:spcPts val="600"/>
              </a:spcAft>
            </a:pPr>
            <a:r>
              <a:rPr lang="en-US" dirty="0"/>
              <a:t>Moves the mouse to the specified element</a:t>
            </a:r>
          </a:p>
          <a:p>
            <a:pPr lvl="1">
              <a:spcAft>
                <a:spcPts val="600"/>
              </a:spcAft>
            </a:pPr>
            <a:r>
              <a:rPr lang="en-US" dirty="0"/>
              <a:t>click(): </a:t>
            </a:r>
          </a:p>
          <a:p>
            <a:pPr lvl="2">
              <a:spcAft>
                <a:spcPts val="600"/>
              </a:spcAft>
            </a:pPr>
            <a:r>
              <a:rPr lang="en-US" dirty="0"/>
              <a:t>Performs a click at the current mouse location</a:t>
            </a:r>
          </a:p>
          <a:p>
            <a:pPr lvl="1">
              <a:spcAft>
                <a:spcPts val="600"/>
              </a:spcAft>
            </a:pPr>
            <a:r>
              <a:rPr lang="en-US" dirty="0" err="1"/>
              <a:t>doubleClick</a:t>
            </a:r>
            <a:r>
              <a:rPr lang="en-US" dirty="0"/>
              <a:t>(): </a:t>
            </a:r>
          </a:p>
          <a:p>
            <a:pPr lvl="2">
              <a:spcAft>
                <a:spcPts val="600"/>
              </a:spcAft>
            </a:pPr>
            <a:r>
              <a:rPr lang="en-US" dirty="0"/>
              <a:t>Performs a double click at the current mouse location</a:t>
            </a:r>
          </a:p>
          <a:p>
            <a:pPr lvl="1">
              <a:spcAft>
                <a:spcPts val="600"/>
              </a:spcAft>
            </a:pPr>
            <a:r>
              <a:rPr lang="en-US" dirty="0" err="1"/>
              <a:t>contextClick</a:t>
            </a:r>
            <a:r>
              <a:rPr lang="en-US" dirty="0"/>
              <a:t>(): </a:t>
            </a:r>
          </a:p>
          <a:p>
            <a:pPr lvl="2">
              <a:spcAft>
                <a:spcPts val="600"/>
              </a:spcAft>
            </a:pPr>
            <a:r>
              <a:rPr lang="en-US" dirty="0"/>
              <a:t>Performs a right-click at the current mouse location</a:t>
            </a:r>
          </a:p>
          <a:p>
            <a:pPr lvl="1">
              <a:spcAft>
                <a:spcPts val="600"/>
              </a:spcAft>
            </a:pPr>
            <a:r>
              <a:rPr lang="en-US" dirty="0" err="1"/>
              <a:t>sendKeys</a:t>
            </a:r>
            <a:r>
              <a:rPr lang="en-US" dirty="0"/>
              <a:t>(</a:t>
            </a:r>
            <a:r>
              <a:rPr lang="en-US" dirty="0" err="1"/>
              <a:t>CharSequence</a:t>
            </a:r>
            <a:r>
              <a:rPr lang="en-US" dirty="0"/>
              <a:t>... </a:t>
            </a:r>
            <a:r>
              <a:rPr lang="en-US" dirty="0" err="1"/>
              <a:t>keysToSend</a:t>
            </a:r>
            <a:r>
              <a:rPr lang="en-US" dirty="0"/>
              <a:t>): </a:t>
            </a:r>
          </a:p>
          <a:p>
            <a:pPr lvl="2">
              <a:spcAft>
                <a:spcPts val="600"/>
              </a:spcAft>
            </a:pPr>
            <a:r>
              <a:rPr lang="en-US" dirty="0"/>
              <a:t>Sends keys to the active element</a:t>
            </a:r>
          </a:p>
        </p:txBody>
      </p:sp>
      <p:sp>
        <p:nvSpPr>
          <p:cNvPr id="11" name="Rounded Rectangle 10"/>
          <p:cNvSpPr/>
          <p:nvPr/>
        </p:nvSpPr>
        <p:spPr>
          <a:xfrm>
            <a:off x="7599680" y="4054784"/>
            <a:ext cx="4023359" cy="1869440"/>
          </a:xfrm>
          <a:prstGeom prst="roundRect">
            <a:avLst>
              <a:gd name="adj" fmla="val 7971"/>
            </a:avLst>
          </a:prstGeom>
          <a:solidFill>
            <a:srgbClr val="23496F"/>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Arial" panose="020B0604020202020204" pitchFamily="34" charset="0"/>
                <a:cs typeface="Arial" panose="020B0604020202020204" pitchFamily="34" charset="0"/>
              </a:rPr>
              <a:t>Mouse and keyboard actions in Selenium refer to the simulated interactions with a web page, facilitated through the Actions class.</a:t>
            </a:r>
          </a:p>
        </p:txBody>
      </p:sp>
    </p:spTree>
    <p:extLst>
      <p:ext uri="{BB962C8B-B14F-4D97-AF65-F5344CB8AC3E}">
        <p14:creationId xmlns:p14="http://schemas.microsoft.com/office/powerpoint/2010/main" val="33647729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25"/>
          <p:cNvSpPr txBox="1">
            <a:spLocks noGrp="1"/>
          </p:cNvSpPr>
          <p:nvPr>
            <p:ph type="title"/>
          </p:nvPr>
        </p:nvSpPr>
        <p:spPr/>
        <p:txBody>
          <a:bodyPr/>
          <a:lstStyle/>
          <a:p>
            <a:r>
              <a:rPr lang="en-US"/>
              <a:t>3.3.1 Browser Window Commands</a:t>
            </a:r>
            <a:endParaRPr lang="en-US" dirty="0"/>
          </a:p>
        </p:txBody>
      </p:sp>
      <p:sp>
        <p:nvSpPr>
          <p:cNvPr id="291" name="Google Shape;291;p25"/>
          <p:cNvSpPr txBox="1">
            <a:spLocks noGrp="1"/>
          </p:cNvSpPr>
          <p:nvPr>
            <p:ph type="body" idx="24"/>
          </p:nvPr>
        </p:nvSpPr>
        <p:spPr/>
        <p:txBody>
          <a:bodyPr/>
          <a:lstStyle/>
          <a:p>
            <a:pPr>
              <a:spcAft>
                <a:spcPts val="600"/>
              </a:spcAft>
            </a:pPr>
            <a:r>
              <a:rPr lang="en-US" dirty="0"/>
              <a:t>Some of the Browser Window Commands are as follows:</a:t>
            </a:r>
          </a:p>
          <a:p>
            <a:pPr lvl="1">
              <a:spcAft>
                <a:spcPts val="600"/>
              </a:spcAft>
            </a:pPr>
            <a:r>
              <a:rPr lang="en-US" dirty="0" err="1"/>
              <a:t>getWindowHandle</a:t>
            </a:r>
            <a:r>
              <a:rPr lang="en-US" dirty="0"/>
              <a:t>(): </a:t>
            </a:r>
          </a:p>
          <a:p>
            <a:pPr lvl="2">
              <a:spcAft>
                <a:spcPts val="600"/>
              </a:spcAft>
            </a:pPr>
            <a:r>
              <a:rPr lang="en-US" dirty="0"/>
              <a:t>Gets the current window handle</a:t>
            </a:r>
          </a:p>
          <a:p>
            <a:pPr lvl="1">
              <a:spcAft>
                <a:spcPts val="600"/>
              </a:spcAft>
            </a:pPr>
            <a:r>
              <a:rPr lang="en-US" dirty="0" err="1"/>
              <a:t>getWindowHandles</a:t>
            </a:r>
            <a:r>
              <a:rPr lang="en-US" dirty="0"/>
              <a:t>(): </a:t>
            </a:r>
          </a:p>
          <a:p>
            <a:pPr lvl="2">
              <a:spcAft>
                <a:spcPts val="600"/>
              </a:spcAft>
            </a:pPr>
            <a:r>
              <a:rPr lang="en-US" dirty="0"/>
              <a:t>Gets a set of all window handles</a:t>
            </a:r>
          </a:p>
          <a:p>
            <a:pPr lvl="1">
              <a:spcAft>
                <a:spcPts val="600"/>
              </a:spcAft>
            </a:pPr>
            <a:r>
              <a:rPr lang="en-US" dirty="0" err="1"/>
              <a:t>switchTo</a:t>
            </a:r>
            <a:r>
              <a:rPr lang="en-US" dirty="0"/>
              <a:t>().window(String </a:t>
            </a:r>
            <a:r>
              <a:rPr lang="en-US" dirty="0" err="1"/>
              <a:t>windowHandle</a:t>
            </a:r>
            <a:r>
              <a:rPr lang="en-US" dirty="0"/>
              <a:t>): </a:t>
            </a:r>
          </a:p>
          <a:p>
            <a:pPr lvl="2">
              <a:spcAft>
                <a:spcPts val="600"/>
              </a:spcAft>
            </a:pPr>
            <a:r>
              <a:rPr lang="en-US" dirty="0"/>
              <a:t>Switches focus to a different window</a:t>
            </a:r>
          </a:p>
          <a:p>
            <a:pPr lvl="1">
              <a:spcAft>
                <a:spcPts val="600"/>
              </a:spcAft>
            </a:pPr>
            <a:r>
              <a:rPr lang="en-US" dirty="0" err="1"/>
              <a:t>switchTo</a:t>
            </a:r>
            <a:r>
              <a:rPr lang="en-US" dirty="0"/>
              <a:t>().frame(</a:t>
            </a:r>
            <a:r>
              <a:rPr lang="en-US" dirty="0" err="1"/>
              <a:t>int</a:t>
            </a:r>
            <a:r>
              <a:rPr lang="en-US" dirty="0"/>
              <a:t> index): </a:t>
            </a:r>
          </a:p>
          <a:p>
            <a:pPr lvl="2">
              <a:spcAft>
                <a:spcPts val="600"/>
              </a:spcAft>
            </a:pPr>
            <a:r>
              <a:rPr lang="en-US" dirty="0"/>
              <a:t>Switches to the frame using its index</a:t>
            </a:r>
          </a:p>
          <a:p>
            <a:pPr lvl="1">
              <a:spcAft>
                <a:spcPts val="600"/>
              </a:spcAft>
            </a:pPr>
            <a:r>
              <a:rPr lang="en-US" dirty="0" err="1"/>
              <a:t>switchTo</a:t>
            </a:r>
            <a:r>
              <a:rPr lang="en-US" dirty="0"/>
              <a:t>().frame(String </a:t>
            </a:r>
            <a:r>
              <a:rPr lang="en-US" dirty="0" err="1"/>
              <a:t>nameOrId</a:t>
            </a:r>
            <a:r>
              <a:rPr lang="en-US" dirty="0"/>
              <a:t>): </a:t>
            </a:r>
          </a:p>
          <a:p>
            <a:pPr lvl="2">
              <a:spcAft>
                <a:spcPts val="600"/>
              </a:spcAft>
            </a:pPr>
            <a:r>
              <a:rPr lang="en-US" dirty="0"/>
              <a:t>Switches to the frame using its name or ID</a:t>
            </a:r>
          </a:p>
          <a:p>
            <a:pPr lvl="1">
              <a:spcAft>
                <a:spcPts val="600"/>
              </a:spcAft>
            </a:pPr>
            <a:r>
              <a:rPr lang="en-US" dirty="0" err="1"/>
              <a:t>switchTo</a:t>
            </a:r>
            <a:r>
              <a:rPr lang="en-US" dirty="0"/>
              <a:t>().</a:t>
            </a:r>
            <a:r>
              <a:rPr lang="en-US" dirty="0" err="1"/>
              <a:t>defaultContent</a:t>
            </a:r>
            <a:r>
              <a:rPr lang="en-US" dirty="0"/>
              <a:t>(): </a:t>
            </a:r>
          </a:p>
          <a:p>
            <a:pPr lvl="2">
              <a:spcAft>
                <a:spcPts val="600"/>
              </a:spcAft>
            </a:pPr>
            <a:r>
              <a:rPr lang="en-US" dirty="0"/>
              <a:t>Switches back to the default content</a:t>
            </a:r>
          </a:p>
        </p:txBody>
      </p:sp>
      <p:sp>
        <p:nvSpPr>
          <p:cNvPr id="12" name="Rounded Rectangle 11"/>
          <p:cNvSpPr/>
          <p:nvPr/>
        </p:nvSpPr>
        <p:spPr>
          <a:xfrm>
            <a:off x="7599680" y="3698240"/>
            <a:ext cx="4023359" cy="2225984"/>
          </a:xfrm>
          <a:prstGeom prst="roundRect">
            <a:avLst>
              <a:gd name="adj" fmla="val 7971"/>
            </a:avLst>
          </a:prstGeom>
          <a:solidFill>
            <a:srgbClr val="23496F"/>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Arial" panose="020B0604020202020204" pitchFamily="34" charset="0"/>
                <a:cs typeface="Arial" panose="020B0604020202020204" pitchFamily="34" charset="0"/>
              </a:rPr>
              <a:t>These commands empower Selenium users to manage and navigate browser windows effectively, facilitating tasks like handling pop-ups, frames, and multiple open windows during automated testing.</a:t>
            </a:r>
          </a:p>
        </p:txBody>
      </p:sp>
    </p:spTree>
    <p:extLst>
      <p:ext uri="{BB962C8B-B14F-4D97-AF65-F5344CB8AC3E}">
        <p14:creationId xmlns:p14="http://schemas.microsoft.com/office/powerpoint/2010/main" val="41810573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26"/>
          <p:cNvSpPr txBox="1">
            <a:spLocks noGrp="1"/>
          </p:cNvSpPr>
          <p:nvPr>
            <p:ph type="title"/>
          </p:nvPr>
        </p:nvSpPr>
        <p:spPr/>
        <p:txBody>
          <a:bodyPr/>
          <a:lstStyle/>
          <a:p>
            <a:r>
              <a:rPr lang="en-US"/>
              <a:t>3.3.1 Dropdown Options Command</a:t>
            </a:r>
          </a:p>
        </p:txBody>
      </p:sp>
      <p:sp>
        <p:nvSpPr>
          <p:cNvPr id="300" name="Google Shape;300;p26"/>
          <p:cNvSpPr txBox="1">
            <a:spLocks noGrp="1"/>
          </p:cNvSpPr>
          <p:nvPr>
            <p:ph type="body" idx="24"/>
          </p:nvPr>
        </p:nvSpPr>
        <p:spPr/>
        <p:txBody>
          <a:bodyPr/>
          <a:lstStyle/>
          <a:p>
            <a:r>
              <a:rPr lang="en-US" dirty="0"/>
              <a:t>Some of the Dropdown Options Command are as follows:</a:t>
            </a:r>
          </a:p>
          <a:p>
            <a:pPr lvl="1"/>
            <a:r>
              <a:rPr lang="en-US" dirty="0"/>
              <a:t>Select class: </a:t>
            </a:r>
          </a:p>
          <a:p>
            <a:pPr lvl="2"/>
            <a:r>
              <a:rPr lang="en-US" dirty="0"/>
              <a:t>Used for interacting with dropdown elements</a:t>
            </a:r>
          </a:p>
          <a:p>
            <a:pPr lvl="1"/>
            <a:r>
              <a:rPr lang="en-US" dirty="0" err="1"/>
              <a:t>selectByVisibleText</a:t>
            </a:r>
            <a:r>
              <a:rPr lang="en-US" dirty="0"/>
              <a:t>(String text): </a:t>
            </a:r>
          </a:p>
          <a:p>
            <a:pPr lvl="2"/>
            <a:r>
              <a:rPr lang="en-US" dirty="0"/>
              <a:t>Selects an option by its visible text</a:t>
            </a:r>
          </a:p>
          <a:p>
            <a:pPr lvl="1"/>
            <a:r>
              <a:rPr lang="en-US" dirty="0" err="1"/>
              <a:t>selectByValue</a:t>
            </a:r>
            <a:r>
              <a:rPr lang="en-US" dirty="0"/>
              <a:t>(String value): </a:t>
            </a:r>
          </a:p>
          <a:p>
            <a:pPr lvl="2"/>
            <a:r>
              <a:rPr lang="en-US" dirty="0"/>
              <a:t>Selects an option by its attribute value</a:t>
            </a:r>
          </a:p>
          <a:p>
            <a:pPr lvl="1"/>
            <a:r>
              <a:rPr lang="en-US" dirty="0" err="1"/>
              <a:t>selectByIndex</a:t>
            </a:r>
            <a:r>
              <a:rPr lang="en-US" dirty="0"/>
              <a:t>(</a:t>
            </a:r>
            <a:r>
              <a:rPr lang="en-US" dirty="0" err="1"/>
              <a:t>int</a:t>
            </a:r>
            <a:r>
              <a:rPr lang="en-US" dirty="0"/>
              <a:t> index): </a:t>
            </a:r>
          </a:p>
          <a:p>
            <a:pPr lvl="2"/>
            <a:r>
              <a:rPr lang="en-US" dirty="0"/>
              <a:t>Selects an option by its index</a:t>
            </a:r>
          </a:p>
        </p:txBody>
      </p:sp>
      <p:sp>
        <p:nvSpPr>
          <p:cNvPr id="11" name="Rounded Rectangle 10"/>
          <p:cNvSpPr/>
          <p:nvPr/>
        </p:nvSpPr>
        <p:spPr>
          <a:xfrm>
            <a:off x="7599680" y="3698240"/>
            <a:ext cx="4023359" cy="2225984"/>
          </a:xfrm>
          <a:prstGeom prst="roundRect">
            <a:avLst>
              <a:gd name="adj" fmla="val 7971"/>
            </a:avLst>
          </a:prstGeom>
          <a:solidFill>
            <a:srgbClr val="23496F"/>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Arial" panose="020B0604020202020204" pitchFamily="34" charset="0"/>
                <a:cs typeface="Arial" panose="020B0604020202020204" pitchFamily="34" charset="0"/>
              </a:rPr>
              <a:t>These commands, facilitated by the Select class in Selenium, empower automation engineers to interact with dropdown elements on web pages, enabling the selection of options based on text, value, or index.</a:t>
            </a:r>
          </a:p>
        </p:txBody>
      </p:sp>
    </p:spTree>
    <p:extLst>
      <p:ext uri="{BB962C8B-B14F-4D97-AF65-F5344CB8AC3E}">
        <p14:creationId xmlns:p14="http://schemas.microsoft.com/office/powerpoint/2010/main" val="505230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g2ab232460f9_0_121"/>
          <p:cNvSpPr txBox="1">
            <a:spLocks noGrp="1"/>
          </p:cNvSpPr>
          <p:nvPr>
            <p:ph type="title"/>
          </p:nvPr>
        </p:nvSpPr>
        <p:spPr/>
        <p:txBody>
          <a:bodyPr/>
          <a:lstStyle/>
          <a:p>
            <a:r>
              <a:rPr lang="en-US"/>
              <a:t>3.3.2 Selenium Asserts</a:t>
            </a:r>
          </a:p>
        </p:txBody>
      </p:sp>
      <p:sp>
        <p:nvSpPr>
          <p:cNvPr id="4" name="Text Placeholder 3"/>
          <p:cNvSpPr>
            <a:spLocks noGrp="1"/>
          </p:cNvSpPr>
          <p:nvPr>
            <p:ph type="body" sz="quarter" idx="24"/>
          </p:nvPr>
        </p:nvSpPr>
        <p:spPr/>
        <p:txBody>
          <a:bodyPr/>
          <a:lstStyle/>
          <a:p>
            <a:r>
              <a:rPr lang="en-US" dirty="0"/>
              <a:t>Selenium assertions are used to check the expected conditions during test execution. </a:t>
            </a:r>
          </a:p>
          <a:p>
            <a:endParaRPr lang="en-IN" dirty="0"/>
          </a:p>
        </p:txBody>
      </p:sp>
      <p:sp>
        <p:nvSpPr>
          <p:cNvPr id="311" name="Google Shape;311;g2ab232460f9_0_121"/>
          <p:cNvSpPr txBox="1"/>
          <p:nvPr/>
        </p:nvSpPr>
        <p:spPr>
          <a:xfrm>
            <a:off x="640080" y="2655800"/>
            <a:ext cx="3545840" cy="3431668"/>
          </a:xfrm>
          <a:prstGeom prst="rect">
            <a:avLst/>
          </a:prstGeom>
          <a:noFill/>
          <a:ln>
            <a:noFill/>
          </a:ln>
        </p:spPr>
        <p:txBody>
          <a:bodyPr spcFirstLastPara="1" wrap="square" lIns="121900" tIns="121900" rIns="121900" bIns="121900" anchor="t" anchorCtr="0">
            <a:spAutoFit/>
          </a:bodyPr>
          <a:lstStyle/>
          <a:p>
            <a:pPr>
              <a:lnSpc>
                <a:spcPct val="115000"/>
              </a:lnSpc>
            </a:pPr>
            <a:r>
              <a:rPr lang="en-US" sz="1800" b="1" dirty="0">
                <a:solidFill>
                  <a:schemeClr val="dk1"/>
                </a:solidFill>
              </a:rPr>
              <a:t>Ensuring Correctness:</a:t>
            </a:r>
            <a:endParaRPr sz="1800" b="1" dirty="0">
              <a:solidFill>
                <a:schemeClr val="dk1"/>
              </a:solidFill>
            </a:endParaRPr>
          </a:p>
          <a:p>
            <a:pPr>
              <a:lnSpc>
                <a:spcPct val="115000"/>
              </a:lnSpc>
            </a:pPr>
            <a:r>
              <a:rPr lang="en-US" sz="1800" dirty="0">
                <a:solidFill>
                  <a:schemeClr val="dk1"/>
                </a:solidFill>
              </a:rPr>
              <a:t>Assertions are vital for verifying test accuracy and confirming the intended behavior of the application.</a:t>
            </a:r>
            <a:endParaRPr sz="1800" dirty="0">
              <a:solidFill>
                <a:schemeClr val="dk1"/>
              </a:solidFill>
            </a:endParaRPr>
          </a:p>
          <a:p>
            <a:pPr>
              <a:lnSpc>
                <a:spcPct val="115000"/>
              </a:lnSpc>
            </a:pPr>
            <a:endParaRPr sz="1800" dirty="0">
              <a:solidFill>
                <a:schemeClr val="dk1"/>
              </a:solidFill>
            </a:endParaRPr>
          </a:p>
          <a:p>
            <a:pPr>
              <a:lnSpc>
                <a:spcPct val="115000"/>
              </a:lnSpc>
            </a:pPr>
            <a:r>
              <a:rPr lang="en-US" sz="1800" b="1" dirty="0">
                <a:solidFill>
                  <a:schemeClr val="dk1"/>
                </a:solidFill>
              </a:rPr>
              <a:t>Failure Identification:</a:t>
            </a:r>
            <a:endParaRPr sz="1800" b="1" dirty="0">
              <a:solidFill>
                <a:schemeClr val="dk1"/>
              </a:solidFill>
            </a:endParaRPr>
          </a:p>
          <a:p>
            <a:pPr>
              <a:lnSpc>
                <a:spcPct val="115000"/>
              </a:lnSpc>
            </a:pPr>
            <a:r>
              <a:rPr lang="en-US" sz="1800" dirty="0">
                <a:solidFill>
                  <a:schemeClr val="dk1"/>
                </a:solidFill>
              </a:rPr>
              <a:t>Without assertions, determining the success or failure of a test case becomes challenging.</a:t>
            </a:r>
            <a:endParaRPr sz="1800" dirty="0">
              <a:solidFill>
                <a:schemeClr val="dk1"/>
              </a:solidFill>
            </a:endParaRPr>
          </a:p>
        </p:txBody>
      </p:sp>
      <p:sp>
        <p:nvSpPr>
          <p:cNvPr id="312" name="Google Shape;312;g2ab232460f9_0_121"/>
          <p:cNvSpPr txBox="1"/>
          <p:nvPr/>
        </p:nvSpPr>
        <p:spPr>
          <a:xfrm>
            <a:off x="7449300" y="2420100"/>
            <a:ext cx="2286000" cy="704000"/>
          </a:xfrm>
          <a:prstGeom prst="rect">
            <a:avLst/>
          </a:prstGeom>
          <a:noFill/>
          <a:ln>
            <a:noFill/>
          </a:ln>
        </p:spPr>
        <p:txBody>
          <a:bodyPr spcFirstLastPara="1" wrap="square" lIns="121900" tIns="121900" rIns="121900" bIns="121900" anchor="t" anchorCtr="0">
            <a:noAutofit/>
          </a:bodyPr>
          <a:lstStyle/>
          <a:p>
            <a:endParaRPr sz="2400" dirty="0">
              <a:solidFill>
                <a:schemeClr val="dk2"/>
              </a:solidFill>
            </a:endParaRPr>
          </a:p>
        </p:txBody>
      </p:sp>
      <p:sp>
        <p:nvSpPr>
          <p:cNvPr id="313" name="Google Shape;313;g2ab232460f9_0_121"/>
          <p:cNvSpPr txBox="1"/>
          <p:nvPr/>
        </p:nvSpPr>
        <p:spPr>
          <a:xfrm>
            <a:off x="6878319" y="2772100"/>
            <a:ext cx="4165601" cy="1808147"/>
          </a:xfrm>
          <a:prstGeom prst="rect">
            <a:avLst/>
          </a:prstGeom>
          <a:noFill/>
          <a:ln>
            <a:noFill/>
          </a:ln>
        </p:spPr>
        <p:txBody>
          <a:bodyPr spcFirstLastPara="1" wrap="square" lIns="121900" tIns="121900" rIns="121900" bIns="121900" anchor="t" anchorCtr="0">
            <a:spAutoFit/>
          </a:bodyPr>
          <a:lstStyle/>
          <a:p>
            <a:pPr marL="447675" lvl="1" indent="-412750">
              <a:lnSpc>
                <a:spcPct val="15000"/>
              </a:lnSpc>
              <a:spcBef>
                <a:spcPts val="2133"/>
              </a:spcBef>
              <a:buClrTx/>
              <a:buSzPct val="100000"/>
              <a:buFont typeface="Wingdings 3" panose="05040102010807070707" pitchFamily="18" charset="2"/>
              <a:buChar char="*"/>
            </a:pPr>
            <a:r>
              <a:rPr lang="en-US" sz="1800" dirty="0" err="1">
                <a:solidFill>
                  <a:schemeClr val="tx1"/>
                </a:solidFill>
              </a:rPr>
              <a:t>assertEqual</a:t>
            </a:r>
            <a:r>
              <a:rPr lang="en-US" sz="1800" dirty="0">
                <a:solidFill>
                  <a:schemeClr val="tx1"/>
                </a:solidFill>
              </a:rPr>
              <a:t> &amp; </a:t>
            </a:r>
            <a:r>
              <a:rPr lang="en-US" sz="1800" dirty="0" err="1">
                <a:solidFill>
                  <a:schemeClr val="tx1"/>
                </a:solidFill>
              </a:rPr>
              <a:t>assertNotEqual</a:t>
            </a:r>
            <a:endParaRPr sz="1800" dirty="0">
              <a:solidFill>
                <a:schemeClr val="tx1"/>
              </a:solidFill>
            </a:endParaRPr>
          </a:p>
          <a:p>
            <a:pPr marL="447675" lvl="1" indent="-412750">
              <a:lnSpc>
                <a:spcPct val="15000"/>
              </a:lnSpc>
              <a:spcBef>
                <a:spcPts val="2133"/>
              </a:spcBef>
              <a:buClrTx/>
              <a:buSzPct val="100000"/>
              <a:buFont typeface="Wingdings 3" panose="05040102010807070707" pitchFamily="18" charset="2"/>
              <a:buChar char="*"/>
            </a:pPr>
            <a:r>
              <a:rPr lang="en-US" sz="1800" dirty="0" err="1">
                <a:solidFill>
                  <a:schemeClr val="tx1"/>
                </a:solidFill>
              </a:rPr>
              <a:t>assertTrue</a:t>
            </a:r>
            <a:r>
              <a:rPr lang="en-US" sz="1800" dirty="0">
                <a:solidFill>
                  <a:schemeClr val="tx1"/>
                </a:solidFill>
              </a:rPr>
              <a:t> &amp; </a:t>
            </a:r>
            <a:r>
              <a:rPr lang="en-US" sz="1800" dirty="0" err="1">
                <a:solidFill>
                  <a:schemeClr val="tx1"/>
                </a:solidFill>
              </a:rPr>
              <a:t>assertFalse</a:t>
            </a:r>
            <a:endParaRPr sz="1800" dirty="0">
              <a:solidFill>
                <a:schemeClr val="tx1"/>
              </a:solidFill>
            </a:endParaRPr>
          </a:p>
          <a:p>
            <a:pPr marL="447675" lvl="1" indent="-412750">
              <a:lnSpc>
                <a:spcPct val="15000"/>
              </a:lnSpc>
              <a:spcBef>
                <a:spcPts val="2133"/>
              </a:spcBef>
              <a:buClrTx/>
              <a:buSzPct val="100000"/>
              <a:buFont typeface="Wingdings 3" panose="05040102010807070707" pitchFamily="18" charset="2"/>
              <a:buChar char="*"/>
            </a:pPr>
            <a:r>
              <a:rPr lang="en-US" sz="1800" dirty="0" err="1">
                <a:solidFill>
                  <a:schemeClr val="tx1"/>
                </a:solidFill>
              </a:rPr>
              <a:t>assertIs</a:t>
            </a:r>
            <a:r>
              <a:rPr lang="en-US" sz="1800" dirty="0">
                <a:solidFill>
                  <a:schemeClr val="tx1"/>
                </a:solidFill>
              </a:rPr>
              <a:t> &amp; </a:t>
            </a:r>
            <a:r>
              <a:rPr lang="en-US" sz="1800" dirty="0" err="1">
                <a:solidFill>
                  <a:schemeClr val="tx1"/>
                </a:solidFill>
              </a:rPr>
              <a:t>assertIsNot</a:t>
            </a:r>
            <a:endParaRPr sz="1800" dirty="0">
              <a:solidFill>
                <a:schemeClr val="tx1"/>
              </a:solidFill>
            </a:endParaRPr>
          </a:p>
          <a:p>
            <a:pPr marL="447675" lvl="1" indent="-412750">
              <a:lnSpc>
                <a:spcPct val="15000"/>
              </a:lnSpc>
              <a:spcBef>
                <a:spcPts val="2133"/>
              </a:spcBef>
              <a:buClrTx/>
              <a:buSzPct val="100000"/>
              <a:buFont typeface="Wingdings 3" panose="05040102010807070707" pitchFamily="18" charset="2"/>
              <a:buChar char="*"/>
            </a:pPr>
            <a:r>
              <a:rPr lang="en-US" sz="1800" dirty="0" err="1">
                <a:solidFill>
                  <a:schemeClr val="tx1"/>
                </a:solidFill>
              </a:rPr>
              <a:t>assertIsNone</a:t>
            </a:r>
            <a:r>
              <a:rPr lang="en-US" sz="1800" dirty="0">
                <a:solidFill>
                  <a:schemeClr val="tx1"/>
                </a:solidFill>
              </a:rPr>
              <a:t> &amp; </a:t>
            </a:r>
            <a:r>
              <a:rPr lang="en-US" sz="1800" dirty="0" err="1">
                <a:solidFill>
                  <a:schemeClr val="tx1"/>
                </a:solidFill>
              </a:rPr>
              <a:t>assertIsNotNone</a:t>
            </a:r>
            <a:endParaRPr sz="1800" dirty="0">
              <a:solidFill>
                <a:schemeClr val="tx1"/>
              </a:solidFill>
            </a:endParaRPr>
          </a:p>
          <a:p>
            <a:pPr marL="447675" lvl="1" indent="-412750">
              <a:lnSpc>
                <a:spcPct val="15000"/>
              </a:lnSpc>
              <a:spcBef>
                <a:spcPts val="2133"/>
              </a:spcBef>
              <a:buClrTx/>
              <a:buSzPct val="100000"/>
              <a:buFont typeface="Wingdings 3" panose="05040102010807070707" pitchFamily="18" charset="2"/>
              <a:buChar char="*"/>
            </a:pPr>
            <a:r>
              <a:rPr lang="en-US" sz="1800" dirty="0" err="1">
                <a:solidFill>
                  <a:schemeClr val="tx1"/>
                </a:solidFill>
              </a:rPr>
              <a:t>assertIn</a:t>
            </a:r>
            <a:r>
              <a:rPr lang="en-US" sz="1800" dirty="0">
                <a:solidFill>
                  <a:schemeClr val="tx1"/>
                </a:solidFill>
              </a:rPr>
              <a:t> &amp; </a:t>
            </a:r>
            <a:r>
              <a:rPr lang="en-US" sz="1800" dirty="0" err="1">
                <a:solidFill>
                  <a:schemeClr val="tx1"/>
                </a:solidFill>
              </a:rPr>
              <a:t>assertNotIn</a:t>
            </a:r>
            <a:endParaRPr sz="1800" dirty="0">
              <a:solidFill>
                <a:schemeClr val="tx1"/>
              </a:solidFill>
            </a:endParaRPr>
          </a:p>
        </p:txBody>
      </p:sp>
      <p:sp>
        <p:nvSpPr>
          <p:cNvPr id="8" name="Rounded Rectangle 7"/>
          <p:cNvSpPr/>
          <p:nvPr/>
        </p:nvSpPr>
        <p:spPr>
          <a:xfrm>
            <a:off x="640080" y="1991602"/>
            <a:ext cx="3119120" cy="497840"/>
          </a:xfrm>
          <a:prstGeom prst="roundRect">
            <a:avLst/>
          </a:prstGeom>
          <a:solidFill>
            <a:srgbClr val="23496F"/>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bg1"/>
                </a:solidFill>
                <a:latin typeface="Arial" panose="020B0604020202020204" pitchFamily="34" charset="0"/>
                <a:cs typeface="Arial" panose="020B0604020202020204" pitchFamily="34" charset="0"/>
              </a:rPr>
              <a:t>Usage</a:t>
            </a:r>
          </a:p>
        </p:txBody>
      </p:sp>
      <p:sp>
        <p:nvSpPr>
          <p:cNvPr id="17" name="Rounded Rectangle 16"/>
          <p:cNvSpPr/>
          <p:nvPr/>
        </p:nvSpPr>
        <p:spPr>
          <a:xfrm>
            <a:off x="6817360" y="1991602"/>
            <a:ext cx="3119120" cy="497840"/>
          </a:xfrm>
          <a:prstGeom prst="roundRect">
            <a:avLst/>
          </a:prstGeom>
          <a:solidFill>
            <a:srgbClr val="23496F"/>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bg1"/>
                </a:solidFill>
                <a:latin typeface="Arial" panose="020B0604020202020204" pitchFamily="34" charset="0"/>
                <a:cs typeface="Arial" panose="020B0604020202020204" pitchFamily="34" charset="0"/>
              </a:rPr>
              <a:t>Types</a:t>
            </a:r>
          </a:p>
        </p:txBody>
      </p:sp>
    </p:spTree>
    <p:extLst>
      <p:ext uri="{BB962C8B-B14F-4D97-AF65-F5344CB8AC3E}">
        <p14:creationId xmlns:p14="http://schemas.microsoft.com/office/powerpoint/2010/main" val="3942103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3"/>
          <p:cNvSpPr txBox="1">
            <a:spLocks noGrp="1"/>
          </p:cNvSpPr>
          <p:nvPr>
            <p:ph type="title"/>
          </p:nvPr>
        </p:nvSpPr>
        <p:spPr/>
        <p:txBody>
          <a:bodyPr/>
          <a:lstStyle/>
          <a:p>
            <a:r>
              <a:rPr lang="en-US"/>
              <a:t>Module Topics</a:t>
            </a:r>
          </a:p>
        </p:txBody>
      </p:sp>
      <p:sp>
        <p:nvSpPr>
          <p:cNvPr id="6" name="Text Placeholder 5"/>
          <p:cNvSpPr>
            <a:spLocks noGrp="1"/>
          </p:cNvSpPr>
          <p:nvPr>
            <p:ph type="body" sz="quarter" idx="24"/>
          </p:nvPr>
        </p:nvSpPr>
        <p:spPr/>
        <p:txBody>
          <a:bodyPr/>
          <a:lstStyle/>
          <a:p>
            <a:r>
              <a:rPr lang="en-US" dirty="0"/>
              <a:t>Let us take a quick look at the topics that we will cover in this module:</a:t>
            </a:r>
          </a:p>
          <a:p>
            <a:pPr lvl="1"/>
            <a:r>
              <a:rPr lang="en-US" dirty="0"/>
              <a:t>Selenium 4 Features and implementation</a:t>
            </a:r>
          </a:p>
          <a:p>
            <a:pPr lvl="1"/>
            <a:r>
              <a:rPr lang="en-US" dirty="0"/>
              <a:t>Selenium 4 grid architecture</a:t>
            </a:r>
          </a:p>
          <a:p>
            <a:pPr lvl="1"/>
            <a:r>
              <a:rPr lang="en-US" dirty="0"/>
              <a:t>Selenium commands</a:t>
            </a:r>
          </a:p>
          <a:p>
            <a:pPr lvl="1"/>
            <a:r>
              <a:rPr lang="en-US" dirty="0"/>
              <a:t>Developing test cases and test suites</a:t>
            </a:r>
          </a:p>
          <a:p>
            <a:pPr lvl="1"/>
            <a:r>
              <a:rPr lang="en-US" dirty="0"/>
              <a:t>Cross browser testing – Firefox, IE, Chrome, Edge</a:t>
            </a:r>
          </a:p>
          <a:p>
            <a:pPr lvl="1"/>
            <a:r>
              <a:rPr lang="en-US" dirty="0"/>
              <a:t>UI elements locator </a:t>
            </a:r>
          </a:p>
          <a:p>
            <a:pPr lvl="1"/>
            <a:r>
              <a:rPr lang="en-US" dirty="0"/>
              <a:t>Handling dynamic events</a:t>
            </a:r>
          </a:p>
          <a:p>
            <a:pPr lvl="1"/>
            <a:r>
              <a:rPr lang="en-US" dirty="0"/>
              <a:t>Synchronization commands</a:t>
            </a:r>
          </a:p>
          <a:p>
            <a:endParaRPr lang="en-US" dirty="0"/>
          </a:p>
          <a:p>
            <a:endParaRPr lang="en-IN" dirty="0"/>
          </a:p>
        </p:txBody>
      </p:sp>
      <p:sp>
        <p:nvSpPr>
          <p:cNvPr id="67" name="Google Shape;67;p3"/>
          <p:cNvSpPr txBox="1"/>
          <p:nvPr/>
        </p:nvSpPr>
        <p:spPr>
          <a:xfrm>
            <a:off x="415600" y="6120400"/>
            <a:ext cx="10530400" cy="219600"/>
          </a:xfrm>
          <a:prstGeom prst="rect">
            <a:avLst/>
          </a:prstGeom>
          <a:noFill/>
          <a:ln>
            <a:noFill/>
          </a:ln>
        </p:spPr>
        <p:txBody>
          <a:bodyPr spcFirstLastPara="1" wrap="square" lIns="121900" tIns="121900" rIns="121900" bIns="121900" anchor="t" anchorCtr="0">
            <a:noAutofit/>
          </a:bodyPr>
          <a:lstStyle/>
          <a:p>
            <a:pPr>
              <a:buSzPts val="1200"/>
            </a:pPr>
            <a:endParaRPr sz="1600" i="1"/>
          </a:p>
        </p:txBody>
      </p:sp>
      <p:pic>
        <p:nvPicPr>
          <p:cNvPr id="13" name="Picture 12">
            <a:extLst>
              <a:ext uri="{FF2B5EF4-FFF2-40B4-BE49-F238E27FC236}">
                <a16:creationId xmlns:a16="http://schemas.microsoft.com/office/drawing/2014/main" id="{71B936D1-0957-4038-AD1C-9B3E58791E2F}"/>
              </a:ext>
            </a:extLst>
          </p:cNvPr>
          <p:cNvPicPr>
            <a:picLocks noChangeAspect="1"/>
          </p:cNvPicPr>
          <p:nvPr/>
        </p:nvPicPr>
        <p:blipFill>
          <a:blip r:embed="rId3">
            <a:duotone>
              <a:schemeClr val="accent1">
                <a:shade val="45000"/>
                <a:satMod val="135000"/>
              </a:schemeClr>
              <a:prstClr val="white"/>
            </a:duotone>
          </a:blip>
          <a:stretch>
            <a:fillRect/>
          </a:stretch>
        </p:blipFill>
        <p:spPr>
          <a:xfrm>
            <a:off x="7647750" y="2653748"/>
            <a:ext cx="3712675" cy="3571007"/>
          </a:xfrm>
          <a:prstGeom prst="rect">
            <a:avLst/>
          </a:prstGeom>
        </p:spPr>
      </p:pic>
    </p:spTree>
    <p:extLst>
      <p:ext uri="{BB962C8B-B14F-4D97-AF65-F5344CB8AC3E}">
        <p14:creationId xmlns:p14="http://schemas.microsoft.com/office/powerpoint/2010/main" val="8328119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g2ab232460f9_0_143"/>
          <p:cNvSpPr txBox="1">
            <a:spLocks noGrp="1"/>
          </p:cNvSpPr>
          <p:nvPr>
            <p:ph type="title"/>
          </p:nvPr>
        </p:nvSpPr>
        <p:spPr/>
        <p:txBody>
          <a:bodyPr/>
          <a:lstStyle/>
          <a:p>
            <a:r>
              <a:rPr lang="en-US"/>
              <a:t>3.3.2 assertEqual &amp; assertNotEqual</a:t>
            </a:r>
            <a:endParaRPr lang="en-US" dirty="0"/>
          </a:p>
        </p:txBody>
      </p:sp>
      <p:sp>
        <p:nvSpPr>
          <p:cNvPr id="2" name="Text Placeholder 1"/>
          <p:cNvSpPr>
            <a:spLocks noGrp="1"/>
          </p:cNvSpPr>
          <p:nvPr>
            <p:ph type="body" sz="quarter" idx="24"/>
          </p:nvPr>
        </p:nvSpPr>
        <p:spPr/>
        <p:txBody>
          <a:bodyPr/>
          <a:lstStyle/>
          <a:p>
            <a:r>
              <a:rPr lang="en-IN"/>
              <a:t> </a:t>
            </a:r>
            <a:endParaRPr lang="en-IN" dirty="0"/>
          </a:p>
        </p:txBody>
      </p:sp>
      <p:sp>
        <p:nvSpPr>
          <p:cNvPr id="5" name="Rounded Rectangle 4"/>
          <p:cNvSpPr/>
          <p:nvPr/>
        </p:nvSpPr>
        <p:spPr>
          <a:xfrm>
            <a:off x="510716" y="1304995"/>
            <a:ext cx="5516880" cy="5065325"/>
          </a:xfrm>
          <a:prstGeom prst="roundRect">
            <a:avLst>
              <a:gd name="adj" fmla="val 4833"/>
            </a:avLst>
          </a:prstGeom>
          <a:solidFill>
            <a:srgbClr val="1C3A58"/>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lnSpc>
                <a:spcPct val="115000"/>
              </a:lnSpc>
              <a:buClrTx/>
              <a:buSzPts val="1800"/>
              <a:buFont typeface="Wingdings 3" panose="05040102010807070707" pitchFamily="18" charset="2"/>
              <a:buChar char="*"/>
            </a:pPr>
            <a:r>
              <a:rPr lang="en-IN"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assertEqual</a:t>
            </a:r>
            <a:r>
              <a:rPr lang="en-US" sz="2000" dirty="0">
                <a:solidFill>
                  <a:schemeClr val="bg1"/>
                </a:solidFill>
                <a:latin typeface="Arial" panose="020B0604020202020204" pitchFamily="34" charset="0"/>
                <a:cs typeface="Arial" panose="020B0604020202020204" pitchFamily="34" charset="0"/>
              </a:rPr>
              <a:t> </a:t>
            </a:r>
          </a:p>
          <a:p>
            <a:pPr marL="1063625" lvl="1" indent="-285750">
              <a:lnSpc>
                <a:spcPct val="115000"/>
              </a:lnSpc>
              <a:buClrTx/>
              <a:buSzPts val="1600"/>
              <a:buFont typeface="Wingdings 3" panose="05040102010807070707" pitchFamily="18" charset="2"/>
              <a:buChar char="9"/>
            </a:pPr>
            <a:r>
              <a:rPr lang="en-US" sz="2000" dirty="0">
                <a:solidFill>
                  <a:schemeClr val="bg1"/>
                </a:solidFill>
                <a:latin typeface="Arial" panose="020B0604020202020204" pitchFamily="34" charset="0"/>
                <a:cs typeface="Arial" panose="020B0604020202020204" pitchFamily="34" charset="0"/>
              </a:rPr>
              <a:t>Compares two parameters for equality.</a:t>
            </a:r>
          </a:p>
          <a:p>
            <a:pPr marL="1063625" lvl="1" indent="-285750">
              <a:lnSpc>
                <a:spcPct val="115000"/>
              </a:lnSpc>
              <a:buClrTx/>
              <a:buSzPts val="1600"/>
              <a:buFont typeface="Wingdings 3" panose="05040102010807070707" pitchFamily="18" charset="2"/>
              <a:buChar char="9"/>
            </a:pPr>
            <a:r>
              <a:rPr lang="en-US" sz="2000" dirty="0">
                <a:solidFill>
                  <a:schemeClr val="bg1"/>
                </a:solidFill>
                <a:latin typeface="Arial" panose="020B0604020202020204" pitchFamily="34" charset="0"/>
                <a:cs typeface="Arial" panose="020B0604020202020204" pitchFamily="34" charset="0"/>
              </a:rPr>
              <a:t>Test case passes if the parameters match; fails otherwise.</a:t>
            </a:r>
          </a:p>
          <a:p>
            <a:pPr marL="1063625" lvl="1" indent="-285750">
              <a:lnSpc>
                <a:spcPct val="115000"/>
              </a:lnSpc>
              <a:buClrTx/>
              <a:buSzPts val="1600"/>
              <a:buFont typeface="Wingdings 3" panose="05040102010807070707" pitchFamily="18" charset="2"/>
              <a:buChar char="9"/>
            </a:pPr>
            <a:r>
              <a:rPr lang="en-US" sz="2000" dirty="0">
                <a:solidFill>
                  <a:schemeClr val="bg1"/>
                </a:solidFill>
                <a:latin typeface="Arial" panose="020B0604020202020204" pitchFamily="34" charset="0"/>
                <a:cs typeface="Arial" panose="020B0604020202020204" pitchFamily="34" charset="0"/>
              </a:rPr>
              <a:t>The optional third parameter is used for informational analysis.</a:t>
            </a:r>
          </a:p>
          <a:p>
            <a:pPr marL="1063625" indent="-285750">
              <a:lnSpc>
                <a:spcPct val="115000"/>
              </a:lnSpc>
              <a:buClrTx/>
              <a:buFont typeface="Wingdings 3" panose="05040102010807070707" pitchFamily="18" charset="2"/>
              <a:buChar char="9"/>
            </a:pPr>
            <a:endParaRPr lang="en-US" sz="2000" dirty="0">
              <a:solidFill>
                <a:schemeClr val="bg1"/>
              </a:solidFill>
              <a:latin typeface="Arial" panose="020B0604020202020204" pitchFamily="34" charset="0"/>
              <a:cs typeface="Arial" panose="020B0604020202020204" pitchFamily="34" charset="0"/>
            </a:endParaRPr>
          </a:p>
          <a:p>
            <a:pPr marL="1063625" lvl="1" indent="-285750">
              <a:lnSpc>
                <a:spcPct val="115000"/>
              </a:lnSpc>
              <a:buClrTx/>
              <a:buSzPts val="1400"/>
              <a:buFont typeface="Wingdings 3" panose="05040102010807070707" pitchFamily="18" charset="2"/>
              <a:buChar char="9"/>
            </a:pPr>
            <a:r>
              <a:rPr lang="en-US" sz="2000" dirty="0">
                <a:solidFill>
                  <a:schemeClr val="bg1"/>
                </a:solidFill>
                <a:latin typeface="Arial" panose="020B0604020202020204" pitchFamily="34" charset="0"/>
                <a:cs typeface="Arial" panose="020B0604020202020204" pitchFamily="34" charset="0"/>
              </a:rPr>
              <a:t>Syntax</a:t>
            </a:r>
          </a:p>
          <a:p>
            <a:pPr>
              <a:lnSpc>
                <a:spcPct val="115000"/>
              </a:lnSpc>
            </a:pP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Courier New" panose="02070309020205020404" pitchFamily="49" charset="0"/>
                <a:cs typeface="Courier New" panose="02070309020205020404" pitchFamily="49" charset="0"/>
              </a:rPr>
              <a:t>assertEqual</a:t>
            </a:r>
            <a:r>
              <a:rPr lang="en-US" sz="2000" dirty="0">
                <a:solidFill>
                  <a:schemeClr val="bg1"/>
                </a:solidFill>
                <a:latin typeface="Courier New" panose="02070309020205020404" pitchFamily="49" charset="0"/>
                <a:cs typeface="Courier New" panose="02070309020205020404" pitchFamily="49" charset="0"/>
              </a:rPr>
              <a:t>(“Automation", "Automation") // Test will pass</a:t>
            </a:r>
          </a:p>
          <a:p>
            <a:r>
              <a:rPr lang="en-US" sz="2000" dirty="0">
                <a:solidFill>
                  <a:schemeClr val="bg1"/>
                </a:solidFill>
                <a:latin typeface="Courier New" panose="02070309020205020404" pitchFamily="49" charset="0"/>
                <a:cs typeface="Courier New" panose="02070309020205020404" pitchFamily="49" charset="0"/>
              </a:rPr>
              <a:t>	</a:t>
            </a:r>
            <a:r>
              <a:rPr lang="en-US" sz="2000" dirty="0" err="1">
                <a:solidFill>
                  <a:schemeClr val="bg1"/>
                </a:solidFill>
                <a:latin typeface="Courier New" panose="02070309020205020404" pitchFamily="49" charset="0"/>
                <a:cs typeface="Courier New" panose="02070309020205020404" pitchFamily="49" charset="0"/>
              </a:rPr>
              <a:t>assertEqual</a:t>
            </a:r>
            <a:r>
              <a:rPr lang="en-US" sz="2000" dirty="0">
                <a:solidFill>
                  <a:schemeClr val="bg1"/>
                </a:solidFill>
                <a:latin typeface="Courier New" panose="02070309020205020404" pitchFamily="49" charset="0"/>
                <a:cs typeface="Courier New" panose="02070309020205020404" pitchFamily="49" charset="0"/>
              </a:rPr>
              <a:t>(“Automation", "Automation123") // Test will fail</a:t>
            </a:r>
          </a:p>
          <a:p>
            <a:pPr algn="ctr"/>
            <a:endParaRPr lang="en-IN" sz="2000" dirty="0">
              <a:solidFill>
                <a:schemeClr val="bg1"/>
              </a:solidFill>
              <a:latin typeface="Arial" panose="020B0604020202020204" pitchFamily="34" charset="0"/>
              <a:cs typeface="Arial" panose="020B0604020202020204" pitchFamily="34" charset="0"/>
            </a:endParaRPr>
          </a:p>
        </p:txBody>
      </p:sp>
      <p:sp>
        <p:nvSpPr>
          <p:cNvPr id="9" name="Rounded Rectangle 8"/>
          <p:cNvSpPr/>
          <p:nvPr/>
        </p:nvSpPr>
        <p:spPr>
          <a:xfrm>
            <a:off x="6275150" y="1304995"/>
            <a:ext cx="5516880" cy="5065325"/>
          </a:xfrm>
          <a:prstGeom prst="roundRect">
            <a:avLst>
              <a:gd name="adj" fmla="val 4833"/>
            </a:avLst>
          </a:prstGeom>
          <a:solidFill>
            <a:srgbClr val="5B9BD5"/>
          </a:solidFill>
          <a:ln w="1905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609585" indent="-457189">
              <a:lnSpc>
                <a:spcPct val="115000"/>
              </a:lnSpc>
              <a:buClrTx/>
              <a:buSzPts val="1800"/>
              <a:buFont typeface="Wingdings 3" panose="05040102010807070707" pitchFamily="18" charset="2"/>
              <a:buChar char="*"/>
            </a:pPr>
            <a:r>
              <a:rPr lang="en-US" sz="1800" dirty="0" err="1">
                <a:solidFill>
                  <a:schemeClr val="bg1"/>
                </a:solidFill>
                <a:latin typeface="Arial" panose="020B0604020202020204" pitchFamily="34" charset="0"/>
                <a:cs typeface="Arial" panose="020B0604020202020204" pitchFamily="34" charset="0"/>
              </a:rPr>
              <a:t>assertNotEqual</a:t>
            </a:r>
            <a:r>
              <a:rPr lang="en-US" sz="1800" dirty="0">
                <a:solidFill>
                  <a:schemeClr val="bg1"/>
                </a:solidFill>
                <a:latin typeface="Arial" panose="020B0604020202020204" pitchFamily="34" charset="0"/>
                <a:cs typeface="Arial" panose="020B0604020202020204" pitchFamily="34" charset="0"/>
              </a:rPr>
              <a:t> </a:t>
            </a:r>
          </a:p>
          <a:p>
            <a:pPr marL="1217613" lvl="1" indent="-439738">
              <a:lnSpc>
                <a:spcPct val="115000"/>
              </a:lnSpc>
              <a:buClrTx/>
              <a:buSzPts val="1600"/>
              <a:buFont typeface="Wingdings 3" panose="05040102010807070707" pitchFamily="18" charset="2"/>
              <a:buChar char="9"/>
            </a:pPr>
            <a:r>
              <a:rPr lang="en-US" sz="1800" dirty="0">
                <a:solidFill>
                  <a:schemeClr val="bg1"/>
                </a:solidFill>
                <a:latin typeface="Arial" panose="020B0604020202020204" pitchFamily="34" charset="0"/>
                <a:cs typeface="Arial" panose="020B0604020202020204" pitchFamily="34" charset="0"/>
              </a:rPr>
              <a:t>Compares two parameters for inequality.</a:t>
            </a:r>
          </a:p>
          <a:p>
            <a:pPr marL="1217613" lvl="1" indent="-439738">
              <a:lnSpc>
                <a:spcPct val="115000"/>
              </a:lnSpc>
              <a:buClrTx/>
              <a:buSzPts val="1600"/>
              <a:buFont typeface="Wingdings 3" panose="05040102010807070707" pitchFamily="18" charset="2"/>
              <a:buChar char="9"/>
            </a:pPr>
            <a:r>
              <a:rPr lang="en-US" sz="1800" dirty="0">
                <a:solidFill>
                  <a:schemeClr val="bg1"/>
                </a:solidFill>
                <a:latin typeface="Arial" panose="020B0604020202020204" pitchFamily="34" charset="0"/>
                <a:cs typeface="Arial" panose="020B0604020202020204" pitchFamily="34" charset="0"/>
              </a:rPr>
              <a:t>Test case passes if the parameters do not match; fails otherwise.</a:t>
            </a:r>
          </a:p>
          <a:p>
            <a:pPr marL="1217613" lvl="1" indent="-439738">
              <a:lnSpc>
                <a:spcPct val="115000"/>
              </a:lnSpc>
              <a:buClrTx/>
              <a:buSzPts val="1600"/>
              <a:buFont typeface="Wingdings 3" panose="05040102010807070707" pitchFamily="18" charset="2"/>
              <a:buChar char="9"/>
            </a:pPr>
            <a:r>
              <a:rPr lang="en-US" sz="1800" dirty="0">
                <a:solidFill>
                  <a:schemeClr val="bg1"/>
                </a:solidFill>
                <a:latin typeface="Arial" panose="020B0604020202020204" pitchFamily="34" charset="0"/>
                <a:cs typeface="Arial" panose="020B0604020202020204" pitchFamily="34" charset="0"/>
              </a:rPr>
              <a:t>The optional third parameter is used for informational analysis.</a:t>
            </a:r>
          </a:p>
          <a:p>
            <a:pPr marL="1217613" indent="-439738">
              <a:lnSpc>
                <a:spcPct val="115000"/>
              </a:lnSpc>
              <a:buClrTx/>
              <a:buFont typeface="Wingdings 3" panose="05040102010807070707" pitchFamily="18" charset="2"/>
              <a:buChar char="9"/>
            </a:pPr>
            <a:endParaRPr lang="en-US" sz="1800" dirty="0">
              <a:solidFill>
                <a:schemeClr val="bg1"/>
              </a:solidFill>
              <a:latin typeface="Arial" panose="020B0604020202020204" pitchFamily="34" charset="0"/>
              <a:cs typeface="Arial" panose="020B0604020202020204" pitchFamily="34" charset="0"/>
            </a:endParaRPr>
          </a:p>
          <a:p>
            <a:pPr marL="1217613" lvl="1" indent="-439738">
              <a:lnSpc>
                <a:spcPct val="115000"/>
              </a:lnSpc>
              <a:buClrTx/>
              <a:buSzPts val="1400"/>
              <a:buFont typeface="Wingdings 3" panose="05040102010807070707" pitchFamily="18" charset="2"/>
              <a:buChar char="9"/>
            </a:pPr>
            <a:r>
              <a:rPr lang="en-US" sz="1800" dirty="0">
                <a:solidFill>
                  <a:schemeClr val="bg1"/>
                </a:solidFill>
                <a:latin typeface="Arial" panose="020B0604020202020204" pitchFamily="34" charset="0"/>
                <a:cs typeface="Arial" panose="020B0604020202020204" pitchFamily="34" charset="0"/>
              </a:rPr>
              <a:t>Syntax</a:t>
            </a:r>
          </a:p>
          <a:p>
            <a:pPr>
              <a:lnSpc>
                <a:spcPct val="115000"/>
              </a:lnSpc>
            </a:pPr>
            <a:r>
              <a:rPr lang="en-US" sz="1800" dirty="0">
                <a:solidFill>
                  <a:schemeClr val="bg1"/>
                </a:solidFill>
                <a:latin typeface="Arial" panose="020B0604020202020204" pitchFamily="34" charset="0"/>
                <a:cs typeface="Arial" panose="020B0604020202020204" pitchFamily="34" charset="0"/>
              </a:rPr>
              <a:t>		</a:t>
            </a:r>
            <a:r>
              <a:rPr lang="en-US" sz="1800" dirty="0" err="1">
                <a:solidFill>
                  <a:schemeClr val="bg1"/>
                </a:solidFill>
                <a:latin typeface="Courier New" panose="02070309020205020404" pitchFamily="49" charset="0"/>
                <a:cs typeface="Courier New" panose="02070309020205020404" pitchFamily="49" charset="0"/>
              </a:rPr>
              <a:t>assertNotEqual</a:t>
            </a:r>
            <a:r>
              <a:rPr lang="en-US" sz="1800" dirty="0">
                <a:solidFill>
                  <a:schemeClr val="bg1"/>
                </a:solidFill>
                <a:latin typeface="Courier New" panose="02070309020205020404" pitchFamily="49" charset="0"/>
                <a:cs typeface="Courier New" panose="02070309020205020404" pitchFamily="49" charset="0"/>
              </a:rPr>
              <a:t>("Automation", "Automation") // fail</a:t>
            </a:r>
          </a:p>
          <a:p>
            <a:pPr>
              <a:lnSpc>
                <a:spcPct val="115000"/>
              </a:lnSpc>
            </a:pPr>
            <a:endParaRPr lang="en-US" sz="18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552798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9"/>
          <p:cNvSpPr txBox="1">
            <a:spLocks noGrp="1"/>
          </p:cNvSpPr>
          <p:nvPr>
            <p:ph type="title"/>
          </p:nvPr>
        </p:nvSpPr>
        <p:spPr/>
        <p:txBody>
          <a:bodyPr/>
          <a:lstStyle/>
          <a:p>
            <a:r>
              <a:rPr lang="en-US" dirty="0"/>
              <a:t>3.3.2 </a:t>
            </a:r>
            <a:r>
              <a:rPr lang="en-US" dirty="0" err="1"/>
              <a:t>assertTrue</a:t>
            </a:r>
            <a:r>
              <a:rPr lang="en-US" dirty="0"/>
              <a:t> &amp; </a:t>
            </a:r>
            <a:r>
              <a:rPr lang="en-US" dirty="0" err="1"/>
              <a:t>assertFalse</a:t>
            </a:r>
            <a:r>
              <a:rPr lang="en-US" dirty="0"/>
              <a:t> </a:t>
            </a:r>
          </a:p>
        </p:txBody>
      </p:sp>
      <p:sp>
        <p:nvSpPr>
          <p:cNvPr id="4" name="Text Placeholder 3"/>
          <p:cNvSpPr>
            <a:spLocks noGrp="1"/>
          </p:cNvSpPr>
          <p:nvPr>
            <p:ph type="body" sz="quarter" idx="24"/>
          </p:nvPr>
        </p:nvSpPr>
        <p:spPr/>
        <p:txBody>
          <a:bodyPr/>
          <a:lstStyle/>
          <a:p>
            <a:r>
              <a:rPr lang="en-IN" dirty="0"/>
              <a:t> </a:t>
            </a:r>
          </a:p>
        </p:txBody>
      </p:sp>
      <p:sp>
        <p:nvSpPr>
          <p:cNvPr id="5" name="Rounded Rectangle 4"/>
          <p:cNvSpPr/>
          <p:nvPr/>
        </p:nvSpPr>
        <p:spPr>
          <a:xfrm>
            <a:off x="510716" y="1304995"/>
            <a:ext cx="5516880" cy="5065325"/>
          </a:xfrm>
          <a:prstGeom prst="roundRect">
            <a:avLst>
              <a:gd name="adj" fmla="val 4833"/>
            </a:avLst>
          </a:prstGeom>
          <a:solidFill>
            <a:srgbClr val="1C3A58"/>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lnSpc>
                <a:spcPct val="115000"/>
              </a:lnSpc>
              <a:buClrTx/>
              <a:buSzPts val="1800"/>
              <a:buFont typeface="Wingdings 3" panose="05040102010807070707" pitchFamily="18" charset="2"/>
              <a:buChar char="*"/>
            </a:pPr>
            <a:r>
              <a:rPr lang="en-IN"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assertTrue</a:t>
            </a:r>
            <a:r>
              <a:rPr lang="en-US" sz="2000" dirty="0">
                <a:solidFill>
                  <a:schemeClr val="bg1"/>
                </a:solidFill>
                <a:latin typeface="Arial" panose="020B0604020202020204" pitchFamily="34" charset="0"/>
                <a:cs typeface="Arial" panose="020B0604020202020204" pitchFamily="34" charset="0"/>
              </a:rPr>
              <a:t> </a:t>
            </a:r>
          </a:p>
          <a:p>
            <a:pPr marL="1063625" lvl="1" indent="-285750">
              <a:lnSpc>
                <a:spcPct val="115000"/>
              </a:lnSpc>
              <a:buClrTx/>
              <a:buSzPts val="1600"/>
              <a:buFont typeface="Wingdings 3" panose="05040102010807070707" pitchFamily="18" charset="2"/>
              <a:buChar char="9"/>
            </a:pPr>
            <a:r>
              <a:rPr lang="en-US" sz="2000" dirty="0">
                <a:solidFill>
                  <a:schemeClr val="bg1"/>
                </a:solidFill>
                <a:latin typeface="Arial" panose="020B0604020202020204" pitchFamily="34" charset="0"/>
                <a:cs typeface="Arial" panose="020B0604020202020204" pitchFamily="34" charset="0"/>
              </a:rPr>
              <a:t>Handles multiple parameters.</a:t>
            </a:r>
          </a:p>
          <a:p>
            <a:pPr marL="1063625" lvl="1" indent="-285750">
              <a:lnSpc>
                <a:spcPct val="115000"/>
              </a:lnSpc>
              <a:buClrTx/>
              <a:buSzPts val="1600"/>
              <a:buFont typeface="Wingdings 3" panose="05040102010807070707" pitchFamily="18" charset="2"/>
              <a:buChar char="9"/>
            </a:pPr>
            <a:r>
              <a:rPr lang="en-US" sz="2000" dirty="0">
                <a:solidFill>
                  <a:schemeClr val="bg1"/>
                </a:solidFill>
                <a:latin typeface="Arial" panose="020B0604020202020204" pitchFamily="34" charset="0"/>
                <a:cs typeface="Arial" panose="020B0604020202020204" pitchFamily="34" charset="0"/>
              </a:rPr>
              <a:t>Compares the first and second parameter.</a:t>
            </a:r>
          </a:p>
          <a:p>
            <a:pPr marL="1063625" lvl="1" indent="-285750">
              <a:lnSpc>
                <a:spcPct val="115000"/>
              </a:lnSpc>
              <a:buClrTx/>
              <a:buSzPts val="1600"/>
              <a:buFont typeface="Wingdings 3" panose="05040102010807070707" pitchFamily="18" charset="2"/>
              <a:buChar char="9"/>
            </a:pPr>
            <a:r>
              <a:rPr lang="en-US" sz="2000" dirty="0">
                <a:solidFill>
                  <a:schemeClr val="bg1"/>
                </a:solidFill>
                <a:latin typeface="Arial" panose="020B0604020202020204" pitchFamily="34" charset="0"/>
                <a:cs typeface="Arial" panose="020B0604020202020204" pitchFamily="34" charset="0"/>
              </a:rPr>
              <a:t>Test case passes if they match; fails otherwise.</a:t>
            </a:r>
          </a:p>
          <a:p>
            <a:pPr marL="1063625" lvl="1" indent="-285750">
              <a:lnSpc>
                <a:spcPct val="115000"/>
              </a:lnSpc>
              <a:buClrTx/>
              <a:buSzPts val="1600"/>
              <a:buFont typeface="Wingdings 3" panose="05040102010807070707" pitchFamily="18" charset="2"/>
              <a:buChar char="9"/>
            </a:pPr>
            <a:r>
              <a:rPr lang="en-US" sz="2000" dirty="0">
                <a:solidFill>
                  <a:schemeClr val="bg1"/>
                </a:solidFill>
                <a:latin typeface="Arial" panose="020B0604020202020204" pitchFamily="34" charset="0"/>
                <a:cs typeface="Arial" panose="020B0604020202020204" pitchFamily="34" charset="0"/>
              </a:rPr>
              <a:t>Supports the use of relational operators for comparison.</a:t>
            </a:r>
          </a:p>
          <a:p>
            <a:pPr marL="1063625" lvl="1" indent="-285750">
              <a:lnSpc>
                <a:spcPct val="115000"/>
              </a:lnSpc>
              <a:buClrTx/>
              <a:buSzPts val="1600"/>
              <a:buFont typeface="Wingdings 3" panose="05040102010807070707" pitchFamily="18" charset="2"/>
              <a:buChar char="9"/>
            </a:pPr>
            <a:endParaRPr lang="en-US" sz="2000" dirty="0">
              <a:solidFill>
                <a:schemeClr val="bg1"/>
              </a:solidFill>
              <a:latin typeface="Arial" panose="020B0604020202020204" pitchFamily="34" charset="0"/>
              <a:cs typeface="Arial" panose="020B0604020202020204" pitchFamily="34" charset="0"/>
            </a:endParaRPr>
          </a:p>
          <a:p>
            <a:pPr marL="1063625" lvl="1" indent="-285750">
              <a:lnSpc>
                <a:spcPct val="115000"/>
              </a:lnSpc>
              <a:buClrTx/>
              <a:buSzPts val="1600"/>
              <a:buFont typeface="Wingdings 3" panose="05040102010807070707" pitchFamily="18" charset="2"/>
              <a:buChar char="9"/>
            </a:pPr>
            <a:r>
              <a:rPr lang="en-US" sz="2000" dirty="0">
                <a:solidFill>
                  <a:schemeClr val="bg1"/>
                </a:solidFill>
                <a:latin typeface="Arial" panose="020B0604020202020204" pitchFamily="34" charset="0"/>
                <a:cs typeface="Arial" panose="020B0604020202020204" pitchFamily="34" charset="0"/>
              </a:rPr>
              <a:t>Syntax</a:t>
            </a:r>
          </a:p>
          <a:p>
            <a:pPr marL="1063625" lvl="1" indent="-285750">
              <a:lnSpc>
                <a:spcPct val="115000"/>
              </a:lnSpc>
              <a:buClrTx/>
              <a:buSzPts val="1600"/>
              <a:buFont typeface="Wingdings 3" panose="05040102010807070707" pitchFamily="18" charset="2"/>
              <a:buChar char="9"/>
            </a:pPr>
            <a:endParaRPr lang="en-US" sz="2000" dirty="0">
              <a:solidFill>
                <a:schemeClr val="bg1"/>
              </a:solidFill>
              <a:latin typeface="Courier New" panose="02070309020205020404" pitchFamily="49" charset="0"/>
              <a:cs typeface="Courier New" panose="02070309020205020404" pitchFamily="49" charset="0"/>
            </a:endParaRPr>
          </a:p>
          <a:p>
            <a:pPr>
              <a:lnSpc>
                <a:spcPct val="115000"/>
              </a:lnSpc>
            </a:pPr>
            <a:r>
              <a:rPr lang="en-US" sz="2000" dirty="0" err="1">
                <a:solidFill>
                  <a:schemeClr val="bg1"/>
                </a:solidFill>
                <a:latin typeface="Courier New" panose="02070309020205020404" pitchFamily="49" charset="0"/>
                <a:cs typeface="Courier New" panose="02070309020205020404" pitchFamily="49" charset="0"/>
              </a:rPr>
              <a:t>assertTrue</a:t>
            </a:r>
            <a:r>
              <a:rPr lang="en-US" sz="2000" dirty="0">
                <a:solidFill>
                  <a:schemeClr val="bg1"/>
                </a:solidFill>
                <a:latin typeface="Courier New" panose="02070309020205020404" pitchFamily="49" charset="0"/>
                <a:cs typeface="Courier New" panose="02070309020205020404" pitchFamily="49" charset="0"/>
              </a:rPr>
              <a:t>((course=“Automation") OR (course=“Testing”),"Matching Course")</a:t>
            </a:r>
          </a:p>
        </p:txBody>
      </p:sp>
      <p:sp>
        <p:nvSpPr>
          <p:cNvPr id="6" name="Rounded Rectangle 5"/>
          <p:cNvSpPr/>
          <p:nvPr/>
        </p:nvSpPr>
        <p:spPr>
          <a:xfrm>
            <a:off x="6275150" y="1304995"/>
            <a:ext cx="5516880" cy="5065325"/>
          </a:xfrm>
          <a:prstGeom prst="roundRect">
            <a:avLst>
              <a:gd name="adj" fmla="val 4833"/>
            </a:avLst>
          </a:prstGeom>
          <a:solidFill>
            <a:srgbClr val="5B9BD5"/>
          </a:solidFill>
          <a:ln w="1905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609585" indent="-457189">
              <a:lnSpc>
                <a:spcPct val="115000"/>
              </a:lnSpc>
              <a:buClrTx/>
              <a:buSzPts val="1800"/>
              <a:buFont typeface="Wingdings 3" panose="05040102010807070707" pitchFamily="18" charset="2"/>
              <a:buChar char="*"/>
            </a:pPr>
            <a:r>
              <a:rPr lang="en-US" sz="1800" dirty="0" err="1">
                <a:solidFill>
                  <a:schemeClr val="bg1"/>
                </a:solidFill>
                <a:latin typeface="Arial" panose="020B0604020202020204" pitchFamily="34" charset="0"/>
                <a:cs typeface="Arial" panose="020B0604020202020204" pitchFamily="34" charset="0"/>
              </a:rPr>
              <a:t>assertFalse</a:t>
            </a:r>
            <a:endParaRPr lang="en-US" sz="1800" dirty="0">
              <a:solidFill>
                <a:schemeClr val="bg1"/>
              </a:solidFill>
              <a:latin typeface="Arial" panose="020B0604020202020204" pitchFamily="34" charset="0"/>
              <a:cs typeface="Arial" panose="020B0604020202020204" pitchFamily="34" charset="0"/>
            </a:endParaRPr>
          </a:p>
          <a:p>
            <a:pPr marL="1217613" lvl="1" indent="-439738">
              <a:lnSpc>
                <a:spcPct val="115000"/>
              </a:lnSpc>
              <a:buClrTx/>
              <a:buSzPts val="1600"/>
              <a:buFont typeface="Wingdings 3" panose="05040102010807070707" pitchFamily="18" charset="2"/>
              <a:buChar char="9"/>
            </a:pPr>
            <a:r>
              <a:rPr lang="en-US" sz="1800" dirty="0">
                <a:solidFill>
                  <a:schemeClr val="bg1"/>
                </a:solidFill>
                <a:latin typeface="Arial" panose="020B0604020202020204" pitchFamily="34" charset="0"/>
                <a:cs typeface="Arial" panose="020B0604020202020204" pitchFamily="34" charset="0"/>
              </a:rPr>
              <a:t>Handles multiple parameters.</a:t>
            </a:r>
          </a:p>
          <a:p>
            <a:pPr marL="1217613" lvl="1" indent="-439738">
              <a:lnSpc>
                <a:spcPct val="115000"/>
              </a:lnSpc>
              <a:buClrTx/>
              <a:buSzPts val="1600"/>
              <a:buFont typeface="Wingdings 3" panose="05040102010807070707" pitchFamily="18" charset="2"/>
              <a:buChar char="9"/>
            </a:pPr>
            <a:r>
              <a:rPr lang="en-US" sz="1800" dirty="0">
                <a:solidFill>
                  <a:schemeClr val="bg1"/>
                </a:solidFill>
                <a:latin typeface="Arial" panose="020B0604020202020204" pitchFamily="34" charset="0"/>
                <a:cs typeface="Arial" panose="020B0604020202020204" pitchFamily="34" charset="0"/>
              </a:rPr>
              <a:t>Compares the first and second parameter.</a:t>
            </a:r>
          </a:p>
          <a:p>
            <a:pPr marL="1217613" lvl="1" indent="-439738">
              <a:lnSpc>
                <a:spcPct val="115000"/>
              </a:lnSpc>
              <a:buClrTx/>
              <a:buSzPts val="1600"/>
              <a:buFont typeface="Wingdings 3" panose="05040102010807070707" pitchFamily="18" charset="2"/>
              <a:buChar char="9"/>
            </a:pPr>
            <a:r>
              <a:rPr lang="en-US" sz="1800" dirty="0">
                <a:solidFill>
                  <a:schemeClr val="bg1"/>
                </a:solidFill>
                <a:latin typeface="Arial" panose="020B0604020202020204" pitchFamily="34" charset="0"/>
                <a:cs typeface="Arial" panose="020B0604020202020204" pitchFamily="34" charset="0"/>
              </a:rPr>
              <a:t>Test case passes if they do not match; fails otherwise.</a:t>
            </a:r>
          </a:p>
          <a:p>
            <a:pPr marL="1217613" lvl="1" indent="-439738">
              <a:lnSpc>
                <a:spcPct val="115000"/>
              </a:lnSpc>
              <a:buClrTx/>
              <a:buSzPts val="1600"/>
              <a:buFont typeface="Wingdings 3" panose="05040102010807070707" pitchFamily="18" charset="2"/>
              <a:buChar char="9"/>
            </a:pPr>
            <a:endParaRPr lang="en-US" sz="1800" dirty="0">
              <a:solidFill>
                <a:schemeClr val="bg1"/>
              </a:solidFill>
              <a:latin typeface="Arial" panose="020B0604020202020204" pitchFamily="34" charset="0"/>
              <a:cs typeface="Arial" panose="020B0604020202020204" pitchFamily="34" charset="0"/>
            </a:endParaRPr>
          </a:p>
          <a:p>
            <a:pPr marL="1217613" lvl="1" indent="-439738">
              <a:lnSpc>
                <a:spcPct val="115000"/>
              </a:lnSpc>
              <a:buClrTx/>
              <a:buSzPts val="1600"/>
              <a:buFont typeface="Wingdings 3" panose="05040102010807070707" pitchFamily="18" charset="2"/>
              <a:buChar char="9"/>
            </a:pPr>
            <a:r>
              <a:rPr lang="en-US" sz="1800" dirty="0">
                <a:solidFill>
                  <a:schemeClr val="bg1"/>
                </a:solidFill>
                <a:latin typeface="Arial" panose="020B0604020202020204" pitchFamily="34" charset="0"/>
                <a:cs typeface="Arial" panose="020B0604020202020204" pitchFamily="34" charset="0"/>
              </a:rPr>
              <a:t>Example</a:t>
            </a:r>
          </a:p>
          <a:p>
            <a:pPr marL="1217613" lvl="1" indent="-439738">
              <a:lnSpc>
                <a:spcPct val="115000"/>
              </a:lnSpc>
              <a:buClrTx/>
              <a:buSzPts val="1400"/>
              <a:buFont typeface="Wingdings 3" panose="05040102010807070707" pitchFamily="18" charset="2"/>
              <a:buChar char="9"/>
            </a:pPr>
            <a:endParaRPr lang="en-US" sz="1800" dirty="0">
              <a:solidFill>
                <a:schemeClr val="bg1"/>
              </a:solidFill>
              <a:latin typeface="Courier New" panose="02070309020205020404" pitchFamily="49" charset="0"/>
              <a:cs typeface="Courier New" panose="02070309020205020404" pitchFamily="49" charset="0"/>
            </a:endParaRPr>
          </a:p>
          <a:p>
            <a:pPr>
              <a:lnSpc>
                <a:spcPct val="115000"/>
              </a:lnSpc>
            </a:pPr>
            <a:r>
              <a:rPr lang="en-US" sz="1800" dirty="0" err="1">
                <a:solidFill>
                  <a:schemeClr val="bg1"/>
                </a:solidFill>
                <a:latin typeface="Courier New" panose="02070309020205020404" pitchFamily="49" charset="0"/>
                <a:cs typeface="Courier New" panose="02070309020205020404" pitchFamily="49" charset="0"/>
              </a:rPr>
              <a:t>assertFalse</a:t>
            </a:r>
            <a:r>
              <a:rPr lang="en-US" sz="1800" dirty="0">
                <a:solidFill>
                  <a:schemeClr val="bg1"/>
                </a:solidFill>
                <a:latin typeface="Courier New" panose="02070309020205020404" pitchFamily="49" charset="0"/>
                <a:cs typeface="Courier New" panose="02070309020205020404" pitchFamily="49" charset="0"/>
              </a:rPr>
              <a:t>(5&gt;6,“Five is not greater than Six")</a:t>
            </a:r>
          </a:p>
          <a:p>
            <a:pPr>
              <a:lnSpc>
                <a:spcPct val="115000"/>
              </a:lnSpc>
            </a:pPr>
            <a:endParaRPr lang="en-US" sz="18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216207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title"/>
          </p:nvPr>
        </p:nvSpPr>
        <p:spPr/>
        <p:txBody>
          <a:bodyPr/>
          <a:lstStyle/>
          <a:p>
            <a:r>
              <a:rPr lang="en-US" dirty="0"/>
              <a:t>3.3.2 </a:t>
            </a:r>
            <a:r>
              <a:rPr lang="en-US" dirty="0" err="1"/>
              <a:t>assertIs</a:t>
            </a:r>
            <a:r>
              <a:rPr lang="en-US" dirty="0"/>
              <a:t> &amp; </a:t>
            </a:r>
            <a:r>
              <a:rPr lang="en-US" dirty="0" err="1"/>
              <a:t>assertIsNot</a:t>
            </a:r>
            <a:r>
              <a:rPr lang="en-US" dirty="0"/>
              <a:t> </a:t>
            </a:r>
          </a:p>
        </p:txBody>
      </p:sp>
      <p:sp>
        <p:nvSpPr>
          <p:cNvPr id="4" name="Text Placeholder 3"/>
          <p:cNvSpPr>
            <a:spLocks noGrp="1"/>
          </p:cNvSpPr>
          <p:nvPr>
            <p:ph type="body" sz="quarter" idx="24"/>
          </p:nvPr>
        </p:nvSpPr>
        <p:spPr/>
        <p:txBody>
          <a:bodyPr/>
          <a:lstStyle/>
          <a:p>
            <a:r>
              <a:rPr lang="en-IN" dirty="0"/>
              <a:t> </a:t>
            </a:r>
          </a:p>
        </p:txBody>
      </p:sp>
      <p:sp>
        <p:nvSpPr>
          <p:cNvPr id="8" name="Rounded Rectangle 7"/>
          <p:cNvSpPr/>
          <p:nvPr/>
        </p:nvSpPr>
        <p:spPr>
          <a:xfrm>
            <a:off x="510716" y="1304995"/>
            <a:ext cx="5516880" cy="5065325"/>
          </a:xfrm>
          <a:prstGeom prst="roundRect">
            <a:avLst>
              <a:gd name="adj" fmla="val 4833"/>
            </a:avLst>
          </a:prstGeom>
          <a:solidFill>
            <a:srgbClr val="1C3A58"/>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lnSpc>
                <a:spcPct val="115000"/>
              </a:lnSpc>
              <a:buClrTx/>
              <a:buSzPts val="1800"/>
              <a:buFont typeface="Wingdings 3" panose="05040102010807070707" pitchFamily="18" charset="2"/>
              <a:buChar char="*"/>
            </a:pPr>
            <a:r>
              <a:rPr lang="en-IN"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assertIs</a:t>
            </a:r>
            <a:endParaRPr lang="en-US" sz="2000" dirty="0">
              <a:solidFill>
                <a:schemeClr val="bg1"/>
              </a:solidFill>
              <a:latin typeface="Arial" panose="020B0604020202020204" pitchFamily="34" charset="0"/>
              <a:cs typeface="Arial" panose="020B0604020202020204" pitchFamily="34" charset="0"/>
            </a:endParaRPr>
          </a:p>
          <a:p>
            <a:pPr marL="1063625" lvl="1" indent="-285750">
              <a:lnSpc>
                <a:spcPct val="115000"/>
              </a:lnSpc>
              <a:buClrTx/>
              <a:buSzPts val="1600"/>
              <a:buFont typeface="Wingdings 3" panose="05040102010807070707" pitchFamily="18" charset="2"/>
              <a:buChar char="9"/>
            </a:pPr>
            <a:r>
              <a:rPr lang="en-US" sz="2000" dirty="0">
                <a:solidFill>
                  <a:schemeClr val="bg1"/>
                </a:solidFill>
                <a:latin typeface="Arial" panose="020B0604020202020204" pitchFamily="34" charset="0"/>
                <a:cs typeface="Arial" panose="020B0604020202020204" pitchFamily="34" charset="0"/>
              </a:rPr>
              <a:t>Handle two parameters </a:t>
            </a:r>
          </a:p>
          <a:p>
            <a:pPr marL="1063625" lvl="1" indent="-285750">
              <a:lnSpc>
                <a:spcPct val="115000"/>
              </a:lnSpc>
              <a:buClrTx/>
              <a:buSzPts val="1600"/>
              <a:buFont typeface="Wingdings 3" panose="05040102010807070707" pitchFamily="18" charset="2"/>
              <a:buChar char="9"/>
            </a:pPr>
            <a:r>
              <a:rPr lang="en-US" sz="2000" dirty="0">
                <a:solidFill>
                  <a:schemeClr val="bg1"/>
                </a:solidFill>
                <a:latin typeface="Arial" panose="020B0604020202020204" pitchFamily="34" charset="0"/>
                <a:cs typeface="Arial" panose="020B0604020202020204" pitchFamily="34" charset="0"/>
              </a:rPr>
              <a:t>Comparison is between the first and second parameter</a:t>
            </a:r>
          </a:p>
          <a:p>
            <a:pPr marL="1063625" lvl="1" indent="-285750">
              <a:lnSpc>
                <a:spcPct val="115000"/>
              </a:lnSpc>
              <a:buClrTx/>
              <a:buSzPts val="1600"/>
              <a:buFont typeface="Wingdings 3" panose="05040102010807070707" pitchFamily="18" charset="2"/>
              <a:buChar char="9"/>
            </a:pPr>
            <a:r>
              <a:rPr lang="en-US" sz="2000" dirty="0">
                <a:solidFill>
                  <a:schemeClr val="bg1"/>
                </a:solidFill>
                <a:latin typeface="Arial" panose="020B0604020202020204" pitchFamily="34" charset="0"/>
                <a:cs typeface="Arial" panose="020B0604020202020204" pitchFamily="34" charset="0"/>
              </a:rPr>
              <a:t>If both of them match then the test case is considered a pass else the test case is failed</a:t>
            </a:r>
          </a:p>
          <a:p>
            <a:pPr marL="1063625" lvl="1" indent="-285750">
              <a:lnSpc>
                <a:spcPct val="115000"/>
              </a:lnSpc>
              <a:buClrTx/>
              <a:buSzPts val="1600"/>
              <a:buFont typeface="Wingdings 3" panose="05040102010807070707" pitchFamily="18" charset="2"/>
              <a:buChar char="9"/>
            </a:pPr>
            <a:r>
              <a:rPr lang="en-US" sz="2000" dirty="0">
                <a:solidFill>
                  <a:schemeClr val="bg1"/>
                </a:solidFill>
                <a:latin typeface="Arial" panose="020B0604020202020204" pitchFamily="34" charset="0"/>
                <a:cs typeface="Arial" panose="020B0604020202020204" pitchFamily="34" charset="0"/>
              </a:rPr>
              <a:t>The third optional parameter is used for informational purposes</a:t>
            </a:r>
          </a:p>
          <a:p>
            <a:pPr marL="1063625" lvl="1" indent="-285750">
              <a:lnSpc>
                <a:spcPct val="115000"/>
              </a:lnSpc>
              <a:buClrTx/>
              <a:buSzPts val="1600"/>
              <a:buFont typeface="Wingdings 3" panose="05040102010807070707" pitchFamily="18" charset="2"/>
              <a:buChar char="9"/>
            </a:pPr>
            <a:r>
              <a:rPr lang="en-US" sz="2000" dirty="0">
                <a:solidFill>
                  <a:schemeClr val="bg1"/>
                </a:solidFill>
                <a:latin typeface="Arial" panose="020B0604020202020204" pitchFamily="34" charset="0"/>
                <a:cs typeface="Arial" panose="020B0604020202020204" pitchFamily="34" charset="0"/>
              </a:rPr>
              <a:t>Example</a:t>
            </a:r>
          </a:p>
          <a:p>
            <a:pPr marL="1063625" lvl="1" indent="-285750">
              <a:lnSpc>
                <a:spcPct val="115000"/>
              </a:lnSpc>
              <a:buClrTx/>
              <a:buSzPts val="1600"/>
              <a:buFont typeface="Wingdings 3" panose="05040102010807070707" pitchFamily="18" charset="2"/>
              <a:buChar char="9"/>
            </a:pPr>
            <a:endParaRPr lang="en-US" sz="2000" dirty="0">
              <a:solidFill>
                <a:schemeClr val="bg1"/>
              </a:solidFill>
              <a:latin typeface="Arial" panose="020B0604020202020204" pitchFamily="34" charset="0"/>
              <a:cs typeface="Arial" panose="020B0604020202020204" pitchFamily="34" charset="0"/>
            </a:endParaRPr>
          </a:p>
          <a:p>
            <a:pPr>
              <a:lnSpc>
                <a:spcPct val="115000"/>
              </a:lnSpc>
            </a:pPr>
            <a:r>
              <a:rPr lang="en-US" sz="2000" dirty="0" err="1">
                <a:solidFill>
                  <a:schemeClr val="bg1"/>
                </a:solidFill>
                <a:latin typeface="Courier New" panose="02070309020205020404" pitchFamily="49" charset="0"/>
                <a:cs typeface="Courier New" panose="02070309020205020404" pitchFamily="49" charset="0"/>
              </a:rPr>
              <a:t>assertIs</a:t>
            </a:r>
            <a:r>
              <a:rPr lang="en-US" sz="2000" dirty="0">
                <a:solidFill>
                  <a:schemeClr val="bg1"/>
                </a:solidFill>
                <a:latin typeface="Courier New" panose="02070309020205020404" pitchFamily="49" charset="0"/>
                <a:cs typeface="Courier New" panose="02070309020205020404" pitchFamily="49" charset="0"/>
              </a:rPr>
              <a:t>(“Automation", "Automation", “Equal")</a:t>
            </a:r>
          </a:p>
        </p:txBody>
      </p:sp>
      <p:sp>
        <p:nvSpPr>
          <p:cNvPr id="9" name="Rounded Rectangle 8"/>
          <p:cNvSpPr/>
          <p:nvPr/>
        </p:nvSpPr>
        <p:spPr>
          <a:xfrm>
            <a:off x="6275150" y="1304995"/>
            <a:ext cx="5516880" cy="5065325"/>
          </a:xfrm>
          <a:prstGeom prst="roundRect">
            <a:avLst>
              <a:gd name="adj" fmla="val 4833"/>
            </a:avLst>
          </a:prstGeom>
          <a:solidFill>
            <a:srgbClr val="5B9BD5"/>
          </a:solidFill>
          <a:ln w="1905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609585" indent="-457189">
              <a:lnSpc>
                <a:spcPct val="115000"/>
              </a:lnSpc>
              <a:buClrTx/>
              <a:buSzPts val="1800"/>
              <a:buFont typeface="Wingdings 3" panose="05040102010807070707" pitchFamily="18" charset="2"/>
              <a:buChar char="*"/>
            </a:pPr>
            <a:r>
              <a:rPr lang="en-US" sz="1800" dirty="0" err="1">
                <a:solidFill>
                  <a:schemeClr val="bg1"/>
                </a:solidFill>
                <a:latin typeface="Arial" panose="020B0604020202020204" pitchFamily="34" charset="0"/>
                <a:cs typeface="Arial" panose="020B0604020202020204" pitchFamily="34" charset="0"/>
              </a:rPr>
              <a:t>assertFalse</a:t>
            </a:r>
            <a:endParaRPr lang="en-US" sz="1800" dirty="0">
              <a:solidFill>
                <a:schemeClr val="bg1"/>
              </a:solidFill>
              <a:latin typeface="Arial" panose="020B0604020202020204" pitchFamily="34" charset="0"/>
              <a:cs typeface="Arial" panose="020B0604020202020204" pitchFamily="34" charset="0"/>
            </a:endParaRPr>
          </a:p>
          <a:p>
            <a:pPr marL="1217613" lvl="1" indent="-439738">
              <a:lnSpc>
                <a:spcPct val="115000"/>
              </a:lnSpc>
              <a:buClrTx/>
              <a:buSzPts val="1600"/>
              <a:buFont typeface="Wingdings 3" panose="05040102010807070707" pitchFamily="18" charset="2"/>
              <a:buChar char="9"/>
            </a:pPr>
            <a:r>
              <a:rPr lang="en-US" sz="1800" dirty="0">
                <a:solidFill>
                  <a:schemeClr val="bg1"/>
                </a:solidFill>
                <a:latin typeface="Arial" panose="020B0604020202020204" pitchFamily="34" charset="0"/>
                <a:cs typeface="Arial" panose="020B0604020202020204" pitchFamily="34" charset="0"/>
              </a:rPr>
              <a:t>Handle two parameters </a:t>
            </a:r>
          </a:p>
          <a:p>
            <a:pPr marL="1217613" lvl="1" indent="-439738">
              <a:lnSpc>
                <a:spcPct val="115000"/>
              </a:lnSpc>
              <a:buClrTx/>
              <a:buSzPts val="1600"/>
              <a:buFont typeface="Wingdings 3" panose="05040102010807070707" pitchFamily="18" charset="2"/>
              <a:buChar char="9"/>
            </a:pPr>
            <a:r>
              <a:rPr lang="en-US" sz="1800" dirty="0">
                <a:solidFill>
                  <a:schemeClr val="bg1"/>
                </a:solidFill>
                <a:latin typeface="Arial" panose="020B0604020202020204" pitchFamily="34" charset="0"/>
                <a:cs typeface="Arial" panose="020B0604020202020204" pitchFamily="34" charset="0"/>
              </a:rPr>
              <a:t>comparison between the first and second parameter</a:t>
            </a:r>
          </a:p>
          <a:p>
            <a:pPr marL="1217613" lvl="1" indent="-439738">
              <a:lnSpc>
                <a:spcPct val="115000"/>
              </a:lnSpc>
              <a:buClrTx/>
              <a:buSzPts val="1600"/>
              <a:buFont typeface="Wingdings 3" panose="05040102010807070707" pitchFamily="18" charset="2"/>
              <a:buChar char="9"/>
            </a:pPr>
            <a:r>
              <a:rPr lang="en-US" sz="1800" dirty="0">
                <a:solidFill>
                  <a:schemeClr val="bg1"/>
                </a:solidFill>
                <a:latin typeface="Arial" panose="020B0604020202020204" pitchFamily="34" charset="0"/>
                <a:cs typeface="Arial" panose="020B0604020202020204" pitchFamily="34" charset="0"/>
              </a:rPr>
              <a:t>If both of them do not match then the test case is considered a pass else the test case is failed</a:t>
            </a:r>
          </a:p>
          <a:p>
            <a:pPr marL="1217613" lvl="1" indent="-439738">
              <a:lnSpc>
                <a:spcPct val="115000"/>
              </a:lnSpc>
              <a:buClrTx/>
              <a:buSzPts val="1600"/>
              <a:buFont typeface="Wingdings 3" panose="05040102010807070707" pitchFamily="18" charset="2"/>
              <a:buChar char="9"/>
            </a:pPr>
            <a:r>
              <a:rPr lang="en-US" sz="1800" dirty="0">
                <a:solidFill>
                  <a:schemeClr val="bg1"/>
                </a:solidFill>
                <a:latin typeface="Arial" panose="020B0604020202020204" pitchFamily="34" charset="0"/>
                <a:cs typeface="Arial" panose="020B0604020202020204" pitchFamily="34" charset="0"/>
              </a:rPr>
              <a:t>The final parameter may contain informational messages for analysis</a:t>
            </a:r>
          </a:p>
          <a:p>
            <a:pPr marL="1217613" lvl="1" indent="-439738">
              <a:lnSpc>
                <a:spcPct val="115000"/>
              </a:lnSpc>
              <a:buClrTx/>
              <a:buSzPts val="1600"/>
              <a:buFont typeface="Wingdings 3" panose="05040102010807070707" pitchFamily="18" charset="2"/>
              <a:buChar char="9"/>
            </a:pPr>
            <a:r>
              <a:rPr lang="en-US" sz="1800" dirty="0">
                <a:solidFill>
                  <a:schemeClr val="bg1"/>
                </a:solidFill>
                <a:latin typeface="Arial" panose="020B0604020202020204" pitchFamily="34" charset="0"/>
                <a:cs typeface="Arial" panose="020B0604020202020204" pitchFamily="34" charset="0"/>
              </a:rPr>
              <a:t>Example</a:t>
            </a:r>
          </a:p>
          <a:p>
            <a:pPr marL="1217613" lvl="1" indent="-439738">
              <a:lnSpc>
                <a:spcPct val="115000"/>
              </a:lnSpc>
              <a:buClrTx/>
              <a:buSzPts val="1400"/>
              <a:buFont typeface="Wingdings 3" panose="05040102010807070707" pitchFamily="18" charset="2"/>
              <a:buChar char="9"/>
            </a:pPr>
            <a:endParaRPr lang="en-US" sz="1800" dirty="0">
              <a:solidFill>
                <a:schemeClr val="bg1"/>
              </a:solidFill>
              <a:latin typeface="Arial" panose="020B0604020202020204" pitchFamily="34" charset="0"/>
              <a:cs typeface="Arial" panose="020B0604020202020204" pitchFamily="34" charset="0"/>
            </a:endParaRPr>
          </a:p>
          <a:p>
            <a:pPr>
              <a:lnSpc>
                <a:spcPct val="115000"/>
              </a:lnSpc>
            </a:pPr>
            <a:r>
              <a:rPr lang="en-US" sz="1800" dirty="0" err="1">
                <a:solidFill>
                  <a:schemeClr val="bg1"/>
                </a:solidFill>
                <a:latin typeface="Courier New" panose="02070309020205020404" pitchFamily="49" charset="0"/>
                <a:cs typeface="Courier New" panose="02070309020205020404" pitchFamily="49" charset="0"/>
              </a:rPr>
              <a:t>assertIsNot</a:t>
            </a:r>
            <a:r>
              <a:rPr lang="en-US" sz="1800" dirty="0">
                <a:solidFill>
                  <a:schemeClr val="bg1"/>
                </a:solidFill>
                <a:latin typeface="Courier New" panose="02070309020205020404" pitchFamily="49" charset="0"/>
                <a:cs typeface="Courier New" panose="02070309020205020404" pitchFamily="49" charset="0"/>
              </a:rPr>
              <a:t>(“Automation", "Automata", “No Equal")</a:t>
            </a:r>
          </a:p>
        </p:txBody>
      </p:sp>
    </p:spTree>
    <p:extLst>
      <p:ext uri="{BB962C8B-B14F-4D97-AF65-F5344CB8AC3E}">
        <p14:creationId xmlns:p14="http://schemas.microsoft.com/office/powerpoint/2010/main" val="40309969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1"/>
          <p:cNvSpPr txBox="1">
            <a:spLocks noGrp="1"/>
          </p:cNvSpPr>
          <p:nvPr>
            <p:ph type="title"/>
          </p:nvPr>
        </p:nvSpPr>
        <p:spPr>
          <a:prstGeom prst="rect">
            <a:avLst/>
          </a:prstGeom>
          <a:noFill/>
          <a:ln>
            <a:noFill/>
          </a:ln>
        </p:spPr>
        <p:txBody>
          <a:bodyPr spcFirstLastPara="1" wrap="square" lIns="121900" tIns="121900" rIns="121900" bIns="121900" anchor="t" anchorCtr="0">
            <a:noAutofit/>
          </a:bodyPr>
          <a:lstStyle/>
          <a:p>
            <a:pPr marL="228594" indent="-228594"/>
            <a:r>
              <a:rPr lang="en-US"/>
              <a:t>3.3.2 assertIsNone &amp; assertIsNotNone</a:t>
            </a:r>
            <a:endParaRPr/>
          </a:p>
        </p:txBody>
      </p:sp>
      <p:sp>
        <p:nvSpPr>
          <p:cNvPr id="2" name="Text Placeholder 1"/>
          <p:cNvSpPr>
            <a:spLocks noGrp="1"/>
          </p:cNvSpPr>
          <p:nvPr>
            <p:ph type="body" sz="quarter" idx="24"/>
          </p:nvPr>
        </p:nvSpPr>
        <p:spPr/>
        <p:txBody>
          <a:bodyPr/>
          <a:lstStyle/>
          <a:p>
            <a:r>
              <a:rPr lang="en-IN" dirty="0"/>
              <a:t> </a:t>
            </a:r>
          </a:p>
        </p:txBody>
      </p:sp>
      <p:sp>
        <p:nvSpPr>
          <p:cNvPr id="5" name="Rounded Rectangle 4"/>
          <p:cNvSpPr/>
          <p:nvPr/>
        </p:nvSpPr>
        <p:spPr>
          <a:xfrm>
            <a:off x="510716" y="1304995"/>
            <a:ext cx="5516880" cy="5065325"/>
          </a:xfrm>
          <a:prstGeom prst="roundRect">
            <a:avLst>
              <a:gd name="adj" fmla="val 4833"/>
            </a:avLst>
          </a:prstGeom>
          <a:solidFill>
            <a:srgbClr val="1C3A58"/>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lnSpc>
                <a:spcPct val="115000"/>
              </a:lnSpc>
              <a:buClrTx/>
              <a:buSzPts val="1800"/>
              <a:buFont typeface="Wingdings 3" panose="05040102010807070707" pitchFamily="18" charset="2"/>
              <a:buChar char="*"/>
            </a:pPr>
            <a:r>
              <a:rPr lang="en-IN"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assertIs</a:t>
            </a:r>
            <a:endParaRPr lang="en-US" sz="2000" dirty="0">
              <a:solidFill>
                <a:schemeClr val="bg1"/>
              </a:solidFill>
              <a:latin typeface="Arial" panose="020B0604020202020204" pitchFamily="34" charset="0"/>
              <a:cs typeface="Arial" panose="020B0604020202020204" pitchFamily="34" charset="0"/>
            </a:endParaRPr>
          </a:p>
          <a:p>
            <a:pPr marL="1063625" lvl="1" indent="-285750">
              <a:lnSpc>
                <a:spcPct val="115000"/>
              </a:lnSpc>
              <a:buClrTx/>
              <a:buSzPts val="1600"/>
              <a:buFont typeface="Wingdings 3" panose="05040102010807070707" pitchFamily="18" charset="2"/>
              <a:buChar char="9"/>
            </a:pPr>
            <a:r>
              <a:rPr lang="en-US" sz="2000" dirty="0">
                <a:solidFill>
                  <a:schemeClr val="bg1"/>
                </a:solidFill>
                <a:latin typeface="Arial" panose="020B0604020202020204" pitchFamily="34" charset="0"/>
                <a:cs typeface="Arial" panose="020B0604020202020204" pitchFamily="34" charset="0"/>
              </a:rPr>
              <a:t>It can handle only one parameter and is used to check if the value provided is none</a:t>
            </a:r>
          </a:p>
          <a:p>
            <a:pPr marL="1063625" lvl="1" indent="-285750">
              <a:lnSpc>
                <a:spcPct val="115000"/>
              </a:lnSpc>
              <a:buClrTx/>
              <a:buSzPts val="1600"/>
              <a:buFont typeface="Wingdings 3" panose="05040102010807070707" pitchFamily="18" charset="2"/>
              <a:buChar char="9"/>
            </a:pPr>
            <a:r>
              <a:rPr lang="en-US" sz="2000" dirty="0">
                <a:solidFill>
                  <a:schemeClr val="bg1"/>
                </a:solidFill>
                <a:latin typeface="Arial" panose="020B0604020202020204" pitchFamily="34" charset="0"/>
                <a:cs typeface="Arial" panose="020B0604020202020204" pitchFamily="34" charset="0"/>
              </a:rPr>
              <a:t>If the result is equal to none then the test case is considered a pass else the test case is failed</a:t>
            </a:r>
          </a:p>
          <a:p>
            <a:pPr marL="1063625" lvl="1" indent="-285750">
              <a:lnSpc>
                <a:spcPct val="115000"/>
              </a:lnSpc>
              <a:buClrTx/>
              <a:buSzPts val="1600"/>
              <a:buFont typeface="Wingdings 3" panose="05040102010807070707" pitchFamily="18" charset="2"/>
              <a:buChar char="9"/>
            </a:pPr>
            <a:r>
              <a:rPr lang="en-US" sz="2000" dirty="0">
                <a:solidFill>
                  <a:schemeClr val="bg1"/>
                </a:solidFill>
                <a:latin typeface="Arial" panose="020B0604020202020204" pitchFamily="34" charset="0"/>
                <a:cs typeface="Arial" panose="020B0604020202020204" pitchFamily="34" charset="0"/>
              </a:rPr>
              <a:t>The final parameter can contain informational messages used for analysis</a:t>
            </a:r>
          </a:p>
          <a:p>
            <a:pPr marL="1063625" lvl="1" indent="-285750">
              <a:lnSpc>
                <a:spcPct val="115000"/>
              </a:lnSpc>
              <a:buClrTx/>
              <a:buSzPts val="1600"/>
              <a:buFont typeface="Wingdings 3" panose="05040102010807070707" pitchFamily="18" charset="2"/>
              <a:buChar char="9"/>
            </a:pPr>
            <a:r>
              <a:rPr lang="en-US" sz="2000" dirty="0">
                <a:solidFill>
                  <a:schemeClr val="bg1"/>
                </a:solidFill>
                <a:latin typeface="Arial" panose="020B0604020202020204" pitchFamily="34" charset="0"/>
                <a:cs typeface="Arial" panose="020B0604020202020204" pitchFamily="34" charset="0"/>
              </a:rPr>
              <a:t>Example</a:t>
            </a:r>
          </a:p>
          <a:p>
            <a:pPr marL="777875" lvl="1">
              <a:lnSpc>
                <a:spcPct val="115000"/>
              </a:lnSpc>
              <a:buClrTx/>
              <a:buSzPts val="1600"/>
            </a:pPr>
            <a:endParaRPr lang="en-US" sz="2000" dirty="0">
              <a:solidFill>
                <a:schemeClr val="bg1"/>
              </a:solidFill>
              <a:latin typeface="Arial" panose="020B0604020202020204" pitchFamily="34" charset="0"/>
              <a:cs typeface="Arial" panose="020B0604020202020204" pitchFamily="34" charset="0"/>
            </a:endParaRPr>
          </a:p>
          <a:p>
            <a:pPr>
              <a:lnSpc>
                <a:spcPct val="115000"/>
              </a:lnSpc>
            </a:pPr>
            <a:r>
              <a:rPr lang="en-US" sz="2000" dirty="0" err="1">
                <a:solidFill>
                  <a:schemeClr val="bg1"/>
                </a:solidFill>
                <a:latin typeface="Courier New" panose="02070309020205020404" pitchFamily="49" charset="0"/>
                <a:cs typeface="Courier New" panose="02070309020205020404" pitchFamily="49" charset="0"/>
              </a:rPr>
              <a:t>assertIsNone</a:t>
            </a:r>
            <a:r>
              <a:rPr lang="en-US" sz="2000" dirty="0">
                <a:solidFill>
                  <a:schemeClr val="bg1"/>
                </a:solidFill>
                <a:latin typeface="Courier New" panose="02070309020205020404" pitchFamily="49" charset="0"/>
                <a:cs typeface="Courier New" panose="02070309020205020404" pitchFamily="49" charset="0"/>
              </a:rPr>
              <a:t>( sum, "The sum is none")</a:t>
            </a:r>
          </a:p>
        </p:txBody>
      </p:sp>
      <p:sp>
        <p:nvSpPr>
          <p:cNvPr id="6" name="Rounded Rectangle 5"/>
          <p:cNvSpPr/>
          <p:nvPr/>
        </p:nvSpPr>
        <p:spPr>
          <a:xfrm>
            <a:off x="6275150" y="1304995"/>
            <a:ext cx="5516880" cy="5065325"/>
          </a:xfrm>
          <a:prstGeom prst="roundRect">
            <a:avLst>
              <a:gd name="adj" fmla="val 4833"/>
            </a:avLst>
          </a:prstGeom>
          <a:solidFill>
            <a:srgbClr val="5B9BD5"/>
          </a:solidFill>
          <a:ln w="1905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609585" indent="-457189">
              <a:lnSpc>
                <a:spcPct val="115000"/>
              </a:lnSpc>
              <a:buClrTx/>
              <a:buSzPts val="1800"/>
              <a:buFont typeface="Wingdings 3" panose="05040102010807070707" pitchFamily="18" charset="2"/>
              <a:buChar char="*"/>
            </a:pPr>
            <a:r>
              <a:rPr lang="en-US" sz="1800" dirty="0" err="1">
                <a:solidFill>
                  <a:schemeClr val="bg1"/>
                </a:solidFill>
                <a:latin typeface="Arial" panose="020B0604020202020204" pitchFamily="34" charset="0"/>
                <a:cs typeface="Arial" panose="020B0604020202020204" pitchFamily="34" charset="0"/>
              </a:rPr>
              <a:t>assertIsNotNone</a:t>
            </a:r>
            <a:endParaRPr lang="en-US" sz="1800" dirty="0">
              <a:solidFill>
                <a:schemeClr val="bg1"/>
              </a:solidFill>
              <a:latin typeface="Arial" panose="020B0604020202020204" pitchFamily="34" charset="0"/>
              <a:cs typeface="Arial" panose="020B0604020202020204" pitchFamily="34" charset="0"/>
            </a:endParaRPr>
          </a:p>
          <a:p>
            <a:pPr marL="1217613" lvl="1" indent="-439738">
              <a:lnSpc>
                <a:spcPct val="115000"/>
              </a:lnSpc>
              <a:buClrTx/>
              <a:buSzPts val="1600"/>
              <a:buFont typeface="Wingdings 3" panose="05040102010807070707" pitchFamily="18" charset="2"/>
              <a:buChar char="9"/>
            </a:pPr>
            <a:r>
              <a:rPr lang="en-US" sz="1800" dirty="0">
                <a:solidFill>
                  <a:schemeClr val="bg1"/>
                </a:solidFill>
                <a:latin typeface="Arial" panose="020B0604020202020204" pitchFamily="34" charset="0"/>
                <a:cs typeface="Arial" panose="020B0604020202020204" pitchFamily="34" charset="0"/>
              </a:rPr>
              <a:t>It can handle only one parameter and is used to check if the value provided is none</a:t>
            </a:r>
          </a:p>
          <a:p>
            <a:pPr marL="1217613" lvl="1" indent="-439738">
              <a:lnSpc>
                <a:spcPct val="115000"/>
              </a:lnSpc>
              <a:buClrTx/>
              <a:buSzPts val="1600"/>
              <a:buFont typeface="Wingdings 3" panose="05040102010807070707" pitchFamily="18" charset="2"/>
              <a:buChar char="9"/>
            </a:pPr>
            <a:r>
              <a:rPr lang="en-US" sz="1800" dirty="0">
                <a:solidFill>
                  <a:schemeClr val="bg1"/>
                </a:solidFill>
                <a:latin typeface="Arial" panose="020B0604020202020204" pitchFamily="34" charset="0"/>
                <a:cs typeface="Arial" panose="020B0604020202020204" pitchFamily="34" charset="0"/>
              </a:rPr>
              <a:t>If the result is not equal to none then the test case is considered a pass else the test case is failed</a:t>
            </a:r>
          </a:p>
          <a:p>
            <a:pPr marL="1217613" lvl="1" indent="-439738">
              <a:lnSpc>
                <a:spcPct val="115000"/>
              </a:lnSpc>
              <a:buClrTx/>
              <a:buSzPts val="1600"/>
              <a:buFont typeface="Wingdings 3" panose="05040102010807070707" pitchFamily="18" charset="2"/>
              <a:buChar char="9"/>
            </a:pPr>
            <a:r>
              <a:rPr lang="en-US" sz="1800" dirty="0">
                <a:solidFill>
                  <a:schemeClr val="bg1"/>
                </a:solidFill>
                <a:latin typeface="Arial" panose="020B0604020202020204" pitchFamily="34" charset="0"/>
                <a:cs typeface="Arial" panose="020B0604020202020204" pitchFamily="34" charset="0"/>
              </a:rPr>
              <a:t>Example</a:t>
            </a:r>
          </a:p>
          <a:p>
            <a:pPr marL="1217613" lvl="1" indent="-439738">
              <a:lnSpc>
                <a:spcPct val="115000"/>
              </a:lnSpc>
              <a:buClrTx/>
              <a:buSzPts val="1400"/>
              <a:buFont typeface="Wingdings 3" panose="05040102010807070707" pitchFamily="18" charset="2"/>
              <a:buChar char="9"/>
            </a:pPr>
            <a:endParaRPr lang="en-US" sz="1800" dirty="0">
              <a:solidFill>
                <a:schemeClr val="bg1"/>
              </a:solidFill>
              <a:latin typeface="Courier New" panose="02070309020205020404" pitchFamily="49" charset="0"/>
              <a:cs typeface="Courier New" panose="02070309020205020404" pitchFamily="49" charset="0"/>
            </a:endParaRPr>
          </a:p>
          <a:p>
            <a:pPr>
              <a:lnSpc>
                <a:spcPct val="115000"/>
              </a:lnSpc>
            </a:pPr>
            <a:r>
              <a:rPr lang="en-US" sz="1800" dirty="0" err="1">
                <a:solidFill>
                  <a:schemeClr val="bg1"/>
                </a:solidFill>
                <a:latin typeface="Courier New" panose="02070309020205020404" pitchFamily="49" charset="0"/>
                <a:cs typeface="Courier New" panose="02070309020205020404" pitchFamily="49" charset="0"/>
              </a:rPr>
              <a:t>assertIsNotNone</a:t>
            </a:r>
            <a:r>
              <a:rPr lang="en-US" sz="1800" dirty="0">
                <a:solidFill>
                  <a:schemeClr val="bg1"/>
                </a:solidFill>
                <a:latin typeface="Courier New" panose="02070309020205020404" pitchFamily="49" charset="0"/>
                <a:cs typeface="Courier New" panose="02070309020205020404" pitchFamily="49" charset="0"/>
              </a:rPr>
              <a:t>( sum, "The sum is not none")</a:t>
            </a:r>
          </a:p>
        </p:txBody>
      </p:sp>
    </p:spTree>
    <p:extLst>
      <p:ext uri="{BB962C8B-B14F-4D97-AF65-F5344CB8AC3E}">
        <p14:creationId xmlns:p14="http://schemas.microsoft.com/office/powerpoint/2010/main" val="26444243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2"/>
          <p:cNvSpPr txBox="1">
            <a:spLocks noGrp="1"/>
          </p:cNvSpPr>
          <p:nvPr>
            <p:ph type="title"/>
          </p:nvPr>
        </p:nvSpPr>
        <p:spPr/>
        <p:txBody>
          <a:bodyPr/>
          <a:lstStyle/>
          <a:p>
            <a:r>
              <a:rPr lang="en-US"/>
              <a:t>3.3.2 assertIn &amp; assertNotIn </a:t>
            </a:r>
          </a:p>
        </p:txBody>
      </p:sp>
      <p:sp>
        <p:nvSpPr>
          <p:cNvPr id="4" name="Text Placeholder 3"/>
          <p:cNvSpPr>
            <a:spLocks noGrp="1"/>
          </p:cNvSpPr>
          <p:nvPr>
            <p:ph type="body" sz="quarter" idx="24"/>
          </p:nvPr>
        </p:nvSpPr>
        <p:spPr/>
        <p:txBody>
          <a:bodyPr/>
          <a:lstStyle/>
          <a:p>
            <a:r>
              <a:rPr lang="en-IN" dirty="0"/>
              <a:t> </a:t>
            </a:r>
          </a:p>
        </p:txBody>
      </p:sp>
      <p:sp>
        <p:nvSpPr>
          <p:cNvPr id="5" name="Rounded Rectangle 4"/>
          <p:cNvSpPr/>
          <p:nvPr/>
        </p:nvSpPr>
        <p:spPr>
          <a:xfrm>
            <a:off x="510716" y="1304995"/>
            <a:ext cx="5516880" cy="5065325"/>
          </a:xfrm>
          <a:prstGeom prst="roundRect">
            <a:avLst>
              <a:gd name="adj" fmla="val 4833"/>
            </a:avLst>
          </a:prstGeom>
          <a:solidFill>
            <a:srgbClr val="1C3A58"/>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lnSpc>
                <a:spcPct val="115000"/>
              </a:lnSpc>
              <a:buClrTx/>
              <a:buSzPts val="1800"/>
              <a:buFont typeface="Wingdings 3" panose="05040102010807070707" pitchFamily="18" charset="2"/>
              <a:buChar char="*"/>
            </a:pPr>
            <a:r>
              <a:rPr lang="en-IN"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assertIn</a:t>
            </a:r>
            <a:endParaRPr lang="en-US" sz="2000" dirty="0">
              <a:solidFill>
                <a:schemeClr val="bg1"/>
              </a:solidFill>
              <a:latin typeface="Arial" panose="020B0604020202020204" pitchFamily="34" charset="0"/>
              <a:cs typeface="Arial" panose="020B0604020202020204" pitchFamily="34" charset="0"/>
            </a:endParaRPr>
          </a:p>
          <a:p>
            <a:pPr marL="1063625" lvl="1" indent="-285750">
              <a:lnSpc>
                <a:spcPct val="115000"/>
              </a:lnSpc>
              <a:buClrTx/>
              <a:buSzPts val="1600"/>
              <a:buFont typeface="Wingdings 3" panose="05040102010807070707" pitchFamily="18" charset="2"/>
              <a:buChar char="9"/>
            </a:pPr>
            <a:r>
              <a:rPr lang="en-US" sz="1800" dirty="0">
                <a:solidFill>
                  <a:schemeClr val="bg1"/>
                </a:solidFill>
                <a:latin typeface="Arial" panose="020B0604020202020204" pitchFamily="34" charset="0"/>
                <a:cs typeface="Arial" panose="020B0604020202020204" pitchFamily="34" charset="0"/>
              </a:rPr>
              <a:t>It has two parameters and is used to check if the first parameter exists in the second parameter</a:t>
            </a:r>
          </a:p>
          <a:p>
            <a:pPr marL="1063625" lvl="1" indent="-285750">
              <a:lnSpc>
                <a:spcPct val="115000"/>
              </a:lnSpc>
              <a:buClrTx/>
              <a:buSzPts val="1600"/>
              <a:buFont typeface="Wingdings 3" panose="05040102010807070707" pitchFamily="18" charset="2"/>
              <a:buChar char="9"/>
            </a:pPr>
            <a:r>
              <a:rPr lang="en-US" sz="1800" dirty="0">
                <a:solidFill>
                  <a:schemeClr val="bg1"/>
                </a:solidFill>
                <a:latin typeface="Arial" panose="020B0604020202020204" pitchFamily="34" charset="0"/>
                <a:cs typeface="Arial" panose="020B0604020202020204" pitchFamily="34" charset="0"/>
              </a:rPr>
              <a:t>If first item is present in the second element then the test case is considered a pass else failed</a:t>
            </a:r>
          </a:p>
          <a:p>
            <a:pPr marL="1063625" lvl="1" indent="-285750">
              <a:lnSpc>
                <a:spcPct val="115000"/>
              </a:lnSpc>
              <a:buClrTx/>
              <a:buSzPts val="1600"/>
              <a:buFont typeface="Wingdings 3" panose="05040102010807070707" pitchFamily="18" charset="2"/>
              <a:buChar char="9"/>
            </a:pPr>
            <a:r>
              <a:rPr lang="en-US" sz="1800" dirty="0">
                <a:solidFill>
                  <a:schemeClr val="bg1"/>
                </a:solidFill>
                <a:latin typeface="Arial" panose="020B0604020202020204" pitchFamily="34" charset="0"/>
                <a:cs typeface="Arial" panose="020B0604020202020204" pitchFamily="34" charset="0"/>
              </a:rPr>
              <a:t>The third optional  parameter is used for informational purposes for analysis</a:t>
            </a:r>
          </a:p>
          <a:p>
            <a:pPr marL="1063625" lvl="1" indent="-285750">
              <a:lnSpc>
                <a:spcPct val="115000"/>
              </a:lnSpc>
              <a:buClrTx/>
              <a:buSzPts val="1600"/>
              <a:buFont typeface="Wingdings 3" panose="05040102010807070707" pitchFamily="18" charset="2"/>
              <a:buChar char="9"/>
            </a:pPr>
            <a:r>
              <a:rPr lang="en-US" sz="1800" dirty="0">
                <a:solidFill>
                  <a:schemeClr val="bg1"/>
                </a:solidFill>
                <a:latin typeface="Arial" panose="020B0604020202020204" pitchFamily="34" charset="0"/>
                <a:cs typeface="Arial" panose="020B0604020202020204" pitchFamily="34" charset="0"/>
              </a:rPr>
              <a:t>Example</a:t>
            </a:r>
          </a:p>
          <a:p>
            <a:pPr marL="1063625" lvl="1" indent="-285750">
              <a:lnSpc>
                <a:spcPct val="115000"/>
              </a:lnSpc>
              <a:buClrTx/>
              <a:buSzPts val="1600"/>
              <a:buFont typeface="Wingdings 3" panose="05040102010807070707" pitchFamily="18" charset="2"/>
              <a:buChar char="9"/>
            </a:pPr>
            <a:endParaRPr lang="en-US" sz="2400" dirty="0">
              <a:solidFill>
                <a:schemeClr val="bg1"/>
              </a:solidFill>
              <a:latin typeface="Courier New" panose="02070309020205020404" pitchFamily="49" charset="0"/>
              <a:cs typeface="Courier New" panose="02070309020205020404" pitchFamily="49" charset="0"/>
            </a:endParaRPr>
          </a:p>
          <a:p>
            <a:pPr>
              <a:lnSpc>
                <a:spcPct val="115000"/>
              </a:lnSpc>
            </a:pPr>
            <a:r>
              <a:rPr lang="en-US" dirty="0">
                <a:solidFill>
                  <a:schemeClr val="bg1"/>
                </a:solidFill>
                <a:latin typeface="Courier New" panose="02070309020205020404" pitchFamily="49" charset="0"/>
                <a:cs typeface="Courier New" panose="02070309020205020404" pitchFamily="49" charset="0"/>
              </a:rPr>
              <a:t>languages = set([“Java", “Python", “JavaScript"])  // define a set to hold a set of languages</a:t>
            </a:r>
          </a:p>
          <a:p>
            <a:pPr>
              <a:lnSpc>
                <a:spcPct val="115000"/>
              </a:lnSpc>
            </a:pPr>
            <a:r>
              <a:rPr lang="en-US" dirty="0" err="1">
                <a:solidFill>
                  <a:schemeClr val="bg1"/>
                </a:solidFill>
                <a:latin typeface="Courier New" panose="02070309020205020404" pitchFamily="49" charset="0"/>
                <a:cs typeface="Courier New" panose="02070309020205020404" pitchFamily="49" charset="0"/>
              </a:rPr>
              <a:t>assertIn</a:t>
            </a:r>
            <a:r>
              <a:rPr lang="en-US" dirty="0">
                <a:solidFill>
                  <a:schemeClr val="bg1"/>
                </a:solidFill>
                <a:latin typeface="Courier New" panose="02070309020205020404" pitchFamily="49" charset="0"/>
                <a:cs typeface="Courier New" panose="02070309020205020404" pitchFamily="49" charset="0"/>
              </a:rPr>
              <a:t>(“Java", languages, " Java is present") // check the Java is available in the set</a:t>
            </a:r>
          </a:p>
        </p:txBody>
      </p:sp>
      <p:sp>
        <p:nvSpPr>
          <p:cNvPr id="6" name="Rounded Rectangle 5"/>
          <p:cNvSpPr/>
          <p:nvPr/>
        </p:nvSpPr>
        <p:spPr>
          <a:xfrm>
            <a:off x="6275150" y="1304995"/>
            <a:ext cx="5516880" cy="5065325"/>
          </a:xfrm>
          <a:prstGeom prst="roundRect">
            <a:avLst>
              <a:gd name="adj" fmla="val 4833"/>
            </a:avLst>
          </a:prstGeom>
          <a:solidFill>
            <a:srgbClr val="5B9BD5"/>
          </a:solidFill>
          <a:ln w="1905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609585" indent="-457189">
              <a:lnSpc>
                <a:spcPct val="115000"/>
              </a:lnSpc>
              <a:buClrTx/>
              <a:buSzPts val="1800"/>
              <a:buFont typeface="Wingdings 3" panose="05040102010807070707" pitchFamily="18" charset="2"/>
              <a:buChar char="*"/>
            </a:pPr>
            <a:r>
              <a:rPr lang="en-US" sz="1800" dirty="0" err="1">
                <a:solidFill>
                  <a:schemeClr val="bg1"/>
                </a:solidFill>
                <a:latin typeface="Arial" panose="020B0604020202020204" pitchFamily="34" charset="0"/>
                <a:cs typeface="Arial" panose="020B0604020202020204" pitchFamily="34" charset="0"/>
              </a:rPr>
              <a:t>assertNotIn</a:t>
            </a:r>
            <a:endParaRPr lang="en-US" sz="1800" dirty="0">
              <a:solidFill>
                <a:schemeClr val="bg1"/>
              </a:solidFill>
              <a:latin typeface="Arial" panose="020B0604020202020204" pitchFamily="34" charset="0"/>
              <a:cs typeface="Arial" panose="020B0604020202020204" pitchFamily="34" charset="0"/>
            </a:endParaRPr>
          </a:p>
          <a:p>
            <a:pPr marL="1217613" lvl="1" indent="-439738">
              <a:lnSpc>
                <a:spcPct val="115000"/>
              </a:lnSpc>
              <a:buClrTx/>
              <a:buSzPts val="1600"/>
              <a:buFont typeface="Wingdings 3" panose="05040102010807070707" pitchFamily="18" charset="2"/>
              <a:buChar char="9"/>
            </a:pPr>
            <a:r>
              <a:rPr lang="en-US" sz="1800" dirty="0">
                <a:solidFill>
                  <a:schemeClr val="bg1"/>
                </a:solidFill>
                <a:latin typeface="Arial" panose="020B0604020202020204" pitchFamily="34" charset="0"/>
                <a:cs typeface="Arial" panose="020B0604020202020204" pitchFamily="34" charset="0"/>
              </a:rPr>
              <a:t>It has two parameters and is used to check if the first parameter exists in the second parameter</a:t>
            </a:r>
          </a:p>
          <a:p>
            <a:pPr marL="1217613" lvl="1" indent="-439738">
              <a:lnSpc>
                <a:spcPct val="115000"/>
              </a:lnSpc>
              <a:buClrTx/>
              <a:buSzPts val="1600"/>
              <a:buFont typeface="Wingdings 3" panose="05040102010807070707" pitchFamily="18" charset="2"/>
              <a:buChar char="9"/>
            </a:pPr>
            <a:r>
              <a:rPr lang="en-US" sz="1800" dirty="0">
                <a:solidFill>
                  <a:schemeClr val="bg1"/>
                </a:solidFill>
                <a:latin typeface="Arial" panose="020B0604020202020204" pitchFamily="34" charset="0"/>
                <a:cs typeface="Arial" panose="020B0604020202020204" pitchFamily="34" charset="0"/>
              </a:rPr>
              <a:t>If the first item is not present in the second element, the test case is considered a pass else failed</a:t>
            </a:r>
          </a:p>
          <a:p>
            <a:pPr marL="1217613" lvl="1" indent="-439738">
              <a:lnSpc>
                <a:spcPct val="115000"/>
              </a:lnSpc>
              <a:buClrTx/>
              <a:buSzPts val="1600"/>
              <a:buFont typeface="Wingdings 3" panose="05040102010807070707" pitchFamily="18" charset="2"/>
              <a:buChar char="9"/>
            </a:pPr>
            <a:r>
              <a:rPr lang="en-US" sz="1800" dirty="0">
                <a:solidFill>
                  <a:schemeClr val="bg1"/>
                </a:solidFill>
                <a:latin typeface="Arial" panose="020B0604020202020204" pitchFamily="34" charset="0"/>
                <a:cs typeface="Arial" panose="020B0604020202020204" pitchFamily="34" charset="0"/>
              </a:rPr>
              <a:t>The third optional  parameter is used for informational purposes for analysis</a:t>
            </a:r>
          </a:p>
          <a:p>
            <a:pPr marL="1217613" lvl="1" indent="-439738">
              <a:lnSpc>
                <a:spcPct val="115000"/>
              </a:lnSpc>
              <a:buClrTx/>
              <a:buSzPts val="1600"/>
              <a:buFont typeface="Wingdings 3" panose="05040102010807070707" pitchFamily="18" charset="2"/>
              <a:buChar char="9"/>
            </a:pPr>
            <a:r>
              <a:rPr lang="en-US" sz="1800" dirty="0">
                <a:solidFill>
                  <a:schemeClr val="bg1"/>
                </a:solidFill>
                <a:latin typeface="Arial" panose="020B0604020202020204" pitchFamily="34" charset="0"/>
                <a:cs typeface="Arial" panose="020B0604020202020204" pitchFamily="34" charset="0"/>
              </a:rPr>
              <a:t>Example</a:t>
            </a:r>
          </a:p>
          <a:p>
            <a:pPr marL="1217613" lvl="1" indent="-439738">
              <a:lnSpc>
                <a:spcPct val="115000"/>
              </a:lnSpc>
              <a:buClrTx/>
              <a:buSzPts val="1400"/>
              <a:buFont typeface="Wingdings 3" panose="05040102010807070707" pitchFamily="18" charset="2"/>
              <a:buChar char="9"/>
            </a:pPr>
            <a:endParaRPr lang="en-US" dirty="0">
              <a:solidFill>
                <a:schemeClr val="bg1"/>
              </a:solidFill>
              <a:latin typeface="Courier New" panose="02070309020205020404" pitchFamily="49" charset="0"/>
              <a:cs typeface="Courier New" panose="02070309020205020404" pitchFamily="49" charset="0"/>
            </a:endParaRPr>
          </a:p>
          <a:p>
            <a:pPr>
              <a:lnSpc>
                <a:spcPct val="115000"/>
              </a:lnSpc>
            </a:pPr>
            <a:r>
              <a:rPr lang="en-US" dirty="0">
                <a:solidFill>
                  <a:schemeClr val="bg1"/>
                </a:solidFill>
                <a:latin typeface="Courier New" panose="02070309020205020404" pitchFamily="49" charset="0"/>
                <a:cs typeface="Courier New" panose="02070309020205020404" pitchFamily="49" charset="0"/>
              </a:rPr>
              <a:t>languages = set([“Java", “Python", “JavaScript"])  // define a set to hold a set of languages</a:t>
            </a:r>
          </a:p>
          <a:p>
            <a:pPr>
              <a:lnSpc>
                <a:spcPct val="115000"/>
              </a:lnSpc>
            </a:pPr>
            <a:r>
              <a:rPr lang="en-US" dirty="0" err="1">
                <a:solidFill>
                  <a:schemeClr val="bg1"/>
                </a:solidFill>
                <a:latin typeface="Courier New" panose="02070309020205020404" pitchFamily="49" charset="0"/>
                <a:cs typeface="Courier New" panose="02070309020205020404" pitchFamily="49" charset="0"/>
              </a:rPr>
              <a:t>assertIn</a:t>
            </a:r>
            <a:r>
              <a:rPr lang="en-US" dirty="0">
                <a:solidFill>
                  <a:schemeClr val="bg1"/>
                </a:solidFill>
                <a:latin typeface="Courier New" panose="02070309020205020404" pitchFamily="49" charset="0"/>
                <a:cs typeface="Courier New" panose="02070309020205020404" pitchFamily="49" charset="0"/>
              </a:rPr>
              <a:t>(“Perl", languages, " Perl is </a:t>
            </a:r>
            <a:r>
              <a:rPr lang="en-US" dirty="0" err="1">
                <a:solidFill>
                  <a:schemeClr val="bg1"/>
                </a:solidFill>
                <a:latin typeface="Courier New" panose="02070309020205020404" pitchFamily="49" charset="0"/>
                <a:cs typeface="Courier New" panose="02070309020205020404" pitchFamily="49" charset="0"/>
              </a:rPr>
              <a:t>notpresent</a:t>
            </a:r>
            <a:r>
              <a:rPr lang="en-US" dirty="0">
                <a:solidFill>
                  <a:schemeClr val="bg1"/>
                </a:solidFill>
                <a:latin typeface="Courier New" panose="02070309020205020404" pitchFamily="49" charset="0"/>
                <a:cs typeface="Courier New" panose="02070309020205020404" pitchFamily="49" charset="0"/>
              </a:rPr>
              <a:t>") // check the Perl is available in the set</a:t>
            </a:r>
          </a:p>
        </p:txBody>
      </p:sp>
    </p:spTree>
    <p:extLst>
      <p:ext uri="{BB962C8B-B14F-4D97-AF65-F5344CB8AC3E}">
        <p14:creationId xmlns:p14="http://schemas.microsoft.com/office/powerpoint/2010/main" val="42456579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33"/>
          <p:cNvSpPr txBox="1">
            <a:spLocks noGrp="1"/>
          </p:cNvSpPr>
          <p:nvPr>
            <p:ph type="title"/>
          </p:nvPr>
        </p:nvSpPr>
        <p:spPr/>
        <p:txBody>
          <a:bodyPr/>
          <a:lstStyle/>
          <a:p>
            <a:r>
              <a:rPr lang="en-US"/>
              <a:t>3.3.3 Assessors </a:t>
            </a:r>
          </a:p>
        </p:txBody>
      </p:sp>
      <p:sp>
        <p:nvSpPr>
          <p:cNvPr id="4" name="Text Placeholder 3"/>
          <p:cNvSpPr>
            <a:spLocks noGrp="1"/>
          </p:cNvSpPr>
          <p:nvPr>
            <p:ph type="body" sz="quarter" idx="24"/>
          </p:nvPr>
        </p:nvSpPr>
        <p:spPr/>
        <p:txBody>
          <a:bodyPr/>
          <a:lstStyle/>
          <a:p>
            <a:r>
              <a:rPr lang="en-US"/>
              <a:t>Some of Selenium accessors are:</a:t>
            </a:r>
          </a:p>
          <a:p>
            <a:endParaRPr lang="en-IN" dirty="0"/>
          </a:p>
        </p:txBody>
      </p:sp>
      <p:sp>
        <p:nvSpPr>
          <p:cNvPr id="359" name="Google Shape;359;p33"/>
          <p:cNvSpPr txBox="1"/>
          <p:nvPr/>
        </p:nvSpPr>
        <p:spPr>
          <a:xfrm>
            <a:off x="252000" y="5562000"/>
            <a:ext cx="11664000" cy="666000"/>
          </a:xfrm>
          <a:prstGeom prst="rect">
            <a:avLst/>
          </a:prstGeom>
          <a:noFill/>
          <a:ln>
            <a:noFill/>
          </a:ln>
        </p:spPr>
        <p:txBody>
          <a:bodyPr spcFirstLastPara="1" wrap="square" lIns="121900" tIns="121900" rIns="121900" bIns="121900" anchor="t" anchorCtr="0">
            <a:noAutofit/>
          </a:bodyPr>
          <a:lstStyle/>
          <a:p>
            <a:pPr>
              <a:lnSpc>
                <a:spcPct val="115000"/>
              </a:lnSpc>
              <a:buClr>
                <a:schemeClr val="dk1"/>
              </a:buClr>
              <a:buSzPts val="1800"/>
            </a:pPr>
            <a:r>
              <a:rPr lang="en-US" sz="2000" dirty="0" err="1">
                <a:solidFill>
                  <a:schemeClr val="tx1"/>
                </a:solidFill>
              </a:rPr>
              <a:t>Accessors</a:t>
            </a:r>
            <a:r>
              <a:rPr lang="en-US" sz="2000" dirty="0">
                <a:solidFill>
                  <a:schemeClr val="tx1"/>
                </a:solidFill>
              </a:rPr>
              <a:t> evaluate the state of the application and store the results in a variable. </a:t>
            </a:r>
            <a:endParaRPr sz="2000" dirty="0">
              <a:solidFill>
                <a:schemeClr val="tx1"/>
              </a:solidFill>
            </a:endParaRPr>
          </a:p>
        </p:txBody>
      </p:sp>
      <p:sp>
        <p:nvSpPr>
          <p:cNvPr id="12" name="Rounded Rectangle 11"/>
          <p:cNvSpPr/>
          <p:nvPr/>
        </p:nvSpPr>
        <p:spPr>
          <a:xfrm>
            <a:off x="510716" y="1794076"/>
            <a:ext cx="5516880" cy="3588346"/>
          </a:xfrm>
          <a:prstGeom prst="roundRect">
            <a:avLst>
              <a:gd name="adj" fmla="val 4833"/>
            </a:avLst>
          </a:prstGeom>
          <a:solidFill>
            <a:srgbClr val="1C3A58"/>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lnSpc>
                <a:spcPct val="115000"/>
              </a:lnSpc>
              <a:buClrTx/>
              <a:buSzPts val="1800"/>
              <a:buFont typeface="Wingdings 3" panose="05040102010807070707" pitchFamily="18" charset="2"/>
              <a:buChar char="*"/>
            </a:pPr>
            <a:r>
              <a:rPr lang="en-US" sz="2000" dirty="0" err="1">
                <a:solidFill>
                  <a:schemeClr val="bg1"/>
                </a:solidFill>
                <a:latin typeface="Arial" panose="020B0604020202020204" pitchFamily="34" charset="0"/>
                <a:cs typeface="Arial" panose="020B0604020202020204" pitchFamily="34" charset="0"/>
              </a:rPr>
              <a:t>storeAllButtons</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variableName</a:t>
            </a:r>
            <a:r>
              <a:rPr lang="en-US" sz="2000" dirty="0">
                <a:solidFill>
                  <a:schemeClr val="bg1"/>
                </a:solidFill>
                <a:latin typeface="Arial" panose="020B0604020202020204" pitchFamily="34" charset="0"/>
                <a:cs typeface="Arial" panose="020B0604020202020204" pitchFamily="34" charset="0"/>
              </a:rPr>
              <a:t>):</a:t>
            </a:r>
          </a:p>
          <a:p>
            <a:pPr marL="682625" lvl="1" indent="-342900">
              <a:lnSpc>
                <a:spcPct val="115000"/>
              </a:lnSpc>
              <a:buClrTx/>
              <a:buSzPts val="1800"/>
              <a:buFont typeface="Wingdings 3" panose="05040102010807070707" pitchFamily="18" charset="2"/>
              <a:buChar char="9"/>
            </a:pPr>
            <a:r>
              <a:rPr lang="en-US" sz="2000" dirty="0">
                <a:solidFill>
                  <a:schemeClr val="bg1"/>
                </a:solidFill>
                <a:latin typeface="Arial" panose="020B0604020202020204" pitchFamily="34" charset="0"/>
                <a:cs typeface="Arial" panose="020B0604020202020204" pitchFamily="34" charset="0"/>
              </a:rPr>
              <a:t>Returns the IDs of all buttons on the page</a:t>
            </a:r>
          </a:p>
          <a:p>
            <a:pPr marL="285750" indent="-285750">
              <a:lnSpc>
                <a:spcPct val="115000"/>
              </a:lnSpc>
              <a:buClrTx/>
              <a:buSzPts val="1800"/>
              <a:buFont typeface="Wingdings 3" panose="05040102010807070707" pitchFamily="18" charset="2"/>
              <a:buChar char="*"/>
            </a:pPr>
            <a:r>
              <a:rPr lang="en-US" sz="2000" dirty="0" err="1">
                <a:solidFill>
                  <a:schemeClr val="bg1"/>
                </a:solidFill>
                <a:latin typeface="Arial" panose="020B0604020202020204" pitchFamily="34" charset="0"/>
                <a:cs typeface="Arial" panose="020B0604020202020204" pitchFamily="34" charset="0"/>
              </a:rPr>
              <a:t>storeAllFields</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variableName</a:t>
            </a:r>
            <a:r>
              <a:rPr lang="en-US" sz="2000" dirty="0">
                <a:solidFill>
                  <a:schemeClr val="bg1"/>
                </a:solidFill>
                <a:latin typeface="Arial" panose="020B0604020202020204" pitchFamily="34" charset="0"/>
                <a:cs typeface="Arial" panose="020B0604020202020204" pitchFamily="34" charset="0"/>
              </a:rPr>
              <a:t>):	</a:t>
            </a:r>
          </a:p>
          <a:p>
            <a:pPr marL="774700" indent="-415925">
              <a:lnSpc>
                <a:spcPct val="115000"/>
              </a:lnSpc>
              <a:buClrTx/>
              <a:buSzPts val="1800"/>
              <a:buFont typeface="Wingdings 3" panose="05040102010807070707" pitchFamily="18" charset="2"/>
              <a:buChar char="9"/>
            </a:pPr>
            <a:r>
              <a:rPr lang="en-US" sz="2000" dirty="0">
                <a:solidFill>
                  <a:schemeClr val="bg1"/>
                </a:solidFill>
                <a:latin typeface="Arial" panose="020B0604020202020204" pitchFamily="34" charset="0"/>
                <a:cs typeface="Arial" panose="020B0604020202020204" pitchFamily="34" charset="0"/>
              </a:rPr>
              <a:t>Returns the IDs of all input fields on the page</a:t>
            </a:r>
          </a:p>
          <a:p>
            <a:pPr marL="285750" indent="-285750">
              <a:lnSpc>
                <a:spcPct val="115000"/>
              </a:lnSpc>
              <a:buClrTx/>
              <a:buSzPts val="1800"/>
              <a:buFont typeface="Wingdings 3" panose="05040102010807070707" pitchFamily="18" charset="2"/>
              <a:buChar char="*"/>
            </a:pPr>
            <a:r>
              <a:rPr lang="en-US" sz="2000" dirty="0" err="1">
                <a:solidFill>
                  <a:schemeClr val="bg1"/>
                </a:solidFill>
                <a:latin typeface="Arial" panose="020B0604020202020204" pitchFamily="34" charset="0"/>
                <a:cs typeface="Arial" panose="020B0604020202020204" pitchFamily="34" charset="0"/>
              </a:rPr>
              <a:t>storeAllLinks</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variableName</a:t>
            </a:r>
            <a:r>
              <a:rPr lang="en-US" sz="2000" dirty="0">
                <a:solidFill>
                  <a:schemeClr val="bg1"/>
                </a:solidFill>
                <a:latin typeface="Arial" panose="020B0604020202020204" pitchFamily="34" charset="0"/>
                <a:cs typeface="Arial" panose="020B0604020202020204" pitchFamily="34" charset="0"/>
              </a:rPr>
              <a:t>):</a:t>
            </a:r>
          </a:p>
          <a:p>
            <a:pPr marL="717550" indent="-358775">
              <a:lnSpc>
                <a:spcPct val="115000"/>
              </a:lnSpc>
              <a:buClrTx/>
              <a:buSzPts val="1800"/>
              <a:buFont typeface="Wingdings 3" panose="05040102010807070707" pitchFamily="18" charset="2"/>
              <a:buChar char="9"/>
            </a:pPr>
            <a:r>
              <a:rPr lang="en-US" sz="2000" dirty="0">
                <a:solidFill>
                  <a:schemeClr val="bg1"/>
                </a:solidFill>
                <a:latin typeface="Arial" panose="020B0604020202020204" pitchFamily="34" charset="0"/>
                <a:cs typeface="Arial" panose="020B0604020202020204" pitchFamily="34" charset="0"/>
              </a:rPr>
              <a:t>Returns the IDs of all links on the page</a:t>
            </a:r>
          </a:p>
        </p:txBody>
      </p:sp>
      <p:sp>
        <p:nvSpPr>
          <p:cNvPr id="13" name="Rounded Rectangle 12"/>
          <p:cNvSpPr/>
          <p:nvPr/>
        </p:nvSpPr>
        <p:spPr>
          <a:xfrm>
            <a:off x="6275150" y="1794076"/>
            <a:ext cx="5516880" cy="3588346"/>
          </a:xfrm>
          <a:prstGeom prst="roundRect">
            <a:avLst>
              <a:gd name="adj" fmla="val 4833"/>
            </a:avLst>
          </a:prstGeom>
          <a:solidFill>
            <a:srgbClr val="5B9BD5"/>
          </a:solidFill>
          <a:ln w="1905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609585" indent="-457189">
              <a:lnSpc>
                <a:spcPct val="115000"/>
              </a:lnSpc>
              <a:buClrTx/>
              <a:buSzPts val="1800"/>
              <a:buFont typeface="Wingdings 3" panose="05040102010807070707" pitchFamily="18" charset="2"/>
              <a:buChar char="*"/>
            </a:pPr>
            <a:r>
              <a:rPr lang="en-US" sz="1800" dirty="0" err="1">
                <a:solidFill>
                  <a:schemeClr val="bg1"/>
                </a:solidFill>
                <a:latin typeface="Arial" panose="020B0604020202020204" pitchFamily="34" charset="0"/>
                <a:cs typeface="Arial" panose="020B0604020202020204" pitchFamily="34" charset="0"/>
              </a:rPr>
              <a:t>storeAllWindowIds</a:t>
            </a:r>
            <a:r>
              <a:rPr lang="en-US" sz="1800" dirty="0">
                <a:solidFill>
                  <a:schemeClr val="bg1"/>
                </a:solidFill>
                <a:latin typeface="Arial" panose="020B0604020202020204" pitchFamily="34" charset="0"/>
                <a:cs typeface="Arial" panose="020B0604020202020204" pitchFamily="34" charset="0"/>
              </a:rPr>
              <a:t> (</a:t>
            </a:r>
            <a:r>
              <a:rPr lang="en-US" sz="1800" dirty="0" err="1">
                <a:solidFill>
                  <a:schemeClr val="bg1"/>
                </a:solidFill>
                <a:latin typeface="Arial" panose="020B0604020202020204" pitchFamily="34" charset="0"/>
                <a:cs typeface="Arial" panose="020B0604020202020204" pitchFamily="34" charset="0"/>
              </a:rPr>
              <a:t>variableName</a:t>
            </a:r>
            <a:r>
              <a:rPr lang="en-US" sz="1800" dirty="0">
                <a:solidFill>
                  <a:schemeClr val="bg1"/>
                </a:solidFill>
                <a:latin typeface="Arial" panose="020B0604020202020204" pitchFamily="34" charset="0"/>
                <a:cs typeface="Arial" panose="020B0604020202020204" pitchFamily="34" charset="0"/>
              </a:rPr>
              <a:t>)</a:t>
            </a:r>
          </a:p>
          <a:p>
            <a:pPr marL="1076325" indent="-455613">
              <a:lnSpc>
                <a:spcPct val="115000"/>
              </a:lnSpc>
              <a:buClrTx/>
              <a:buSzPts val="1800"/>
              <a:buFont typeface="Wingdings 3" panose="05040102010807070707" pitchFamily="18" charset="2"/>
              <a:buChar char="9"/>
            </a:pPr>
            <a:r>
              <a:rPr lang="en-US" sz="1800" dirty="0">
                <a:solidFill>
                  <a:schemeClr val="bg1"/>
                </a:solidFill>
                <a:latin typeface="Arial" panose="020B0604020202020204" pitchFamily="34" charset="0"/>
                <a:cs typeface="Arial" panose="020B0604020202020204" pitchFamily="34" charset="0"/>
              </a:rPr>
              <a:t>Returns the IDs of all windows that the browser knows about in an array</a:t>
            </a:r>
          </a:p>
          <a:p>
            <a:pPr marL="609585" indent="-457189">
              <a:lnSpc>
                <a:spcPct val="115000"/>
              </a:lnSpc>
              <a:buClrTx/>
              <a:buSzPts val="1800"/>
              <a:buFont typeface="Wingdings 3" panose="05040102010807070707" pitchFamily="18" charset="2"/>
              <a:buChar char="*"/>
            </a:pPr>
            <a:r>
              <a:rPr lang="en-US" sz="1800" dirty="0" err="1">
                <a:solidFill>
                  <a:schemeClr val="bg1"/>
                </a:solidFill>
                <a:latin typeface="Arial" panose="020B0604020202020204" pitchFamily="34" charset="0"/>
                <a:cs typeface="Arial" panose="020B0604020202020204" pitchFamily="34" charset="0"/>
              </a:rPr>
              <a:t>storeLocation</a:t>
            </a:r>
            <a:r>
              <a:rPr lang="en-US" sz="1800" dirty="0">
                <a:solidFill>
                  <a:schemeClr val="bg1"/>
                </a:solidFill>
                <a:latin typeface="Arial" panose="020B0604020202020204" pitchFamily="34" charset="0"/>
                <a:cs typeface="Arial" panose="020B0604020202020204" pitchFamily="34" charset="0"/>
              </a:rPr>
              <a:t> (</a:t>
            </a:r>
            <a:r>
              <a:rPr lang="en-US" sz="1800" dirty="0" err="1">
                <a:solidFill>
                  <a:schemeClr val="bg1"/>
                </a:solidFill>
                <a:latin typeface="Arial" panose="020B0604020202020204" pitchFamily="34" charset="0"/>
                <a:cs typeface="Arial" panose="020B0604020202020204" pitchFamily="34" charset="0"/>
              </a:rPr>
              <a:t>variableName</a:t>
            </a:r>
            <a:r>
              <a:rPr lang="en-US" sz="1800" dirty="0">
                <a:solidFill>
                  <a:schemeClr val="bg1"/>
                </a:solidFill>
                <a:latin typeface="Arial" panose="020B0604020202020204" pitchFamily="34" charset="0"/>
                <a:cs typeface="Arial" panose="020B0604020202020204" pitchFamily="34" charset="0"/>
              </a:rPr>
              <a:t>):</a:t>
            </a:r>
          </a:p>
          <a:p>
            <a:pPr marL="1076325" indent="-455613">
              <a:lnSpc>
                <a:spcPct val="115000"/>
              </a:lnSpc>
              <a:buClrTx/>
              <a:buSzPts val="1800"/>
              <a:buFont typeface="Wingdings 3" panose="05040102010807070707" pitchFamily="18" charset="2"/>
              <a:buChar char="9"/>
            </a:pPr>
            <a:r>
              <a:rPr lang="en-US" sz="1800" dirty="0">
                <a:solidFill>
                  <a:schemeClr val="bg1"/>
                </a:solidFill>
                <a:latin typeface="Arial" panose="020B0604020202020204" pitchFamily="34" charset="0"/>
                <a:cs typeface="Arial" panose="020B0604020202020204" pitchFamily="34" charset="0"/>
              </a:rPr>
              <a:t>Gets the absolute URL of the current page</a:t>
            </a:r>
          </a:p>
          <a:p>
            <a:pPr marL="609585" indent="-457189">
              <a:lnSpc>
                <a:spcPct val="115000"/>
              </a:lnSpc>
              <a:buClrTx/>
              <a:buSzPts val="1800"/>
              <a:buFont typeface="Wingdings 3" panose="05040102010807070707" pitchFamily="18" charset="2"/>
              <a:buChar char="*"/>
            </a:pPr>
            <a:r>
              <a:rPr lang="en-US" sz="1800" dirty="0" err="1">
                <a:solidFill>
                  <a:schemeClr val="bg1"/>
                </a:solidFill>
                <a:latin typeface="Arial" panose="020B0604020202020204" pitchFamily="34" charset="0"/>
                <a:cs typeface="Arial" panose="020B0604020202020204" pitchFamily="34" charset="0"/>
              </a:rPr>
              <a:t>storeSelectedIds</a:t>
            </a:r>
            <a:r>
              <a:rPr lang="en-US" sz="1800" dirty="0">
                <a:solidFill>
                  <a:schemeClr val="bg1"/>
                </a:solidFill>
                <a:latin typeface="Arial" panose="020B0604020202020204" pitchFamily="34" charset="0"/>
                <a:cs typeface="Arial" panose="020B0604020202020204" pitchFamily="34" charset="0"/>
              </a:rPr>
              <a:t> (</a:t>
            </a:r>
            <a:r>
              <a:rPr lang="en-US" sz="1800" dirty="0" err="1">
                <a:solidFill>
                  <a:schemeClr val="bg1"/>
                </a:solidFill>
                <a:latin typeface="Arial" panose="020B0604020202020204" pitchFamily="34" charset="0"/>
                <a:cs typeface="Arial" panose="020B0604020202020204" pitchFamily="34" charset="0"/>
              </a:rPr>
              <a:t>selectLocator,variableName</a:t>
            </a:r>
            <a:r>
              <a:rPr lang="en-US" sz="1800" dirty="0">
                <a:solidFill>
                  <a:schemeClr val="bg1"/>
                </a:solidFill>
                <a:latin typeface="Arial" panose="020B0604020202020204" pitchFamily="34" charset="0"/>
                <a:cs typeface="Arial" panose="020B0604020202020204" pitchFamily="34" charset="0"/>
              </a:rPr>
              <a:t>):</a:t>
            </a:r>
          </a:p>
          <a:p>
            <a:pPr marL="1076325" indent="-455613">
              <a:lnSpc>
                <a:spcPct val="115000"/>
              </a:lnSpc>
              <a:buClrTx/>
              <a:buSzPts val="1800"/>
              <a:buFont typeface="Wingdings 3" panose="05040102010807070707" pitchFamily="18" charset="2"/>
              <a:buChar char="9"/>
            </a:pPr>
            <a:r>
              <a:rPr lang="en-US" sz="1800" dirty="0">
                <a:solidFill>
                  <a:schemeClr val="bg1"/>
                </a:solidFill>
                <a:latin typeface="Arial" panose="020B0604020202020204" pitchFamily="34" charset="0"/>
                <a:cs typeface="Arial" panose="020B0604020202020204" pitchFamily="34" charset="0"/>
              </a:rPr>
              <a:t>Gets all element IDs for selected options in the specified select</a:t>
            </a:r>
          </a:p>
        </p:txBody>
      </p:sp>
    </p:spTree>
    <p:extLst>
      <p:ext uri="{BB962C8B-B14F-4D97-AF65-F5344CB8AC3E}">
        <p14:creationId xmlns:p14="http://schemas.microsoft.com/office/powerpoint/2010/main" val="5813156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g2ab232460f9_0_195"/>
          <p:cNvSpPr txBox="1">
            <a:spLocks noGrp="1"/>
          </p:cNvSpPr>
          <p:nvPr>
            <p:ph type="title"/>
          </p:nvPr>
        </p:nvSpPr>
        <p:spPr/>
        <p:txBody>
          <a:bodyPr/>
          <a:lstStyle/>
          <a:p>
            <a:r>
              <a:rPr lang="en-US"/>
              <a:t>3.4.1 Developing Test Cases &amp; Suites</a:t>
            </a:r>
          </a:p>
        </p:txBody>
      </p:sp>
      <p:sp>
        <p:nvSpPr>
          <p:cNvPr id="4" name="Text Placeholder 3"/>
          <p:cNvSpPr>
            <a:spLocks noGrp="1"/>
          </p:cNvSpPr>
          <p:nvPr>
            <p:ph type="body" sz="quarter" idx="24"/>
          </p:nvPr>
        </p:nvSpPr>
        <p:spPr/>
        <p:txBody>
          <a:bodyPr/>
          <a:lstStyle/>
          <a:p>
            <a:r>
              <a:rPr lang="en-US" dirty="0"/>
              <a:t>Developing test cases and test suites with Selenium Grid involves multiple steps. </a:t>
            </a:r>
          </a:p>
          <a:p>
            <a:endParaRPr lang="en-IN" dirty="0"/>
          </a:p>
        </p:txBody>
      </p:sp>
      <p:grpSp>
        <p:nvGrpSpPr>
          <p:cNvPr id="15" name="Group 14"/>
          <p:cNvGrpSpPr/>
          <p:nvPr/>
        </p:nvGrpSpPr>
        <p:grpSpPr>
          <a:xfrm>
            <a:off x="1698486" y="3855895"/>
            <a:ext cx="1981200" cy="2469506"/>
            <a:chOff x="1698486" y="3855895"/>
            <a:chExt cx="1981200" cy="2469506"/>
          </a:xfrm>
        </p:grpSpPr>
        <p:grpSp>
          <p:nvGrpSpPr>
            <p:cNvPr id="12" name="Group 11"/>
            <p:cNvGrpSpPr/>
            <p:nvPr/>
          </p:nvGrpSpPr>
          <p:grpSpPr>
            <a:xfrm>
              <a:off x="1698486" y="5580546"/>
              <a:ext cx="1981200" cy="744855"/>
              <a:chOff x="2130144" y="2857500"/>
              <a:chExt cx="1981200" cy="744855"/>
            </a:xfrm>
          </p:grpSpPr>
          <p:sp>
            <p:nvSpPr>
              <p:cNvPr id="11" name="Freeform 10"/>
              <p:cNvSpPr/>
              <p:nvPr/>
            </p:nvSpPr>
            <p:spPr>
              <a:xfrm>
                <a:off x="2130144" y="2975610"/>
                <a:ext cx="1981200" cy="626745"/>
              </a:xfrm>
              <a:custGeom>
                <a:avLst/>
                <a:gdLst>
                  <a:gd name="connsiteX0" fmla="*/ 0 w 1992630"/>
                  <a:gd name="connsiteY0" fmla="*/ 0 h 601980"/>
                  <a:gd name="connsiteX1" fmla="*/ 3810 w 1992630"/>
                  <a:gd name="connsiteY1" fmla="*/ 125730 h 601980"/>
                  <a:gd name="connsiteX2" fmla="*/ 1013460 w 1992630"/>
                  <a:gd name="connsiteY2" fmla="*/ 601980 h 601980"/>
                  <a:gd name="connsiteX3" fmla="*/ 1992630 w 1992630"/>
                  <a:gd name="connsiteY3" fmla="*/ 472440 h 601980"/>
                  <a:gd name="connsiteX4" fmla="*/ 1981200 w 1992630"/>
                  <a:gd name="connsiteY4" fmla="*/ 377190 h 601980"/>
                  <a:gd name="connsiteX5" fmla="*/ 0 w 1992630"/>
                  <a:gd name="connsiteY5" fmla="*/ 0 h 601980"/>
                  <a:gd name="connsiteX0" fmla="*/ 15240 w 2007870"/>
                  <a:gd name="connsiteY0" fmla="*/ 0 h 601980"/>
                  <a:gd name="connsiteX1" fmla="*/ 0 w 2007870"/>
                  <a:gd name="connsiteY1" fmla="*/ 106680 h 601980"/>
                  <a:gd name="connsiteX2" fmla="*/ 1028700 w 2007870"/>
                  <a:gd name="connsiteY2" fmla="*/ 601980 h 601980"/>
                  <a:gd name="connsiteX3" fmla="*/ 2007870 w 2007870"/>
                  <a:gd name="connsiteY3" fmla="*/ 472440 h 601980"/>
                  <a:gd name="connsiteX4" fmla="*/ 1996440 w 2007870"/>
                  <a:gd name="connsiteY4" fmla="*/ 377190 h 601980"/>
                  <a:gd name="connsiteX5" fmla="*/ 15240 w 2007870"/>
                  <a:gd name="connsiteY5" fmla="*/ 0 h 601980"/>
                  <a:gd name="connsiteX0" fmla="*/ 15240 w 1996440"/>
                  <a:gd name="connsiteY0" fmla="*/ 0 h 601980"/>
                  <a:gd name="connsiteX1" fmla="*/ 0 w 1996440"/>
                  <a:gd name="connsiteY1" fmla="*/ 106680 h 601980"/>
                  <a:gd name="connsiteX2" fmla="*/ 1028700 w 1996440"/>
                  <a:gd name="connsiteY2" fmla="*/ 601980 h 601980"/>
                  <a:gd name="connsiteX3" fmla="*/ 1992630 w 1996440"/>
                  <a:gd name="connsiteY3" fmla="*/ 472440 h 601980"/>
                  <a:gd name="connsiteX4" fmla="*/ 1996440 w 1996440"/>
                  <a:gd name="connsiteY4" fmla="*/ 377190 h 601980"/>
                  <a:gd name="connsiteX5" fmla="*/ 15240 w 1996440"/>
                  <a:gd name="connsiteY5" fmla="*/ 0 h 601980"/>
                  <a:gd name="connsiteX0" fmla="*/ 24765 w 1996440"/>
                  <a:gd name="connsiteY0" fmla="*/ 0 h 592455"/>
                  <a:gd name="connsiteX1" fmla="*/ 0 w 1996440"/>
                  <a:gd name="connsiteY1" fmla="*/ 97155 h 592455"/>
                  <a:gd name="connsiteX2" fmla="*/ 1028700 w 1996440"/>
                  <a:gd name="connsiteY2" fmla="*/ 592455 h 592455"/>
                  <a:gd name="connsiteX3" fmla="*/ 1992630 w 1996440"/>
                  <a:gd name="connsiteY3" fmla="*/ 462915 h 592455"/>
                  <a:gd name="connsiteX4" fmla="*/ 1996440 w 1996440"/>
                  <a:gd name="connsiteY4" fmla="*/ 367665 h 592455"/>
                  <a:gd name="connsiteX5" fmla="*/ 24765 w 1996440"/>
                  <a:gd name="connsiteY5" fmla="*/ 0 h 592455"/>
                  <a:gd name="connsiteX0" fmla="*/ 0 w 1971675"/>
                  <a:gd name="connsiteY0" fmla="*/ 0 h 592455"/>
                  <a:gd name="connsiteX1" fmla="*/ 11430 w 1971675"/>
                  <a:gd name="connsiteY1" fmla="*/ 114300 h 592455"/>
                  <a:gd name="connsiteX2" fmla="*/ 1003935 w 1971675"/>
                  <a:gd name="connsiteY2" fmla="*/ 592455 h 592455"/>
                  <a:gd name="connsiteX3" fmla="*/ 1967865 w 1971675"/>
                  <a:gd name="connsiteY3" fmla="*/ 462915 h 592455"/>
                  <a:gd name="connsiteX4" fmla="*/ 1971675 w 1971675"/>
                  <a:gd name="connsiteY4" fmla="*/ 367665 h 592455"/>
                  <a:gd name="connsiteX5" fmla="*/ 0 w 1971675"/>
                  <a:gd name="connsiteY5" fmla="*/ 0 h 592455"/>
                  <a:gd name="connsiteX0" fmla="*/ 3810 w 1975485"/>
                  <a:gd name="connsiteY0" fmla="*/ 0 h 592455"/>
                  <a:gd name="connsiteX1" fmla="*/ 0 w 1975485"/>
                  <a:gd name="connsiteY1" fmla="*/ 114300 h 592455"/>
                  <a:gd name="connsiteX2" fmla="*/ 1007745 w 1975485"/>
                  <a:gd name="connsiteY2" fmla="*/ 592455 h 592455"/>
                  <a:gd name="connsiteX3" fmla="*/ 1971675 w 1975485"/>
                  <a:gd name="connsiteY3" fmla="*/ 462915 h 592455"/>
                  <a:gd name="connsiteX4" fmla="*/ 1975485 w 1975485"/>
                  <a:gd name="connsiteY4" fmla="*/ 367665 h 592455"/>
                  <a:gd name="connsiteX5" fmla="*/ 3810 w 1975485"/>
                  <a:gd name="connsiteY5" fmla="*/ 0 h 592455"/>
                  <a:gd name="connsiteX0" fmla="*/ 0 w 1975485"/>
                  <a:gd name="connsiteY0" fmla="*/ 0 h 598170"/>
                  <a:gd name="connsiteX1" fmla="*/ 0 w 1975485"/>
                  <a:gd name="connsiteY1" fmla="*/ 120015 h 598170"/>
                  <a:gd name="connsiteX2" fmla="*/ 1007745 w 1975485"/>
                  <a:gd name="connsiteY2" fmla="*/ 598170 h 598170"/>
                  <a:gd name="connsiteX3" fmla="*/ 1971675 w 1975485"/>
                  <a:gd name="connsiteY3" fmla="*/ 468630 h 598170"/>
                  <a:gd name="connsiteX4" fmla="*/ 1975485 w 1975485"/>
                  <a:gd name="connsiteY4" fmla="*/ 373380 h 598170"/>
                  <a:gd name="connsiteX5" fmla="*/ 0 w 1975485"/>
                  <a:gd name="connsiteY5" fmla="*/ 0 h 598170"/>
                  <a:gd name="connsiteX0" fmla="*/ 9525 w 1985010"/>
                  <a:gd name="connsiteY0" fmla="*/ 0 h 598170"/>
                  <a:gd name="connsiteX1" fmla="*/ 0 w 1985010"/>
                  <a:gd name="connsiteY1" fmla="*/ 114300 h 598170"/>
                  <a:gd name="connsiteX2" fmla="*/ 1017270 w 1985010"/>
                  <a:gd name="connsiteY2" fmla="*/ 598170 h 598170"/>
                  <a:gd name="connsiteX3" fmla="*/ 1981200 w 1985010"/>
                  <a:gd name="connsiteY3" fmla="*/ 468630 h 598170"/>
                  <a:gd name="connsiteX4" fmla="*/ 1985010 w 1985010"/>
                  <a:gd name="connsiteY4" fmla="*/ 373380 h 598170"/>
                  <a:gd name="connsiteX5" fmla="*/ 9525 w 1985010"/>
                  <a:gd name="connsiteY5" fmla="*/ 0 h 598170"/>
                  <a:gd name="connsiteX0" fmla="*/ 9525 w 1985010"/>
                  <a:gd name="connsiteY0" fmla="*/ 0 h 626745"/>
                  <a:gd name="connsiteX1" fmla="*/ 0 w 1985010"/>
                  <a:gd name="connsiteY1" fmla="*/ 114300 h 626745"/>
                  <a:gd name="connsiteX2" fmla="*/ 1015365 w 1985010"/>
                  <a:gd name="connsiteY2" fmla="*/ 626745 h 626745"/>
                  <a:gd name="connsiteX3" fmla="*/ 1981200 w 1985010"/>
                  <a:gd name="connsiteY3" fmla="*/ 468630 h 626745"/>
                  <a:gd name="connsiteX4" fmla="*/ 1985010 w 1985010"/>
                  <a:gd name="connsiteY4" fmla="*/ 373380 h 626745"/>
                  <a:gd name="connsiteX5" fmla="*/ 9525 w 1985010"/>
                  <a:gd name="connsiteY5" fmla="*/ 0 h 626745"/>
                  <a:gd name="connsiteX0" fmla="*/ 9525 w 1981200"/>
                  <a:gd name="connsiteY0" fmla="*/ 0 h 626745"/>
                  <a:gd name="connsiteX1" fmla="*/ 0 w 1981200"/>
                  <a:gd name="connsiteY1" fmla="*/ 114300 h 626745"/>
                  <a:gd name="connsiteX2" fmla="*/ 1015365 w 1981200"/>
                  <a:gd name="connsiteY2" fmla="*/ 626745 h 626745"/>
                  <a:gd name="connsiteX3" fmla="*/ 1981200 w 1981200"/>
                  <a:gd name="connsiteY3" fmla="*/ 468630 h 626745"/>
                  <a:gd name="connsiteX4" fmla="*/ 1979295 w 1981200"/>
                  <a:gd name="connsiteY4" fmla="*/ 371475 h 626745"/>
                  <a:gd name="connsiteX5" fmla="*/ 9525 w 1981200"/>
                  <a:gd name="connsiteY5" fmla="*/ 0 h 626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81200" h="626745">
                    <a:moveTo>
                      <a:pt x="9525" y="0"/>
                    </a:moveTo>
                    <a:lnTo>
                      <a:pt x="0" y="114300"/>
                    </a:lnTo>
                    <a:lnTo>
                      <a:pt x="1015365" y="626745"/>
                    </a:lnTo>
                    <a:lnTo>
                      <a:pt x="1981200" y="468630"/>
                    </a:lnTo>
                    <a:lnTo>
                      <a:pt x="1979295" y="371475"/>
                    </a:lnTo>
                    <a:lnTo>
                      <a:pt x="9525" y="0"/>
                    </a:lnTo>
                    <a:close/>
                  </a:path>
                </a:pathLst>
              </a:custGeom>
              <a:gradFill flip="none" rotWithShape="1">
                <a:gsLst>
                  <a:gs pos="0">
                    <a:srgbClr val="69A12B">
                      <a:shade val="30000"/>
                      <a:satMod val="115000"/>
                    </a:srgbClr>
                  </a:gs>
                  <a:gs pos="50000">
                    <a:srgbClr val="69A12B">
                      <a:shade val="67500"/>
                      <a:satMod val="115000"/>
                    </a:srgbClr>
                  </a:gs>
                  <a:gs pos="100000">
                    <a:srgbClr val="69A12B">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reeform 9"/>
              <p:cNvSpPr/>
              <p:nvPr/>
            </p:nvSpPr>
            <p:spPr>
              <a:xfrm>
                <a:off x="2137764" y="2857500"/>
                <a:ext cx="1973580" cy="609600"/>
              </a:xfrm>
              <a:custGeom>
                <a:avLst/>
                <a:gdLst>
                  <a:gd name="connsiteX0" fmla="*/ 967740 w 1973580"/>
                  <a:gd name="connsiteY0" fmla="*/ 0 h 609600"/>
                  <a:gd name="connsiteX1" fmla="*/ 0 w 1973580"/>
                  <a:gd name="connsiteY1" fmla="*/ 121920 h 609600"/>
                  <a:gd name="connsiteX2" fmla="*/ 1024890 w 1973580"/>
                  <a:gd name="connsiteY2" fmla="*/ 609600 h 609600"/>
                  <a:gd name="connsiteX3" fmla="*/ 1973580 w 1973580"/>
                  <a:gd name="connsiteY3" fmla="*/ 487680 h 609600"/>
                  <a:gd name="connsiteX4" fmla="*/ 967740 w 1973580"/>
                  <a:gd name="connsiteY4" fmla="*/ 0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3580" h="609600">
                    <a:moveTo>
                      <a:pt x="967740" y="0"/>
                    </a:moveTo>
                    <a:lnTo>
                      <a:pt x="0" y="121920"/>
                    </a:lnTo>
                    <a:lnTo>
                      <a:pt x="1024890" y="609600"/>
                    </a:lnTo>
                    <a:lnTo>
                      <a:pt x="1973580" y="487680"/>
                    </a:lnTo>
                    <a:lnTo>
                      <a:pt x="967740" y="0"/>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 name="Rectangle 12"/>
            <p:cNvSpPr/>
            <p:nvPr/>
          </p:nvSpPr>
          <p:spPr>
            <a:xfrm>
              <a:off x="1898831" y="3855895"/>
              <a:ext cx="776175" cy="892552"/>
            </a:xfrm>
            <a:prstGeom prst="rect">
              <a:avLst/>
            </a:prstGeom>
          </p:spPr>
          <p:txBody>
            <a:bodyPr wrap="none">
              <a:spAutoFit/>
            </a:bodyPr>
            <a:lstStyle/>
            <a:p>
              <a:r>
                <a:rPr lang="en-IN" sz="1600" b="1" dirty="0">
                  <a:solidFill>
                    <a:srgbClr val="92D050"/>
                  </a:solidFill>
                </a:rPr>
                <a:t>STEP </a:t>
              </a:r>
            </a:p>
            <a:p>
              <a:r>
                <a:rPr lang="en-IN" sz="3600" b="1" dirty="0">
                  <a:solidFill>
                    <a:srgbClr val="92D050"/>
                  </a:solidFill>
                </a:rPr>
                <a:t>01</a:t>
              </a:r>
              <a:endParaRPr lang="en-IN" sz="1600" b="1" dirty="0">
                <a:solidFill>
                  <a:srgbClr val="92D050"/>
                </a:solidFill>
              </a:endParaRPr>
            </a:p>
          </p:txBody>
        </p:sp>
        <p:sp>
          <p:nvSpPr>
            <p:cNvPr id="14" name="Rectangle 13"/>
            <p:cNvSpPr/>
            <p:nvPr/>
          </p:nvSpPr>
          <p:spPr>
            <a:xfrm>
              <a:off x="1857619" y="4662304"/>
              <a:ext cx="1066092" cy="738664"/>
            </a:xfrm>
            <a:prstGeom prst="rect">
              <a:avLst/>
            </a:prstGeom>
          </p:spPr>
          <p:txBody>
            <a:bodyPr wrap="square">
              <a:spAutoFit/>
            </a:bodyPr>
            <a:lstStyle/>
            <a:p>
              <a:r>
                <a:rPr lang="en-IN" b="1" dirty="0"/>
                <a:t>Set Up Selenium Grid Hub</a:t>
              </a:r>
            </a:p>
          </p:txBody>
        </p:sp>
      </p:grpSp>
      <p:grpSp>
        <p:nvGrpSpPr>
          <p:cNvPr id="32" name="Group 31"/>
          <p:cNvGrpSpPr/>
          <p:nvPr/>
        </p:nvGrpSpPr>
        <p:grpSpPr>
          <a:xfrm>
            <a:off x="3389984" y="3334744"/>
            <a:ext cx="1981200" cy="2528441"/>
            <a:chOff x="3389984" y="3334744"/>
            <a:chExt cx="1981200" cy="2528441"/>
          </a:xfrm>
        </p:grpSpPr>
        <p:grpSp>
          <p:nvGrpSpPr>
            <p:cNvPr id="16" name="Group 15"/>
            <p:cNvGrpSpPr/>
            <p:nvPr/>
          </p:nvGrpSpPr>
          <p:grpSpPr>
            <a:xfrm>
              <a:off x="3389984" y="5118330"/>
              <a:ext cx="1981200" cy="744855"/>
              <a:chOff x="2130144" y="2857500"/>
              <a:chExt cx="1981200" cy="744855"/>
            </a:xfrm>
          </p:grpSpPr>
          <p:sp>
            <p:nvSpPr>
              <p:cNvPr id="17" name="Freeform 16"/>
              <p:cNvSpPr/>
              <p:nvPr/>
            </p:nvSpPr>
            <p:spPr>
              <a:xfrm>
                <a:off x="2130144" y="2975610"/>
                <a:ext cx="1981200" cy="626745"/>
              </a:xfrm>
              <a:custGeom>
                <a:avLst/>
                <a:gdLst>
                  <a:gd name="connsiteX0" fmla="*/ 0 w 1992630"/>
                  <a:gd name="connsiteY0" fmla="*/ 0 h 601980"/>
                  <a:gd name="connsiteX1" fmla="*/ 3810 w 1992630"/>
                  <a:gd name="connsiteY1" fmla="*/ 125730 h 601980"/>
                  <a:gd name="connsiteX2" fmla="*/ 1013460 w 1992630"/>
                  <a:gd name="connsiteY2" fmla="*/ 601980 h 601980"/>
                  <a:gd name="connsiteX3" fmla="*/ 1992630 w 1992630"/>
                  <a:gd name="connsiteY3" fmla="*/ 472440 h 601980"/>
                  <a:gd name="connsiteX4" fmla="*/ 1981200 w 1992630"/>
                  <a:gd name="connsiteY4" fmla="*/ 377190 h 601980"/>
                  <a:gd name="connsiteX5" fmla="*/ 0 w 1992630"/>
                  <a:gd name="connsiteY5" fmla="*/ 0 h 601980"/>
                  <a:gd name="connsiteX0" fmla="*/ 15240 w 2007870"/>
                  <a:gd name="connsiteY0" fmla="*/ 0 h 601980"/>
                  <a:gd name="connsiteX1" fmla="*/ 0 w 2007870"/>
                  <a:gd name="connsiteY1" fmla="*/ 106680 h 601980"/>
                  <a:gd name="connsiteX2" fmla="*/ 1028700 w 2007870"/>
                  <a:gd name="connsiteY2" fmla="*/ 601980 h 601980"/>
                  <a:gd name="connsiteX3" fmla="*/ 2007870 w 2007870"/>
                  <a:gd name="connsiteY3" fmla="*/ 472440 h 601980"/>
                  <a:gd name="connsiteX4" fmla="*/ 1996440 w 2007870"/>
                  <a:gd name="connsiteY4" fmla="*/ 377190 h 601980"/>
                  <a:gd name="connsiteX5" fmla="*/ 15240 w 2007870"/>
                  <a:gd name="connsiteY5" fmla="*/ 0 h 601980"/>
                  <a:gd name="connsiteX0" fmla="*/ 15240 w 1996440"/>
                  <a:gd name="connsiteY0" fmla="*/ 0 h 601980"/>
                  <a:gd name="connsiteX1" fmla="*/ 0 w 1996440"/>
                  <a:gd name="connsiteY1" fmla="*/ 106680 h 601980"/>
                  <a:gd name="connsiteX2" fmla="*/ 1028700 w 1996440"/>
                  <a:gd name="connsiteY2" fmla="*/ 601980 h 601980"/>
                  <a:gd name="connsiteX3" fmla="*/ 1992630 w 1996440"/>
                  <a:gd name="connsiteY3" fmla="*/ 472440 h 601980"/>
                  <a:gd name="connsiteX4" fmla="*/ 1996440 w 1996440"/>
                  <a:gd name="connsiteY4" fmla="*/ 377190 h 601980"/>
                  <a:gd name="connsiteX5" fmla="*/ 15240 w 1996440"/>
                  <a:gd name="connsiteY5" fmla="*/ 0 h 601980"/>
                  <a:gd name="connsiteX0" fmla="*/ 24765 w 1996440"/>
                  <a:gd name="connsiteY0" fmla="*/ 0 h 592455"/>
                  <a:gd name="connsiteX1" fmla="*/ 0 w 1996440"/>
                  <a:gd name="connsiteY1" fmla="*/ 97155 h 592455"/>
                  <a:gd name="connsiteX2" fmla="*/ 1028700 w 1996440"/>
                  <a:gd name="connsiteY2" fmla="*/ 592455 h 592455"/>
                  <a:gd name="connsiteX3" fmla="*/ 1992630 w 1996440"/>
                  <a:gd name="connsiteY3" fmla="*/ 462915 h 592455"/>
                  <a:gd name="connsiteX4" fmla="*/ 1996440 w 1996440"/>
                  <a:gd name="connsiteY4" fmla="*/ 367665 h 592455"/>
                  <a:gd name="connsiteX5" fmla="*/ 24765 w 1996440"/>
                  <a:gd name="connsiteY5" fmla="*/ 0 h 592455"/>
                  <a:gd name="connsiteX0" fmla="*/ 0 w 1971675"/>
                  <a:gd name="connsiteY0" fmla="*/ 0 h 592455"/>
                  <a:gd name="connsiteX1" fmla="*/ 11430 w 1971675"/>
                  <a:gd name="connsiteY1" fmla="*/ 114300 h 592455"/>
                  <a:gd name="connsiteX2" fmla="*/ 1003935 w 1971675"/>
                  <a:gd name="connsiteY2" fmla="*/ 592455 h 592455"/>
                  <a:gd name="connsiteX3" fmla="*/ 1967865 w 1971675"/>
                  <a:gd name="connsiteY3" fmla="*/ 462915 h 592455"/>
                  <a:gd name="connsiteX4" fmla="*/ 1971675 w 1971675"/>
                  <a:gd name="connsiteY4" fmla="*/ 367665 h 592455"/>
                  <a:gd name="connsiteX5" fmla="*/ 0 w 1971675"/>
                  <a:gd name="connsiteY5" fmla="*/ 0 h 592455"/>
                  <a:gd name="connsiteX0" fmla="*/ 3810 w 1975485"/>
                  <a:gd name="connsiteY0" fmla="*/ 0 h 592455"/>
                  <a:gd name="connsiteX1" fmla="*/ 0 w 1975485"/>
                  <a:gd name="connsiteY1" fmla="*/ 114300 h 592455"/>
                  <a:gd name="connsiteX2" fmla="*/ 1007745 w 1975485"/>
                  <a:gd name="connsiteY2" fmla="*/ 592455 h 592455"/>
                  <a:gd name="connsiteX3" fmla="*/ 1971675 w 1975485"/>
                  <a:gd name="connsiteY3" fmla="*/ 462915 h 592455"/>
                  <a:gd name="connsiteX4" fmla="*/ 1975485 w 1975485"/>
                  <a:gd name="connsiteY4" fmla="*/ 367665 h 592455"/>
                  <a:gd name="connsiteX5" fmla="*/ 3810 w 1975485"/>
                  <a:gd name="connsiteY5" fmla="*/ 0 h 592455"/>
                  <a:gd name="connsiteX0" fmla="*/ 0 w 1975485"/>
                  <a:gd name="connsiteY0" fmla="*/ 0 h 598170"/>
                  <a:gd name="connsiteX1" fmla="*/ 0 w 1975485"/>
                  <a:gd name="connsiteY1" fmla="*/ 120015 h 598170"/>
                  <a:gd name="connsiteX2" fmla="*/ 1007745 w 1975485"/>
                  <a:gd name="connsiteY2" fmla="*/ 598170 h 598170"/>
                  <a:gd name="connsiteX3" fmla="*/ 1971675 w 1975485"/>
                  <a:gd name="connsiteY3" fmla="*/ 468630 h 598170"/>
                  <a:gd name="connsiteX4" fmla="*/ 1975485 w 1975485"/>
                  <a:gd name="connsiteY4" fmla="*/ 373380 h 598170"/>
                  <a:gd name="connsiteX5" fmla="*/ 0 w 1975485"/>
                  <a:gd name="connsiteY5" fmla="*/ 0 h 598170"/>
                  <a:gd name="connsiteX0" fmla="*/ 9525 w 1985010"/>
                  <a:gd name="connsiteY0" fmla="*/ 0 h 598170"/>
                  <a:gd name="connsiteX1" fmla="*/ 0 w 1985010"/>
                  <a:gd name="connsiteY1" fmla="*/ 114300 h 598170"/>
                  <a:gd name="connsiteX2" fmla="*/ 1017270 w 1985010"/>
                  <a:gd name="connsiteY2" fmla="*/ 598170 h 598170"/>
                  <a:gd name="connsiteX3" fmla="*/ 1981200 w 1985010"/>
                  <a:gd name="connsiteY3" fmla="*/ 468630 h 598170"/>
                  <a:gd name="connsiteX4" fmla="*/ 1985010 w 1985010"/>
                  <a:gd name="connsiteY4" fmla="*/ 373380 h 598170"/>
                  <a:gd name="connsiteX5" fmla="*/ 9525 w 1985010"/>
                  <a:gd name="connsiteY5" fmla="*/ 0 h 598170"/>
                  <a:gd name="connsiteX0" fmla="*/ 9525 w 1985010"/>
                  <a:gd name="connsiteY0" fmla="*/ 0 h 626745"/>
                  <a:gd name="connsiteX1" fmla="*/ 0 w 1985010"/>
                  <a:gd name="connsiteY1" fmla="*/ 114300 h 626745"/>
                  <a:gd name="connsiteX2" fmla="*/ 1015365 w 1985010"/>
                  <a:gd name="connsiteY2" fmla="*/ 626745 h 626745"/>
                  <a:gd name="connsiteX3" fmla="*/ 1981200 w 1985010"/>
                  <a:gd name="connsiteY3" fmla="*/ 468630 h 626745"/>
                  <a:gd name="connsiteX4" fmla="*/ 1985010 w 1985010"/>
                  <a:gd name="connsiteY4" fmla="*/ 373380 h 626745"/>
                  <a:gd name="connsiteX5" fmla="*/ 9525 w 1985010"/>
                  <a:gd name="connsiteY5" fmla="*/ 0 h 626745"/>
                  <a:gd name="connsiteX0" fmla="*/ 9525 w 1981200"/>
                  <a:gd name="connsiteY0" fmla="*/ 0 h 626745"/>
                  <a:gd name="connsiteX1" fmla="*/ 0 w 1981200"/>
                  <a:gd name="connsiteY1" fmla="*/ 114300 h 626745"/>
                  <a:gd name="connsiteX2" fmla="*/ 1015365 w 1981200"/>
                  <a:gd name="connsiteY2" fmla="*/ 626745 h 626745"/>
                  <a:gd name="connsiteX3" fmla="*/ 1981200 w 1981200"/>
                  <a:gd name="connsiteY3" fmla="*/ 468630 h 626745"/>
                  <a:gd name="connsiteX4" fmla="*/ 1979295 w 1981200"/>
                  <a:gd name="connsiteY4" fmla="*/ 371475 h 626745"/>
                  <a:gd name="connsiteX5" fmla="*/ 9525 w 1981200"/>
                  <a:gd name="connsiteY5" fmla="*/ 0 h 626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81200" h="626745">
                    <a:moveTo>
                      <a:pt x="9525" y="0"/>
                    </a:moveTo>
                    <a:lnTo>
                      <a:pt x="0" y="114300"/>
                    </a:lnTo>
                    <a:lnTo>
                      <a:pt x="1015365" y="626745"/>
                    </a:lnTo>
                    <a:lnTo>
                      <a:pt x="1981200" y="468630"/>
                    </a:lnTo>
                    <a:lnTo>
                      <a:pt x="1979295" y="371475"/>
                    </a:lnTo>
                    <a:lnTo>
                      <a:pt x="9525" y="0"/>
                    </a:lnTo>
                    <a:close/>
                  </a:path>
                </a:pathLst>
              </a:custGeom>
              <a:gradFill flip="none" rotWithShape="1">
                <a:gsLst>
                  <a:gs pos="0">
                    <a:srgbClr val="DA0110">
                      <a:shade val="30000"/>
                      <a:satMod val="115000"/>
                    </a:srgbClr>
                  </a:gs>
                  <a:gs pos="50000">
                    <a:srgbClr val="DA0110">
                      <a:shade val="67500"/>
                      <a:satMod val="115000"/>
                    </a:srgbClr>
                  </a:gs>
                  <a:gs pos="100000">
                    <a:srgbClr val="DA0110">
                      <a:shade val="100000"/>
                      <a:satMod val="115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Freeform 17"/>
              <p:cNvSpPr/>
              <p:nvPr/>
            </p:nvSpPr>
            <p:spPr>
              <a:xfrm>
                <a:off x="2137764" y="2857500"/>
                <a:ext cx="1973580" cy="609600"/>
              </a:xfrm>
              <a:custGeom>
                <a:avLst/>
                <a:gdLst>
                  <a:gd name="connsiteX0" fmla="*/ 967740 w 1973580"/>
                  <a:gd name="connsiteY0" fmla="*/ 0 h 609600"/>
                  <a:gd name="connsiteX1" fmla="*/ 0 w 1973580"/>
                  <a:gd name="connsiteY1" fmla="*/ 121920 h 609600"/>
                  <a:gd name="connsiteX2" fmla="*/ 1024890 w 1973580"/>
                  <a:gd name="connsiteY2" fmla="*/ 609600 h 609600"/>
                  <a:gd name="connsiteX3" fmla="*/ 1973580 w 1973580"/>
                  <a:gd name="connsiteY3" fmla="*/ 487680 h 609600"/>
                  <a:gd name="connsiteX4" fmla="*/ 967740 w 1973580"/>
                  <a:gd name="connsiteY4" fmla="*/ 0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3580" h="609600">
                    <a:moveTo>
                      <a:pt x="967740" y="0"/>
                    </a:moveTo>
                    <a:lnTo>
                      <a:pt x="0" y="121920"/>
                    </a:lnTo>
                    <a:lnTo>
                      <a:pt x="1024890" y="609600"/>
                    </a:lnTo>
                    <a:lnTo>
                      <a:pt x="1973580" y="487680"/>
                    </a:lnTo>
                    <a:lnTo>
                      <a:pt x="967740" y="0"/>
                    </a:lnTo>
                    <a:close/>
                  </a:path>
                </a:pathLst>
              </a:custGeom>
              <a:solidFill>
                <a:srgbClr val="FE2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3" name="Rectangle 32"/>
            <p:cNvSpPr/>
            <p:nvPr/>
          </p:nvSpPr>
          <p:spPr>
            <a:xfrm>
              <a:off x="3548128" y="3334744"/>
              <a:ext cx="776175" cy="892552"/>
            </a:xfrm>
            <a:prstGeom prst="rect">
              <a:avLst/>
            </a:prstGeom>
          </p:spPr>
          <p:txBody>
            <a:bodyPr wrap="none">
              <a:spAutoFit/>
            </a:bodyPr>
            <a:lstStyle/>
            <a:p>
              <a:r>
                <a:rPr lang="en-IN" sz="1600" b="1" dirty="0">
                  <a:solidFill>
                    <a:srgbClr val="FE2635"/>
                  </a:solidFill>
                </a:rPr>
                <a:t>STEP </a:t>
              </a:r>
            </a:p>
            <a:p>
              <a:r>
                <a:rPr lang="en-IN" sz="3600" b="1" dirty="0">
                  <a:solidFill>
                    <a:srgbClr val="FE2635"/>
                  </a:solidFill>
                </a:rPr>
                <a:t>02</a:t>
              </a:r>
              <a:endParaRPr lang="en-IN" sz="1600" b="1" dirty="0">
                <a:solidFill>
                  <a:srgbClr val="FE2635"/>
                </a:solidFill>
              </a:endParaRPr>
            </a:p>
          </p:txBody>
        </p:sp>
        <p:sp>
          <p:nvSpPr>
            <p:cNvPr id="40" name="Rectangle 39"/>
            <p:cNvSpPr/>
            <p:nvPr/>
          </p:nvSpPr>
          <p:spPr>
            <a:xfrm>
              <a:off x="3552373" y="4132326"/>
              <a:ext cx="1195066" cy="738664"/>
            </a:xfrm>
            <a:prstGeom prst="rect">
              <a:avLst/>
            </a:prstGeom>
          </p:spPr>
          <p:txBody>
            <a:bodyPr wrap="square">
              <a:spAutoFit/>
            </a:bodyPr>
            <a:lstStyle/>
            <a:p>
              <a:r>
                <a:rPr lang="en-US" b="1" dirty="0"/>
                <a:t>Set Up Selenium Grid Nodes</a:t>
              </a:r>
              <a:endParaRPr lang="en-IN" b="1" dirty="0"/>
            </a:p>
          </p:txBody>
        </p:sp>
      </p:grpSp>
      <p:grpSp>
        <p:nvGrpSpPr>
          <p:cNvPr id="39" name="Group 38"/>
          <p:cNvGrpSpPr/>
          <p:nvPr/>
        </p:nvGrpSpPr>
        <p:grpSpPr>
          <a:xfrm>
            <a:off x="5073862" y="2905540"/>
            <a:ext cx="1981200" cy="2495429"/>
            <a:chOff x="5073862" y="2905540"/>
            <a:chExt cx="1981200" cy="2495429"/>
          </a:xfrm>
        </p:grpSpPr>
        <p:grpSp>
          <p:nvGrpSpPr>
            <p:cNvPr id="19" name="Group 18"/>
            <p:cNvGrpSpPr/>
            <p:nvPr/>
          </p:nvGrpSpPr>
          <p:grpSpPr>
            <a:xfrm>
              <a:off x="5073862" y="4656114"/>
              <a:ext cx="1981200" cy="744855"/>
              <a:chOff x="2130144" y="2857500"/>
              <a:chExt cx="1981200" cy="744855"/>
            </a:xfrm>
          </p:grpSpPr>
          <p:sp>
            <p:nvSpPr>
              <p:cNvPr id="20" name="Freeform 19"/>
              <p:cNvSpPr/>
              <p:nvPr/>
            </p:nvSpPr>
            <p:spPr>
              <a:xfrm>
                <a:off x="2130144" y="2975610"/>
                <a:ext cx="1981200" cy="626745"/>
              </a:xfrm>
              <a:custGeom>
                <a:avLst/>
                <a:gdLst>
                  <a:gd name="connsiteX0" fmla="*/ 0 w 1992630"/>
                  <a:gd name="connsiteY0" fmla="*/ 0 h 601980"/>
                  <a:gd name="connsiteX1" fmla="*/ 3810 w 1992630"/>
                  <a:gd name="connsiteY1" fmla="*/ 125730 h 601980"/>
                  <a:gd name="connsiteX2" fmla="*/ 1013460 w 1992630"/>
                  <a:gd name="connsiteY2" fmla="*/ 601980 h 601980"/>
                  <a:gd name="connsiteX3" fmla="*/ 1992630 w 1992630"/>
                  <a:gd name="connsiteY3" fmla="*/ 472440 h 601980"/>
                  <a:gd name="connsiteX4" fmla="*/ 1981200 w 1992630"/>
                  <a:gd name="connsiteY4" fmla="*/ 377190 h 601980"/>
                  <a:gd name="connsiteX5" fmla="*/ 0 w 1992630"/>
                  <a:gd name="connsiteY5" fmla="*/ 0 h 601980"/>
                  <a:gd name="connsiteX0" fmla="*/ 15240 w 2007870"/>
                  <a:gd name="connsiteY0" fmla="*/ 0 h 601980"/>
                  <a:gd name="connsiteX1" fmla="*/ 0 w 2007870"/>
                  <a:gd name="connsiteY1" fmla="*/ 106680 h 601980"/>
                  <a:gd name="connsiteX2" fmla="*/ 1028700 w 2007870"/>
                  <a:gd name="connsiteY2" fmla="*/ 601980 h 601980"/>
                  <a:gd name="connsiteX3" fmla="*/ 2007870 w 2007870"/>
                  <a:gd name="connsiteY3" fmla="*/ 472440 h 601980"/>
                  <a:gd name="connsiteX4" fmla="*/ 1996440 w 2007870"/>
                  <a:gd name="connsiteY4" fmla="*/ 377190 h 601980"/>
                  <a:gd name="connsiteX5" fmla="*/ 15240 w 2007870"/>
                  <a:gd name="connsiteY5" fmla="*/ 0 h 601980"/>
                  <a:gd name="connsiteX0" fmla="*/ 15240 w 1996440"/>
                  <a:gd name="connsiteY0" fmla="*/ 0 h 601980"/>
                  <a:gd name="connsiteX1" fmla="*/ 0 w 1996440"/>
                  <a:gd name="connsiteY1" fmla="*/ 106680 h 601980"/>
                  <a:gd name="connsiteX2" fmla="*/ 1028700 w 1996440"/>
                  <a:gd name="connsiteY2" fmla="*/ 601980 h 601980"/>
                  <a:gd name="connsiteX3" fmla="*/ 1992630 w 1996440"/>
                  <a:gd name="connsiteY3" fmla="*/ 472440 h 601980"/>
                  <a:gd name="connsiteX4" fmla="*/ 1996440 w 1996440"/>
                  <a:gd name="connsiteY4" fmla="*/ 377190 h 601980"/>
                  <a:gd name="connsiteX5" fmla="*/ 15240 w 1996440"/>
                  <a:gd name="connsiteY5" fmla="*/ 0 h 601980"/>
                  <a:gd name="connsiteX0" fmla="*/ 24765 w 1996440"/>
                  <a:gd name="connsiteY0" fmla="*/ 0 h 592455"/>
                  <a:gd name="connsiteX1" fmla="*/ 0 w 1996440"/>
                  <a:gd name="connsiteY1" fmla="*/ 97155 h 592455"/>
                  <a:gd name="connsiteX2" fmla="*/ 1028700 w 1996440"/>
                  <a:gd name="connsiteY2" fmla="*/ 592455 h 592455"/>
                  <a:gd name="connsiteX3" fmla="*/ 1992630 w 1996440"/>
                  <a:gd name="connsiteY3" fmla="*/ 462915 h 592455"/>
                  <a:gd name="connsiteX4" fmla="*/ 1996440 w 1996440"/>
                  <a:gd name="connsiteY4" fmla="*/ 367665 h 592455"/>
                  <a:gd name="connsiteX5" fmla="*/ 24765 w 1996440"/>
                  <a:gd name="connsiteY5" fmla="*/ 0 h 592455"/>
                  <a:gd name="connsiteX0" fmla="*/ 0 w 1971675"/>
                  <a:gd name="connsiteY0" fmla="*/ 0 h 592455"/>
                  <a:gd name="connsiteX1" fmla="*/ 11430 w 1971675"/>
                  <a:gd name="connsiteY1" fmla="*/ 114300 h 592455"/>
                  <a:gd name="connsiteX2" fmla="*/ 1003935 w 1971675"/>
                  <a:gd name="connsiteY2" fmla="*/ 592455 h 592455"/>
                  <a:gd name="connsiteX3" fmla="*/ 1967865 w 1971675"/>
                  <a:gd name="connsiteY3" fmla="*/ 462915 h 592455"/>
                  <a:gd name="connsiteX4" fmla="*/ 1971675 w 1971675"/>
                  <a:gd name="connsiteY4" fmla="*/ 367665 h 592455"/>
                  <a:gd name="connsiteX5" fmla="*/ 0 w 1971675"/>
                  <a:gd name="connsiteY5" fmla="*/ 0 h 592455"/>
                  <a:gd name="connsiteX0" fmla="*/ 3810 w 1975485"/>
                  <a:gd name="connsiteY0" fmla="*/ 0 h 592455"/>
                  <a:gd name="connsiteX1" fmla="*/ 0 w 1975485"/>
                  <a:gd name="connsiteY1" fmla="*/ 114300 h 592455"/>
                  <a:gd name="connsiteX2" fmla="*/ 1007745 w 1975485"/>
                  <a:gd name="connsiteY2" fmla="*/ 592455 h 592455"/>
                  <a:gd name="connsiteX3" fmla="*/ 1971675 w 1975485"/>
                  <a:gd name="connsiteY3" fmla="*/ 462915 h 592455"/>
                  <a:gd name="connsiteX4" fmla="*/ 1975485 w 1975485"/>
                  <a:gd name="connsiteY4" fmla="*/ 367665 h 592455"/>
                  <a:gd name="connsiteX5" fmla="*/ 3810 w 1975485"/>
                  <a:gd name="connsiteY5" fmla="*/ 0 h 592455"/>
                  <a:gd name="connsiteX0" fmla="*/ 0 w 1975485"/>
                  <a:gd name="connsiteY0" fmla="*/ 0 h 598170"/>
                  <a:gd name="connsiteX1" fmla="*/ 0 w 1975485"/>
                  <a:gd name="connsiteY1" fmla="*/ 120015 h 598170"/>
                  <a:gd name="connsiteX2" fmla="*/ 1007745 w 1975485"/>
                  <a:gd name="connsiteY2" fmla="*/ 598170 h 598170"/>
                  <a:gd name="connsiteX3" fmla="*/ 1971675 w 1975485"/>
                  <a:gd name="connsiteY3" fmla="*/ 468630 h 598170"/>
                  <a:gd name="connsiteX4" fmla="*/ 1975485 w 1975485"/>
                  <a:gd name="connsiteY4" fmla="*/ 373380 h 598170"/>
                  <a:gd name="connsiteX5" fmla="*/ 0 w 1975485"/>
                  <a:gd name="connsiteY5" fmla="*/ 0 h 598170"/>
                  <a:gd name="connsiteX0" fmla="*/ 9525 w 1985010"/>
                  <a:gd name="connsiteY0" fmla="*/ 0 h 598170"/>
                  <a:gd name="connsiteX1" fmla="*/ 0 w 1985010"/>
                  <a:gd name="connsiteY1" fmla="*/ 114300 h 598170"/>
                  <a:gd name="connsiteX2" fmla="*/ 1017270 w 1985010"/>
                  <a:gd name="connsiteY2" fmla="*/ 598170 h 598170"/>
                  <a:gd name="connsiteX3" fmla="*/ 1981200 w 1985010"/>
                  <a:gd name="connsiteY3" fmla="*/ 468630 h 598170"/>
                  <a:gd name="connsiteX4" fmla="*/ 1985010 w 1985010"/>
                  <a:gd name="connsiteY4" fmla="*/ 373380 h 598170"/>
                  <a:gd name="connsiteX5" fmla="*/ 9525 w 1985010"/>
                  <a:gd name="connsiteY5" fmla="*/ 0 h 598170"/>
                  <a:gd name="connsiteX0" fmla="*/ 9525 w 1985010"/>
                  <a:gd name="connsiteY0" fmla="*/ 0 h 626745"/>
                  <a:gd name="connsiteX1" fmla="*/ 0 w 1985010"/>
                  <a:gd name="connsiteY1" fmla="*/ 114300 h 626745"/>
                  <a:gd name="connsiteX2" fmla="*/ 1015365 w 1985010"/>
                  <a:gd name="connsiteY2" fmla="*/ 626745 h 626745"/>
                  <a:gd name="connsiteX3" fmla="*/ 1981200 w 1985010"/>
                  <a:gd name="connsiteY3" fmla="*/ 468630 h 626745"/>
                  <a:gd name="connsiteX4" fmla="*/ 1985010 w 1985010"/>
                  <a:gd name="connsiteY4" fmla="*/ 373380 h 626745"/>
                  <a:gd name="connsiteX5" fmla="*/ 9525 w 1985010"/>
                  <a:gd name="connsiteY5" fmla="*/ 0 h 626745"/>
                  <a:gd name="connsiteX0" fmla="*/ 9525 w 1981200"/>
                  <a:gd name="connsiteY0" fmla="*/ 0 h 626745"/>
                  <a:gd name="connsiteX1" fmla="*/ 0 w 1981200"/>
                  <a:gd name="connsiteY1" fmla="*/ 114300 h 626745"/>
                  <a:gd name="connsiteX2" fmla="*/ 1015365 w 1981200"/>
                  <a:gd name="connsiteY2" fmla="*/ 626745 h 626745"/>
                  <a:gd name="connsiteX3" fmla="*/ 1981200 w 1981200"/>
                  <a:gd name="connsiteY3" fmla="*/ 468630 h 626745"/>
                  <a:gd name="connsiteX4" fmla="*/ 1979295 w 1981200"/>
                  <a:gd name="connsiteY4" fmla="*/ 371475 h 626745"/>
                  <a:gd name="connsiteX5" fmla="*/ 9525 w 1981200"/>
                  <a:gd name="connsiteY5" fmla="*/ 0 h 626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81200" h="626745">
                    <a:moveTo>
                      <a:pt x="9525" y="0"/>
                    </a:moveTo>
                    <a:lnTo>
                      <a:pt x="0" y="114300"/>
                    </a:lnTo>
                    <a:lnTo>
                      <a:pt x="1015365" y="626745"/>
                    </a:lnTo>
                    <a:lnTo>
                      <a:pt x="1981200" y="468630"/>
                    </a:lnTo>
                    <a:lnTo>
                      <a:pt x="1979295" y="371475"/>
                    </a:lnTo>
                    <a:lnTo>
                      <a:pt x="9525" y="0"/>
                    </a:lnTo>
                    <a:close/>
                  </a:path>
                </a:pathLst>
              </a:cu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Freeform 20"/>
              <p:cNvSpPr/>
              <p:nvPr/>
            </p:nvSpPr>
            <p:spPr>
              <a:xfrm>
                <a:off x="2137764" y="2857500"/>
                <a:ext cx="1973580" cy="609600"/>
              </a:xfrm>
              <a:custGeom>
                <a:avLst/>
                <a:gdLst>
                  <a:gd name="connsiteX0" fmla="*/ 967740 w 1973580"/>
                  <a:gd name="connsiteY0" fmla="*/ 0 h 609600"/>
                  <a:gd name="connsiteX1" fmla="*/ 0 w 1973580"/>
                  <a:gd name="connsiteY1" fmla="*/ 121920 h 609600"/>
                  <a:gd name="connsiteX2" fmla="*/ 1024890 w 1973580"/>
                  <a:gd name="connsiteY2" fmla="*/ 609600 h 609600"/>
                  <a:gd name="connsiteX3" fmla="*/ 1973580 w 1973580"/>
                  <a:gd name="connsiteY3" fmla="*/ 487680 h 609600"/>
                  <a:gd name="connsiteX4" fmla="*/ 967740 w 1973580"/>
                  <a:gd name="connsiteY4" fmla="*/ 0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3580" h="609600">
                    <a:moveTo>
                      <a:pt x="967740" y="0"/>
                    </a:moveTo>
                    <a:lnTo>
                      <a:pt x="0" y="121920"/>
                    </a:lnTo>
                    <a:lnTo>
                      <a:pt x="1024890" y="609600"/>
                    </a:lnTo>
                    <a:lnTo>
                      <a:pt x="1973580" y="487680"/>
                    </a:lnTo>
                    <a:lnTo>
                      <a:pt x="967740"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6" name="Rectangle 35"/>
            <p:cNvSpPr/>
            <p:nvPr/>
          </p:nvSpPr>
          <p:spPr>
            <a:xfrm>
              <a:off x="5073862" y="2905540"/>
              <a:ext cx="776175" cy="892552"/>
            </a:xfrm>
            <a:prstGeom prst="rect">
              <a:avLst/>
            </a:prstGeom>
          </p:spPr>
          <p:txBody>
            <a:bodyPr wrap="none">
              <a:spAutoFit/>
            </a:bodyPr>
            <a:lstStyle/>
            <a:p>
              <a:r>
                <a:rPr lang="en-IN" sz="1600" b="1" dirty="0">
                  <a:solidFill>
                    <a:srgbClr val="FFC000"/>
                  </a:solidFill>
                </a:rPr>
                <a:t>STEP </a:t>
              </a:r>
            </a:p>
            <a:p>
              <a:r>
                <a:rPr lang="en-IN" sz="3600" b="1" dirty="0">
                  <a:solidFill>
                    <a:srgbClr val="FFC000"/>
                  </a:solidFill>
                </a:rPr>
                <a:t>03</a:t>
              </a:r>
              <a:endParaRPr lang="en-IN" sz="1600" b="1" dirty="0">
                <a:solidFill>
                  <a:srgbClr val="FFC000"/>
                </a:solidFill>
              </a:endParaRPr>
            </a:p>
          </p:txBody>
        </p:sp>
        <p:sp>
          <p:nvSpPr>
            <p:cNvPr id="41" name="Rectangle 40"/>
            <p:cNvSpPr/>
            <p:nvPr/>
          </p:nvSpPr>
          <p:spPr>
            <a:xfrm>
              <a:off x="5116024" y="3752922"/>
              <a:ext cx="1303262" cy="738664"/>
            </a:xfrm>
            <a:prstGeom prst="rect">
              <a:avLst/>
            </a:prstGeom>
          </p:spPr>
          <p:txBody>
            <a:bodyPr wrap="square">
              <a:spAutoFit/>
            </a:bodyPr>
            <a:lstStyle/>
            <a:p>
              <a:r>
                <a:rPr lang="en-IN" b="1" dirty="0"/>
                <a:t>Create Selenium Test Scripts</a:t>
              </a:r>
            </a:p>
          </p:txBody>
        </p:sp>
      </p:grpSp>
      <p:grpSp>
        <p:nvGrpSpPr>
          <p:cNvPr id="44" name="Group 43"/>
          <p:cNvGrpSpPr/>
          <p:nvPr/>
        </p:nvGrpSpPr>
        <p:grpSpPr>
          <a:xfrm>
            <a:off x="6514042" y="2487977"/>
            <a:ext cx="1981200" cy="2427471"/>
            <a:chOff x="6514042" y="2487977"/>
            <a:chExt cx="1981200" cy="2427471"/>
          </a:xfrm>
        </p:grpSpPr>
        <p:grpSp>
          <p:nvGrpSpPr>
            <p:cNvPr id="22" name="Group 21"/>
            <p:cNvGrpSpPr/>
            <p:nvPr/>
          </p:nvGrpSpPr>
          <p:grpSpPr>
            <a:xfrm>
              <a:off x="6514042" y="4170593"/>
              <a:ext cx="1981200" cy="744855"/>
              <a:chOff x="2130144" y="2857500"/>
              <a:chExt cx="1981200" cy="744855"/>
            </a:xfrm>
            <a:solidFill>
              <a:srgbClr val="00CEE8"/>
            </a:solidFill>
          </p:grpSpPr>
          <p:sp>
            <p:nvSpPr>
              <p:cNvPr id="23" name="Freeform 22"/>
              <p:cNvSpPr/>
              <p:nvPr/>
            </p:nvSpPr>
            <p:spPr>
              <a:xfrm>
                <a:off x="2130144" y="2975610"/>
                <a:ext cx="1981200" cy="626745"/>
              </a:xfrm>
              <a:custGeom>
                <a:avLst/>
                <a:gdLst>
                  <a:gd name="connsiteX0" fmla="*/ 0 w 1992630"/>
                  <a:gd name="connsiteY0" fmla="*/ 0 h 601980"/>
                  <a:gd name="connsiteX1" fmla="*/ 3810 w 1992630"/>
                  <a:gd name="connsiteY1" fmla="*/ 125730 h 601980"/>
                  <a:gd name="connsiteX2" fmla="*/ 1013460 w 1992630"/>
                  <a:gd name="connsiteY2" fmla="*/ 601980 h 601980"/>
                  <a:gd name="connsiteX3" fmla="*/ 1992630 w 1992630"/>
                  <a:gd name="connsiteY3" fmla="*/ 472440 h 601980"/>
                  <a:gd name="connsiteX4" fmla="*/ 1981200 w 1992630"/>
                  <a:gd name="connsiteY4" fmla="*/ 377190 h 601980"/>
                  <a:gd name="connsiteX5" fmla="*/ 0 w 1992630"/>
                  <a:gd name="connsiteY5" fmla="*/ 0 h 601980"/>
                  <a:gd name="connsiteX0" fmla="*/ 15240 w 2007870"/>
                  <a:gd name="connsiteY0" fmla="*/ 0 h 601980"/>
                  <a:gd name="connsiteX1" fmla="*/ 0 w 2007870"/>
                  <a:gd name="connsiteY1" fmla="*/ 106680 h 601980"/>
                  <a:gd name="connsiteX2" fmla="*/ 1028700 w 2007870"/>
                  <a:gd name="connsiteY2" fmla="*/ 601980 h 601980"/>
                  <a:gd name="connsiteX3" fmla="*/ 2007870 w 2007870"/>
                  <a:gd name="connsiteY3" fmla="*/ 472440 h 601980"/>
                  <a:gd name="connsiteX4" fmla="*/ 1996440 w 2007870"/>
                  <a:gd name="connsiteY4" fmla="*/ 377190 h 601980"/>
                  <a:gd name="connsiteX5" fmla="*/ 15240 w 2007870"/>
                  <a:gd name="connsiteY5" fmla="*/ 0 h 601980"/>
                  <a:gd name="connsiteX0" fmla="*/ 15240 w 1996440"/>
                  <a:gd name="connsiteY0" fmla="*/ 0 h 601980"/>
                  <a:gd name="connsiteX1" fmla="*/ 0 w 1996440"/>
                  <a:gd name="connsiteY1" fmla="*/ 106680 h 601980"/>
                  <a:gd name="connsiteX2" fmla="*/ 1028700 w 1996440"/>
                  <a:gd name="connsiteY2" fmla="*/ 601980 h 601980"/>
                  <a:gd name="connsiteX3" fmla="*/ 1992630 w 1996440"/>
                  <a:gd name="connsiteY3" fmla="*/ 472440 h 601980"/>
                  <a:gd name="connsiteX4" fmla="*/ 1996440 w 1996440"/>
                  <a:gd name="connsiteY4" fmla="*/ 377190 h 601980"/>
                  <a:gd name="connsiteX5" fmla="*/ 15240 w 1996440"/>
                  <a:gd name="connsiteY5" fmla="*/ 0 h 601980"/>
                  <a:gd name="connsiteX0" fmla="*/ 24765 w 1996440"/>
                  <a:gd name="connsiteY0" fmla="*/ 0 h 592455"/>
                  <a:gd name="connsiteX1" fmla="*/ 0 w 1996440"/>
                  <a:gd name="connsiteY1" fmla="*/ 97155 h 592455"/>
                  <a:gd name="connsiteX2" fmla="*/ 1028700 w 1996440"/>
                  <a:gd name="connsiteY2" fmla="*/ 592455 h 592455"/>
                  <a:gd name="connsiteX3" fmla="*/ 1992630 w 1996440"/>
                  <a:gd name="connsiteY3" fmla="*/ 462915 h 592455"/>
                  <a:gd name="connsiteX4" fmla="*/ 1996440 w 1996440"/>
                  <a:gd name="connsiteY4" fmla="*/ 367665 h 592455"/>
                  <a:gd name="connsiteX5" fmla="*/ 24765 w 1996440"/>
                  <a:gd name="connsiteY5" fmla="*/ 0 h 592455"/>
                  <a:gd name="connsiteX0" fmla="*/ 0 w 1971675"/>
                  <a:gd name="connsiteY0" fmla="*/ 0 h 592455"/>
                  <a:gd name="connsiteX1" fmla="*/ 11430 w 1971675"/>
                  <a:gd name="connsiteY1" fmla="*/ 114300 h 592455"/>
                  <a:gd name="connsiteX2" fmla="*/ 1003935 w 1971675"/>
                  <a:gd name="connsiteY2" fmla="*/ 592455 h 592455"/>
                  <a:gd name="connsiteX3" fmla="*/ 1967865 w 1971675"/>
                  <a:gd name="connsiteY3" fmla="*/ 462915 h 592455"/>
                  <a:gd name="connsiteX4" fmla="*/ 1971675 w 1971675"/>
                  <a:gd name="connsiteY4" fmla="*/ 367665 h 592455"/>
                  <a:gd name="connsiteX5" fmla="*/ 0 w 1971675"/>
                  <a:gd name="connsiteY5" fmla="*/ 0 h 592455"/>
                  <a:gd name="connsiteX0" fmla="*/ 3810 w 1975485"/>
                  <a:gd name="connsiteY0" fmla="*/ 0 h 592455"/>
                  <a:gd name="connsiteX1" fmla="*/ 0 w 1975485"/>
                  <a:gd name="connsiteY1" fmla="*/ 114300 h 592455"/>
                  <a:gd name="connsiteX2" fmla="*/ 1007745 w 1975485"/>
                  <a:gd name="connsiteY2" fmla="*/ 592455 h 592455"/>
                  <a:gd name="connsiteX3" fmla="*/ 1971675 w 1975485"/>
                  <a:gd name="connsiteY3" fmla="*/ 462915 h 592455"/>
                  <a:gd name="connsiteX4" fmla="*/ 1975485 w 1975485"/>
                  <a:gd name="connsiteY4" fmla="*/ 367665 h 592455"/>
                  <a:gd name="connsiteX5" fmla="*/ 3810 w 1975485"/>
                  <a:gd name="connsiteY5" fmla="*/ 0 h 592455"/>
                  <a:gd name="connsiteX0" fmla="*/ 0 w 1975485"/>
                  <a:gd name="connsiteY0" fmla="*/ 0 h 598170"/>
                  <a:gd name="connsiteX1" fmla="*/ 0 w 1975485"/>
                  <a:gd name="connsiteY1" fmla="*/ 120015 h 598170"/>
                  <a:gd name="connsiteX2" fmla="*/ 1007745 w 1975485"/>
                  <a:gd name="connsiteY2" fmla="*/ 598170 h 598170"/>
                  <a:gd name="connsiteX3" fmla="*/ 1971675 w 1975485"/>
                  <a:gd name="connsiteY3" fmla="*/ 468630 h 598170"/>
                  <a:gd name="connsiteX4" fmla="*/ 1975485 w 1975485"/>
                  <a:gd name="connsiteY4" fmla="*/ 373380 h 598170"/>
                  <a:gd name="connsiteX5" fmla="*/ 0 w 1975485"/>
                  <a:gd name="connsiteY5" fmla="*/ 0 h 598170"/>
                  <a:gd name="connsiteX0" fmla="*/ 9525 w 1985010"/>
                  <a:gd name="connsiteY0" fmla="*/ 0 h 598170"/>
                  <a:gd name="connsiteX1" fmla="*/ 0 w 1985010"/>
                  <a:gd name="connsiteY1" fmla="*/ 114300 h 598170"/>
                  <a:gd name="connsiteX2" fmla="*/ 1017270 w 1985010"/>
                  <a:gd name="connsiteY2" fmla="*/ 598170 h 598170"/>
                  <a:gd name="connsiteX3" fmla="*/ 1981200 w 1985010"/>
                  <a:gd name="connsiteY3" fmla="*/ 468630 h 598170"/>
                  <a:gd name="connsiteX4" fmla="*/ 1985010 w 1985010"/>
                  <a:gd name="connsiteY4" fmla="*/ 373380 h 598170"/>
                  <a:gd name="connsiteX5" fmla="*/ 9525 w 1985010"/>
                  <a:gd name="connsiteY5" fmla="*/ 0 h 598170"/>
                  <a:gd name="connsiteX0" fmla="*/ 9525 w 1985010"/>
                  <a:gd name="connsiteY0" fmla="*/ 0 h 626745"/>
                  <a:gd name="connsiteX1" fmla="*/ 0 w 1985010"/>
                  <a:gd name="connsiteY1" fmla="*/ 114300 h 626745"/>
                  <a:gd name="connsiteX2" fmla="*/ 1015365 w 1985010"/>
                  <a:gd name="connsiteY2" fmla="*/ 626745 h 626745"/>
                  <a:gd name="connsiteX3" fmla="*/ 1981200 w 1985010"/>
                  <a:gd name="connsiteY3" fmla="*/ 468630 h 626745"/>
                  <a:gd name="connsiteX4" fmla="*/ 1985010 w 1985010"/>
                  <a:gd name="connsiteY4" fmla="*/ 373380 h 626745"/>
                  <a:gd name="connsiteX5" fmla="*/ 9525 w 1985010"/>
                  <a:gd name="connsiteY5" fmla="*/ 0 h 626745"/>
                  <a:gd name="connsiteX0" fmla="*/ 9525 w 1981200"/>
                  <a:gd name="connsiteY0" fmla="*/ 0 h 626745"/>
                  <a:gd name="connsiteX1" fmla="*/ 0 w 1981200"/>
                  <a:gd name="connsiteY1" fmla="*/ 114300 h 626745"/>
                  <a:gd name="connsiteX2" fmla="*/ 1015365 w 1981200"/>
                  <a:gd name="connsiteY2" fmla="*/ 626745 h 626745"/>
                  <a:gd name="connsiteX3" fmla="*/ 1981200 w 1981200"/>
                  <a:gd name="connsiteY3" fmla="*/ 468630 h 626745"/>
                  <a:gd name="connsiteX4" fmla="*/ 1979295 w 1981200"/>
                  <a:gd name="connsiteY4" fmla="*/ 371475 h 626745"/>
                  <a:gd name="connsiteX5" fmla="*/ 9525 w 1981200"/>
                  <a:gd name="connsiteY5" fmla="*/ 0 h 626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81200" h="626745">
                    <a:moveTo>
                      <a:pt x="9525" y="0"/>
                    </a:moveTo>
                    <a:lnTo>
                      <a:pt x="0" y="114300"/>
                    </a:lnTo>
                    <a:lnTo>
                      <a:pt x="1015365" y="626745"/>
                    </a:lnTo>
                    <a:lnTo>
                      <a:pt x="1981200" y="468630"/>
                    </a:lnTo>
                    <a:lnTo>
                      <a:pt x="1979295" y="371475"/>
                    </a:lnTo>
                    <a:lnTo>
                      <a:pt x="9525" y="0"/>
                    </a:lnTo>
                    <a:close/>
                  </a:path>
                </a:pathLst>
              </a:custGeom>
              <a:gradFill flip="none" rotWithShape="1">
                <a:gsLst>
                  <a:gs pos="0">
                    <a:srgbClr val="00CEE8">
                      <a:shade val="30000"/>
                      <a:satMod val="115000"/>
                    </a:srgbClr>
                  </a:gs>
                  <a:gs pos="50000">
                    <a:srgbClr val="00CEE8">
                      <a:shade val="67500"/>
                      <a:satMod val="115000"/>
                    </a:srgbClr>
                  </a:gs>
                  <a:gs pos="100000">
                    <a:srgbClr val="00CEE8">
                      <a:shade val="100000"/>
                      <a:satMod val="115000"/>
                    </a:srgb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Freeform 23"/>
              <p:cNvSpPr/>
              <p:nvPr/>
            </p:nvSpPr>
            <p:spPr>
              <a:xfrm>
                <a:off x="2137764" y="2857500"/>
                <a:ext cx="1973580" cy="609600"/>
              </a:xfrm>
              <a:custGeom>
                <a:avLst/>
                <a:gdLst>
                  <a:gd name="connsiteX0" fmla="*/ 967740 w 1973580"/>
                  <a:gd name="connsiteY0" fmla="*/ 0 h 609600"/>
                  <a:gd name="connsiteX1" fmla="*/ 0 w 1973580"/>
                  <a:gd name="connsiteY1" fmla="*/ 121920 h 609600"/>
                  <a:gd name="connsiteX2" fmla="*/ 1024890 w 1973580"/>
                  <a:gd name="connsiteY2" fmla="*/ 609600 h 609600"/>
                  <a:gd name="connsiteX3" fmla="*/ 1973580 w 1973580"/>
                  <a:gd name="connsiteY3" fmla="*/ 487680 h 609600"/>
                  <a:gd name="connsiteX4" fmla="*/ 967740 w 1973580"/>
                  <a:gd name="connsiteY4" fmla="*/ 0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3580" h="609600">
                    <a:moveTo>
                      <a:pt x="967740" y="0"/>
                    </a:moveTo>
                    <a:lnTo>
                      <a:pt x="0" y="121920"/>
                    </a:lnTo>
                    <a:lnTo>
                      <a:pt x="1024890" y="609600"/>
                    </a:lnTo>
                    <a:lnTo>
                      <a:pt x="1973580" y="487680"/>
                    </a:lnTo>
                    <a:lnTo>
                      <a:pt x="96774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7" name="Rectangle 36"/>
            <p:cNvSpPr/>
            <p:nvPr/>
          </p:nvSpPr>
          <p:spPr>
            <a:xfrm>
              <a:off x="6649796" y="2487977"/>
              <a:ext cx="776175" cy="892552"/>
            </a:xfrm>
            <a:prstGeom prst="rect">
              <a:avLst/>
            </a:prstGeom>
          </p:spPr>
          <p:txBody>
            <a:bodyPr wrap="none">
              <a:spAutoFit/>
            </a:bodyPr>
            <a:lstStyle/>
            <a:p>
              <a:r>
                <a:rPr lang="en-IN" sz="1600" b="1" dirty="0">
                  <a:solidFill>
                    <a:srgbClr val="00CEE8"/>
                  </a:solidFill>
                </a:rPr>
                <a:t>STEP </a:t>
              </a:r>
            </a:p>
            <a:p>
              <a:r>
                <a:rPr lang="en-IN" sz="3600" b="1" dirty="0">
                  <a:solidFill>
                    <a:srgbClr val="00CEE8"/>
                  </a:solidFill>
                </a:rPr>
                <a:t>04</a:t>
              </a:r>
              <a:endParaRPr lang="en-IN" sz="1600" b="1" dirty="0">
                <a:solidFill>
                  <a:srgbClr val="00CEE8"/>
                </a:solidFill>
              </a:endParaRPr>
            </a:p>
          </p:txBody>
        </p:sp>
        <p:sp>
          <p:nvSpPr>
            <p:cNvPr id="42" name="Rectangle 41"/>
            <p:cNvSpPr/>
            <p:nvPr/>
          </p:nvSpPr>
          <p:spPr>
            <a:xfrm>
              <a:off x="6698457" y="3287395"/>
              <a:ext cx="1066092" cy="523220"/>
            </a:xfrm>
            <a:prstGeom prst="rect">
              <a:avLst/>
            </a:prstGeom>
          </p:spPr>
          <p:txBody>
            <a:bodyPr wrap="square">
              <a:spAutoFit/>
            </a:bodyPr>
            <a:lstStyle/>
            <a:p>
              <a:r>
                <a:rPr lang="en-IN" b="1" dirty="0"/>
                <a:t>Create Suite</a:t>
              </a:r>
            </a:p>
          </p:txBody>
        </p:sp>
      </p:grpSp>
      <p:grpSp>
        <p:nvGrpSpPr>
          <p:cNvPr id="45" name="Group 44"/>
          <p:cNvGrpSpPr/>
          <p:nvPr/>
        </p:nvGrpSpPr>
        <p:grpSpPr>
          <a:xfrm>
            <a:off x="8106064" y="1967770"/>
            <a:ext cx="1981200" cy="2439995"/>
            <a:chOff x="8106064" y="1967770"/>
            <a:chExt cx="1981200" cy="2439995"/>
          </a:xfrm>
        </p:grpSpPr>
        <p:grpSp>
          <p:nvGrpSpPr>
            <p:cNvPr id="25" name="Group 24"/>
            <p:cNvGrpSpPr/>
            <p:nvPr/>
          </p:nvGrpSpPr>
          <p:grpSpPr>
            <a:xfrm>
              <a:off x="8106064" y="3662910"/>
              <a:ext cx="1981200" cy="744855"/>
              <a:chOff x="2130144" y="2857500"/>
              <a:chExt cx="1981200" cy="744855"/>
            </a:xfrm>
            <a:solidFill>
              <a:srgbClr val="00CEE8"/>
            </a:solidFill>
          </p:grpSpPr>
          <p:sp>
            <p:nvSpPr>
              <p:cNvPr id="26" name="Freeform 25"/>
              <p:cNvSpPr/>
              <p:nvPr/>
            </p:nvSpPr>
            <p:spPr>
              <a:xfrm>
                <a:off x="2130144" y="2975610"/>
                <a:ext cx="1981200" cy="626745"/>
              </a:xfrm>
              <a:custGeom>
                <a:avLst/>
                <a:gdLst>
                  <a:gd name="connsiteX0" fmla="*/ 0 w 1992630"/>
                  <a:gd name="connsiteY0" fmla="*/ 0 h 601980"/>
                  <a:gd name="connsiteX1" fmla="*/ 3810 w 1992630"/>
                  <a:gd name="connsiteY1" fmla="*/ 125730 h 601980"/>
                  <a:gd name="connsiteX2" fmla="*/ 1013460 w 1992630"/>
                  <a:gd name="connsiteY2" fmla="*/ 601980 h 601980"/>
                  <a:gd name="connsiteX3" fmla="*/ 1992630 w 1992630"/>
                  <a:gd name="connsiteY3" fmla="*/ 472440 h 601980"/>
                  <a:gd name="connsiteX4" fmla="*/ 1981200 w 1992630"/>
                  <a:gd name="connsiteY4" fmla="*/ 377190 h 601980"/>
                  <a:gd name="connsiteX5" fmla="*/ 0 w 1992630"/>
                  <a:gd name="connsiteY5" fmla="*/ 0 h 601980"/>
                  <a:gd name="connsiteX0" fmla="*/ 15240 w 2007870"/>
                  <a:gd name="connsiteY0" fmla="*/ 0 h 601980"/>
                  <a:gd name="connsiteX1" fmla="*/ 0 w 2007870"/>
                  <a:gd name="connsiteY1" fmla="*/ 106680 h 601980"/>
                  <a:gd name="connsiteX2" fmla="*/ 1028700 w 2007870"/>
                  <a:gd name="connsiteY2" fmla="*/ 601980 h 601980"/>
                  <a:gd name="connsiteX3" fmla="*/ 2007870 w 2007870"/>
                  <a:gd name="connsiteY3" fmla="*/ 472440 h 601980"/>
                  <a:gd name="connsiteX4" fmla="*/ 1996440 w 2007870"/>
                  <a:gd name="connsiteY4" fmla="*/ 377190 h 601980"/>
                  <a:gd name="connsiteX5" fmla="*/ 15240 w 2007870"/>
                  <a:gd name="connsiteY5" fmla="*/ 0 h 601980"/>
                  <a:gd name="connsiteX0" fmla="*/ 15240 w 1996440"/>
                  <a:gd name="connsiteY0" fmla="*/ 0 h 601980"/>
                  <a:gd name="connsiteX1" fmla="*/ 0 w 1996440"/>
                  <a:gd name="connsiteY1" fmla="*/ 106680 h 601980"/>
                  <a:gd name="connsiteX2" fmla="*/ 1028700 w 1996440"/>
                  <a:gd name="connsiteY2" fmla="*/ 601980 h 601980"/>
                  <a:gd name="connsiteX3" fmla="*/ 1992630 w 1996440"/>
                  <a:gd name="connsiteY3" fmla="*/ 472440 h 601980"/>
                  <a:gd name="connsiteX4" fmla="*/ 1996440 w 1996440"/>
                  <a:gd name="connsiteY4" fmla="*/ 377190 h 601980"/>
                  <a:gd name="connsiteX5" fmla="*/ 15240 w 1996440"/>
                  <a:gd name="connsiteY5" fmla="*/ 0 h 601980"/>
                  <a:gd name="connsiteX0" fmla="*/ 24765 w 1996440"/>
                  <a:gd name="connsiteY0" fmla="*/ 0 h 592455"/>
                  <a:gd name="connsiteX1" fmla="*/ 0 w 1996440"/>
                  <a:gd name="connsiteY1" fmla="*/ 97155 h 592455"/>
                  <a:gd name="connsiteX2" fmla="*/ 1028700 w 1996440"/>
                  <a:gd name="connsiteY2" fmla="*/ 592455 h 592455"/>
                  <a:gd name="connsiteX3" fmla="*/ 1992630 w 1996440"/>
                  <a:gd name="connsiteY3" fmla="*/ 462915 h 592455"/>
                  <a:gd name="connsiteX4" fmla="*/ 1996440 w 1996440"/>
                  <a:gd name="connsiteY4" fmla="*/ 367665 h 592455"/>
                  <a:gd name="connsiteX5" fmla="*/ 24765 w 1996440"/>
                  <a:gd name="connsiteY5" fmla="*/ 0 h 592455"/>
                  <a:gd name="connsiteX0" fmla="*/ 0 w 1971675"/>
                  <a:gd name="connsiteY0" fmla="*/ 0 h 592455"/>
                  <a:gd name="connsiteX1" fmla="*/ 11430 w 1971675"/>
                  <a:gd name="connsiteY1" fmla="*/ 114300 h 592455"/>
                  <a:gd name="connsiteX2" fmla="*/ 1003935 w 1971675"/>
                  <a:gd name="connsiteY2" fmla="*/ 592455 h 592455"/>
                  <a:gd name="connsiteX3" fmla="*/ 1967865 w 1971675"/>
                  <a:gd name="connsiteY3" fmla="*/ 462915 h 592455"/>
                  <a:gd name="connsiteX4" fmla="*/ 1971675 w 1971675"/>
                  <a:gd name="connsiteY4" fmla="*/ 367665 h 592455"/>
                  <a:gd name="connsiteX5" fmla="*/ 0 w 1971675"/>
                  <a:gd name="connsiteY5" fmla="*/ 0 h 592455"/>
                  <a:gd name="connsiteX0" fmla="*/ 3810 w 1975485"/>
                  <a:gd name="connsiteY0" fmla="*/ 0 h 592455"/>
                  <a:gd name="connsiteX1" fmla="*/ 0 w 1975485"/>
                  <a:gd name="connsiteY1" fmla="*/ 114300 h 592455"/>
                  <a:gd name="connsiteX2" fmla="*/ 1007745 w 1975485"/>
                  <a:gd name="connsiteY2" fmla="*/ 592455 h 592455"/>
                  <a:gd name="connsiteX3" fmla="*/ 1971675 w 1975485"/>
                  <a:gd name="connsiteY3" fmla="*/ 462915 h 592455"/>
                  <a:gd name="connsiteX4" fmla="*/ 1975485 w 1975485"/>
                  <a:gd name="connsiteY4" fmla="*/ 367665 h 592455"/>
                  <a:gd name="connsiteX5" fmla="*/ 3810 w 1975485"/>
                  <a:gd name="connsiteY5" fmla="*/ 0 h 592455"/>
                  <a:gd name="connsiteX0" fmla="*/ 0 w 1975485"/>
                  <a:gd name="connsiteY0" fmla="*/ 0 h 598170"/>
                  <a:gd name="connsiteX1" fmla="*/ 0 w 1975485"/>
                  <a:gd name="connsiteY1" fmla="*/ 120015 h 598170"/>
                  <a:gd name="connsiteX2" fmla="*/ 1007745 w 1975485"/>
                  <a:gd name="connsiteY2" fmla="*/ 598170 h 598170"/>
                  <a:gd name="connsiteX3" fmla="*/ 1971675 w 1975485"/>
                  <a:gd name="connsiteY3" fmla="*/ 468630 h 598170"/>
                  <a:gd name="connsiteX4" fmla="*/ 1975485 w 1975485"/>
                  <a:gd name="connsiteY4" fmla="*/ 373380 h 598170"/>
                  <a:gd name="connsiteX5" fmla="*/ 0 w 1975485"/>
                  <a:gd name="connsiteY5" fmla="*/ 0 h 598170"/>
                  <a:gd name="connsiteX0" fmla="*/ 9525 w 1985010"/>
                  <a:gd name="connsiteY0" fmla="*/ 0 h 598170"/>
                  <a:gd name="connsiteX1" fmla="*/ 0 w 1985010"/>
                  <a:gd name="connsiteY1" fmla="*/ 114300 h 598170"/>
                  <a:gd name="connsiteX2" fmla="*/ 1017270 w 1985010"/>
                  <a:gd name="connsiteY2" fmla="*/ 598170 h 598170"/>
                  <a:gd name="connsiteX3" fmla="*/ 1981200 w 1985010"/>
                  <a:gd name="connsiteY3" fmla="*/ 468630 h 598170"/>
                  <a:gd name="connsiteX4" fmla="*/ 1985010 w 1985010"/>
                  <a:gd name="connsiteY4" fmla="*/ 373380 h 598170"/>
                  <a:gd name="connsiteX5" fmla="*/ 9525 w 1985010"/>
                  <a:gd name="connsiteY5" fmla="*/ 0 h 598170"/>
                  <a:gd name="connsiteX0" fmla="*/ 9525 w 1985010"/>
                  <a:gd name="connsiteY0" fmla="*/ 0 h 626745"/>
                  <a:gd name="connsiteX1" fmla="*/ 0 w 1985010"/>
                  <a:gd name="connsiteY1" fmla="*/ 114300 h 626745"/>
                  <a:gd name="connsiteX2" fmla="*/ 1015365 w 1985010"/>
                  <a:gd name="connsiteY2" fmla="*/ 626745 h 626745"/>
                  <a:gd name="connsiteX3" fmla="*/ 1981200 w 1985010"/>
                  <a:gd name="connsiteY3" fmla="*/ 468630 h 626745"/>
                  <a:gd name="connsiteX4" fmla="*/ 1985010 w 1985010"/>
                  <a:gd name="connsiteY4" fmla="*/ 373380 h 626745"/>
                  <a:gd name="connsiteX5" fmla="*/ 9525 w 1985010"/>
                  <a:gd name="connsiteY5" fmla="*/ 0 h 626745"/>
                  <a:gd name="connsiteX0" fmla="*/ 9525 w 1981200"/>
                  <a:gd name="connsiteY0" fmla="*/ 0 h 626745"/>
                  <a:gd name="connsiteX1" fmla="*/ 0 w 1981200"/>
                  <a:gd name="connsiteY1" fmla="*/ 114300 h 626745"/>
                  <a:gd name="connsiteX2" fmla="*/ 1015365 w 1981200"/>
                  <a:gd name="connsiteY2" fmla="*/ 626745 h 626745"/>
                  <a:gd name="connsiteX3" fmla="*/ 1981200 w 1981200"/>
                  <a:gd name="connsiteY3" fmla="*/ 468630 h 626745"/>
                  <a:gd name="connsiteX4" fmla="*/ 1979295 w 1981200"/>
                  <a:gd name="connsiteY4" fmla="*/ 371475 h 626745"/>
                  <a:gd name="connsiteX5" fmla="*/ 9525 w 1981200"/>
                  <a:gd name="connsiteY5" fmla="*/ 0 h 626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81200" h="626745">
                    <a:moveTo>
                      <a:pt x="9525" y="0"/>
                    </a:moveTo>
                    <a:lnTo>
                      <a:pt x="0" y="114300"/>
                    </a:lnTo>
                    <a:lnTo>
                      <a:pt x="1015365" y="626745"/>
                    </a:lnTo>
                    <a:lnTo>
                      <a:pt x="1981200" y="468630"/>
                    </a:lnTo>
                    <a:lnTo>
                      <a:pt x="1979295" y="371475"/>
                    </a:lnTo>
                    <a:lnTo>
                      <a:pt x="9525" y="0"/>
                    </a:lnTo>
                    <a:close/>
                  </a:path>
                </a:pathLst>
              </a:custGeom>
              <a:gradFill flip="none" rotWithShape="1">
                <a:gsLst>
                  <a:gs pos="0">
                    <a:srgbClr val="065381">
                      <a:shade val="30000"/>
                      <a:satMod val="115000"/>
                    </a:srgbClr>
                  </a:gs>
                  <a:gs pos="50000">
                    <a:srgbClr val="065381">
                      <a:shade val="67500"/>
                      <a:satMod val="115000"/>
                    </a:srgbClr>
                  </a:gs>
                  <a:gs pos="100000">
                    <a:srgbClr val="065381">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Freeform 26"/>
              <p:cNvSpPr/>
              <p:nvPr/>
            </p:nvSpPr>
            <p:spPr>
              <a:xfrm>
                <a:off x="2137764" y="2857500"/>
                <a:ext cx="1973580" cy="609600"/>
              </a:xfrm>
              <a:custGeom>
                <a:avLst/>
                <a:gdLst>
                  <a:gd name="connsiteX0" fmla="*/ 967740 w 1973580"/>
                  <a:gd name="connsiteY0" fmla="*/ 0 h 609600"/>
                  <a:gd name="connsiteX1" fmla="*/ 0 w 1973580"/>
                  <a:gd name="connsiteY1" fmla="*/ 121920 h 609600"/>
                  <a:gd name="connsiteX2" fmla="*/ 1024890 w 1973580"/>
                  <a:gd name="connsiteY2" fmla="*/ 609600 h 609600"/>
                  <a:gd name="connsiteX3" fmla="*/ 1973580 w 1973580"/>
                  <a:gd name="connsiteY3" fmla="*/ 487680 h 609600"/>
                  <a:gd name="connsiteX4" fmla="*/ 967740 w 1973580"/>
                  <a:gd name="connsiteY4" fmla="*/ 0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3580" h="609600">
                    <a:moveTo>
                      <a:pt x="967740" y="0"/>
                    </a:moveTo>
                    <a:lnTo>
                      <a:pt x="0" y="121920"/>
                    </a:lnTo>
                    <a:lnTo>
                      <a:pt x="1024890" y="609600"/>
                    </a:lnTo>
                    <a:lnTo>
                      <a:pt x="1973580" y="487680"/>
                    </a:lnTo>
                    <a:lnTo>
                      <a:pt x="967740" y="0"/>
                    </a:lnTo>
                    <a:close/>
                  </a:path>
                </a:pathLst>
              </a:custGeom>
              <a:solidFill>
                <a:srgbClr val="065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8" name="Rectangle 37"/>
            <p:cNvSpPr/>
            <p:nvPr/>
          </p:nvSpPr>
          <p:spPr>
            <a:xfrm>
              <a:off x="8113684" y="1967770"/>
              <a:ext cx="776175" cy="892552"/>
            </a:xfrm>
            <a:prstGeom prst="rect">
              <a:avLst/>
            </a:prstGeom>
          </p:spPr>
          <p:txBody>
            <a:bodyPr wrap="none">
              <a:spAutoFit/>
            </a:bodyPr>
            <a:lstStyle/>
            <a:p>
              <a:r>
                <a:rPr lang="en-IN" sz="1600" b="1" dirty="0">
                  <a:solidFill>
                    <a:srgbClr val="065381"/>
                  </a:solidFill>
                </a:rPr>
                <a:t>STEP </a:t>
              </a:r>
            </a:p>
            <a:p>
              <a:r>
                <a:rPr lang="en-IN" sz="3600" b="1" dirty="0">
                  <a:solidFill>
                    <a:srgbClr val="065381"/>
                  </a:solidFill>
                </a:rPr>
                <a:t>05</a:t>
              </a:r>
              <a:endParaRPr lang="en-IN" sz="1600" b="1" dirty="0">
                <a:solidFill>
                  <a:srgbClr val="065381"/>
                </a:solidFill>
              </a:endParaRPr>
            </a:p>
          </p:txBody>
        </p:sp>
        <p:sp>
          <p:nvSpPr>
            <p:cNvPr id="43" name="Rectangle 42"/>
            <p:cNvSpPr/>
            <p:nvPr/>
          </p:nvSpPr>
          <p:spPr>
            <a:xfrm>
              <a:off x="8175530" y="2750383"/>
              <a:ext cx="1066092" cy="307777"/>
            </a:xfrm>
            <a:prstGeom prst="rect">
              <a:avLst/>
            </a:prstGeom>
          </p:spPr>
          <p:txBody>
            <a:bodyPr wrap="square">
              <a:spAutoFit/>
            </a:bodyPr>
            <a:lstStyle/>
            <a:p>
              <a:r>
                <a:rPr lang="en-IN" b="1" dirty="0"/>
                <a:t>Run Tests</a:t>
              </a:r>
            </a:p>
          </p:txBody>
        </p:sp>
      </p:grpSp>
    </p:spTree>
    <p:extLst>
      <p:ext uri="{BB962C8B-B14F-4D97-AF65-F5344CB8AC3E}">
        <p14:creationId xmlns:p14="http://schemas.microsoft.com/office/powerpoint/2010/main" val="41968790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g2ab232460f9_0_222"/>
          <p:cNvSpPr txBox="1">
            <a:spLocks noGrp="1"/>
          </p:cNvSpPr>
          <p:nvPr>
            <p:ph type="title"/>
          </p:nvPr>
        </p:nvSpPr>
        <p:spPr/>
        <p:txBody>
          <a:bodyPr/>
          <a:lstStyle/>
          <a:p>
            <a:r>
              <a:rPr lang="en-US"/>
              <a:t>3.4.1 Developing Test Cases &amp; Suites</a:t>
            </a:r>
          </a:p>
        </p:txBody>
      </p:sp>
      <p:sp>
        <p:nvSpPr>
          <p:cNvPr id="372" name="Google Shape;372;g2ab232460f9_0_222"/>
          <p:cNvSpPr txBox="1">
            <a:spLocks noGrp="1"/>
          </p:cNvSpPr>
          <p:nvPr>
            <p:ph type="body" idx="24"/>
          </p:nvPr>
        </p:nvSpPr>
        <p:spPr>
          <a:xfrm>
            <a:off x="514350" y="1304995"/>
            <a:ext cx="7562850" cy="4840828"/>
          </a:xfrm>
        </p:spPr>
        <p:txBody>
          <a:bodyPr/>
          <a:lstStyle/>
          <a:p>
            <a:r>
              <a:rPr lang="en-US" dirty="0"/>
              <a:t>This step involves the following actions:</a:t>
            </a:r>
          </a:p>
          <a:p>
            <a:pPr lvl="1"/>
            <a:r>
              <a:rPr lang="en-IN" dirty="0"/>
              <a:t>Download Selenium Server (Grid)</a:t>
            </a:r>
          </a:p>
          <a:p>
            <a:pPr lvl="2"/>
            <a:r>
              <a:rPr lang="en-IN" dirty="0"/>
              <a:t>Download the Selenium Server (JAR file) from the official Selenium website: https://www.selenium.dev/downloads/</a:t>
            </a:r>
          </a:p>
          <a:p>
            <a:pPr lvl="1"/>
            <a:r>
              <a:rPr lang="en-IN" dirty="0"/>
              <a:t>Start the Grid Hub</a:t>
            </a:r>
          </a:p>
          <a:p>
            <a:pPr lvl="2"/>
            <a:r>
              <a:rPr lang="en-IN" dirty="0"/>
              <a:t>Open a terminal and navigate to the directory where the Selenium Server JAR is placed</a:t>
            </a:r>
          </a:p>
          <a:p>
            <a:pPr lvl="2"/>
            <a:r>
              <a:rPr lang="en-IN" dirty="0"/>
              <a:t>Start the Grid Hub using the following command</a:t>
            </a:r>
          </a:p>
          <a:p>
            <a:pPr lvl="3"/>
            <a:r>
              <a:rPr lang="en-IN" dirty="0"/>
              <a:t>java -jar selenium-server-standalone-4.x.x.jar hub</a:t>
            </a:r>
          </a:p>
          <a:p>
            <a:endParaRPr lang="en-IN" dirty="0"/>
          </a:p>
        </p:txBody>
      </p:sp>
      <p:pic>
        <p:nvPicPr>
          <p:cNvPr id="7" name="Picture 6"/>
          <p:cNvPicPr>
            <a:picLocks noChangeAspect="1"/>
          </p:cNvPicPr>
          <p:nvPr/>
        </p:nvPicPr>
        <p:blipFill>
          <a:blip r:embed="rId3"/>
          <a:stretch>
            <a:fillRect/>
          </a:stretch>
        </p:blipFill>
        <p:spPr>
          <a:xfrm>
            <a:off x="8488594" y="2391680"/>
            <a:ext cx="3063326" cy="3845652"/>
          </a:xfrm>
          <a:prstGeom prst="rect">
            <a:avLst/>
          </a:prstGeom>
        </p:spPr>
      </p:pic>
    </p:spTree>
    <p:extLst>
      <p:ext uri="{BB962C8B-B14F-4D97-AF65-F5344CB8AC3E}">
        <p14:creationId xmlns:p14="http://schemas.microsoft.com/office/powerpoint/2010/main" val="23443500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35"/>
          <p:cNvSpPr txBox="1">
            <a:spLocks noGrp="1"/>
          </p:cNvSpPr>
          <p:nvPr>
            <p:ph type="title"/>
          </p:nvPr>
        </p:nvSpPr>
        <p:spPr/>
        <p:txBody>
          <a:bodyPr/>
          <a:lstStyle/>
          <a:p>
            <a:r>
              <a:rPr lang="en-US"/>
              <a:t>3.4.1 Developing Test Cases &amp; Suites</a:t>
            </a:r>
          </a:p>
        </p:txBody>
      </p:sp>
      <p:sp>
        <p:nvSpPr>
          <p:cNvPr id="380" name="Google Shape;380;p35"/>
          <p:cNvSpPr txBox="1">
            <a:spLocks noGrp="1"/>
          </p:cNvSpPr>
          <p:nvPr>
            <p:ph type="body" idx="24"/>
          </p:nvPr>
        </p:nvSpPr>
        <p:spPr>
          <a:xfrm>
            <a:off x="514350" y="1304995"/>
            <a:ext cx="7453313" cy="4840828"/>
          </a:xfrm>
        </p:spPr>
        <p:txBody>
          <a:bodyPr/>
          <a:lstStyle/>
          <a:p>
            <a:r>
              <a:rPr lang="en-US" dirty="0"/>
              <a:t>This step involves the following actions:</a:t>
            </a:r>
          </a:p>
          <a:p>
            <a:pPr lvl="1"/>
            <a:r>
              <a:rPr lang="en-IN" dirty="0"/>
              <a:t>Install Browsers and WebDriver</a:t>
            </a:r>
          </a:p>
          <a:p>
            <a:pPr lvl="2"/>
            <a:r>
              <a:rPr lang="en-IN" dirty="0"/>
              <a:t>Install the necessary browsers such as Chrome, IE or others on each machine that will act as a node</a:t>
            </a:r>
          </a:p>
          <a:p>
            <a:pPr lvl="2"/>
            <a:r>
              <a:rPr lang="en-IN" dirty="0"/>
              <a:t>Download the corresponding WebDriver executables</a:t>
            </a:r>
          </a:p>
          <a:p>
            <a:pPr lvl="3"/>
            <a:r>
              <a:rPr lang="en-IN" dirty="0"/>
              <a:t>For example – </a:t>
            </a:r>
            <a:r>
              <a:rPr lang="en-IN" dirty="0" err="1"/>
              <a:t>ChromeDriver</a:t>
            </a:r>
            <a:r>
              <a:rPr lang="en-IN" dirty="0"/>
              <a:t> for Chrome browser</a:t>
            </a:r>
          </a:p>
          <a:p>
            <a:pPr lvl="1"/>
            <a:endParaRPr lang="en-IN" dirty="0"/>
          </a:p>
          <a:p>
            <a:pPr lvl="1"/>
            <a:r>
              <a:rPr lang="en-IN" dirty="0"/>
              <a:t>Start Selenium Grid Nodes</a:t>
            </a:r>
          </a:p>
          <a:p>
            <a:pPr lvl="2"/>
            <a:r>
              <a:rPr lang="en-IN" dirty="0"/>
              <a:t>Start a Selenium Grid node using the following command</a:t>
            </a:r>
          </a:p>
          <a:p>
            <a:pPr lvl="3"/>
            <a:r>
              <a:rPr lang="en-IN" dirty="0"/>
              <a:t>java -jar selenium-server-standalone-4.x.x.jar node --hub http://&lt;ip&gt;:4444</a:t>
            </a:r>
          </a:p>
          <a:p>
            <a:pPr lvl="2"/>
            <a:r>
              <a:rPr lang="en-IN" dirty="0"/>
              <a:t>Repeat the command for each machine</a:t>
            </a:r>
          </a:p>
        </p:txBody>
      </p:sp>
      <p:pic>
        <p:nvPicPr>
          <p:cNvPr id="2" name="Picture 1"/>
          <p:cNvPicPr>
            <a:picLocks noChangeAspect="1"/>
          </p:cNvPicPr>
          <p:nvPr/>
        </p:nvPicPr>
        <p:blipFill>
          <a:blip r:embed="rId3"/>
          <a:stretch>
            <a:fillRect/>
          </a:stretch>
        </p:blipFill>
        <p:spPr>
          <a:xfrm>
            <a:off x="8659280" y="2429044"/>
            <a:ext cx="3024719" cy="3842956"/>
          </a:xfrm>
          <a:prstGeom prst="rect">
            <a:avLst/>
          </a:prstGeom>
        </p:spPr>
      </p:pic>
    </p:spTree>
    <p:extLst>
      <p:ext uri="{BB962C8B-B14F-4D97-AF65-F5344CB8AC3E}">
        <p14:creationId xmlns:p14="http://schemas.microsoft.com/office/powerpoint/2010/main" val="38516976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6"/>
          <p:cNvSpPr txBox="1">
            <a:spLocks noGrp="1"/>
          </p:cNvSpPr>
          <p:nvPr>
            <p:ph type="title"/>
          </p:nvPr>
        </p:nvSpPr>
        <p:spPr/>
        <p:txBody>
          <a:bodyPr/>
          <a:lstStyle/>
          <a:p>
            <a:r>
              <a:rPr lang="en-US"/>
              <a:t>3.4.1 Developing Test Cases &amp; Suites</a:t>
            </a:r>
          </a:p>
        </p:txBody>
      </p:sp>
      <p:sp>
        <p:nvSpPr>
          <p:cNvPr id="388" name="Google Shape;388;p36"/>
          <p:cNvSpPr txBox="1">
            <a:spLocks noGrp="1"/>
          </p:cNvSpPr>
          <p:nvPr>
            <p:ph type="body" idx="24"/>
          </p:nvPr>
        </p:nvSpPr>
        <p:spPr>
          <a:xfrm>
            <a:off x="514350" y="1304995"/>
            <a:ext cx="7766050" cy="4840828"/>
          </a:xfrm>
        </p:spPr>
        <p:txBody>
          <a:bodyPr/>
          <a:lstStyle/>
          <a:p>
            <a:pPr>
              <a:spcAft>
                <a:spcPts val="800"/>
              </a:spcAft>
            </a:pPr>
            <a:r>
              <a:rPr lang="en-US" dirty="0"/>
              <a:t>This step involves the following actions:</a:t>
            </a:r>
          </a:p>
          <a:p>
            <a:pPr lvl="1">
              <a:spcAft>
                <a:spcPts val="800"/>
              </a:spcAft>
            </a:pPr>
            <a:r>
              <a:rPr lang="en-IN" dirty="0"/>
              <a:t>Set Up Selenium WebDriver</a:t>
            </a:r>
          </a:p>
          <a:p>
            <a:pPr lvl="2">
              <a:spcAft>
                <a:spcPts val="800"/>
              </a:spcAft>
            </a:pPr>
            <a:r>
              <a:rPr lang="en-IN" dirty="0"/>
              <a:t>Instantiate the WebDriver in the test script, for example:</a:t>
            </a:r>
          </a:p>
          <a:p>
            <a:pPr marL="636588" lvl="3" indent="0">
              <a:spcAft>
                <a:spcPts val="800"/>
              </a:spcAft>
              <a:buNone/>
            </a:pPr>
            <a:r>
              <a:rPr lang="en-IN" dirty="0" err="1"/>
              <a:t>DesiredCapabilities</a:t>
            </a:r>
            <a:r>
              <a:rPr lang="en-IN" dirty="0"/>
              <a:t> capabilities = new </a:t>
            </a:r>
            <a:r>
              <a:rPr lang="en-IN" dirty="0" err="1"/>
              <a:t>DesiredCapabilities</a:t>
            </a:r>
            <a:r>
              <a:rPr lang="en-IN" dirty="0"/>
              <a:t>();</a:t>
            </a:r>
          </a:p>
          <a:p>
            <a:pPr marL="636588" lvl="3" indent="0">
              <a:spcAft>
                <a:spcPts val="800"/>
              </a:spcAft>
              <a:buNone/>
            </a:pPr>
            <a:r>
              <a:rPr lang="en-IN" dirty="0" err="1"/>
              <a:t>capabilities.setBrowserName</a:t>
            </a:r>
            <a:r>
              <a:rPr lang="en-IN" dirty="0"/>
              <a:t>("chrome");</a:t>
            </a:r>
          </a:p>
          <a:p>
            <a:pPr marL="636588" lvl="3" indent="0">
              <a:spcAft>
                <a:spcPts val="800"/>
              </a:spcAft>
              <a:buNone/>
            </a:pPr>
            <a:r>
              <a:rPr lang="en-IN" dirty="0" err="1"/>
              <a:t>capabilities.setVersion</a:t>
            </a:r>
            <a:r>
              <a:rPr lang="en-IN" dirty="0"/>
              <a:t>("latest");</a:t>
            </a:r>
          </a:p>
          <a:p>
            <a:pPr marL="636588" lvl="3" indent="0">
              <a:spcAft>
                <a:spcPts val="800"/>
              </a:spcAft>
              <a:buNone/>
            </a:pPr>
            <a:r>
              <a:rPr lang="en-IN" dirty="0" err="1"/>
              <a:t>capabilities.setPlatform</a:t>
            </a:r>
            <a:r>
              <a:rPr lang="en-IN" dirty="0"/>
              <a:t>(</a:t>
            </a:r>
            <a:r>
              <a:rPr lang="en-IN" dirty="0" err="1"/>
              <a:t>Platform.LINUX</a:t>
            </a:r>
            <a:r>
              <a:rPr lang="en-IN" dirty="0"/>
              <a:t>);</a:t>
            </a:r>
          </a:p>
          <a:p>
            <a:pPr marL="636588" lvl="3" indent="0">
              <a:spcAft>
                <a:spcPts val="800"/>
              </a:spcAft>
              <a:buNone/>
            </a:pPr>
            <a:r>
              <a:rPr lang="en-IN" dirty="0" err="1"/>
              <a:t>RemoteWebDriver</a:t>
            </a:r>
            <a:r>
              <a:rPr lang="en-IN" dirty="0"/>
              <a:t> driver = new </a:t>
            </a:r>
            <a:r>
              <a:rPr lang="en-IN" dirty="0" err="1"/>
              <a:t>RemoteWebDriver</a:t>
            </a:r>
            <a:r>
              <a:rPr lang="en-IN" dirty="0"/>
              <a:t>(new URL("http://&lt;</a:t>
            </a:r>
            <a:r>
              <a:rPr lang="en-IN" dirty="0" err="1"/>
              <a:t>ip</a:t>
            </a:r>
            <a:r>
              <a:rPr lang="en-IN" dirty="0"/>
              <a:t>&gt;:4444/</a:t>
            </a:r>
            <a:r>
              <a:rPr lang="en-IN" dirty="0" err="1"/>
              <a:t>wd</a:t>
            </a:r>
            <a:r>
              <a:rPr lang="en-IN" dirty="0"/>
              <a:t>/hub"), capabilities);</a:t>
            </a:r>
          </a:p>
          <a:p>
            <a:pPr lvl="2">
              <a:spcAft>
                <a:spcPts val="800"/>
              </a:spcAft>
            </a:pPr>
            <a:r>
              <a:rPr lang="en-IN" dirty="0"/>
              <a:t>Write Test Logic</a:t>
            </a:r>
          </a:p>
          <a:p>
            <a:pPr lvl="3">
              <a:spcAft>
                <a:spcPts val="800"/>
              </a:spcAft>
            </a:pPr>
            <a:r>
              <a:rPr lang="en-IN" dirty="0"/>
              <a:t>Write the test logic using Selenium WebDriver commands to interact with web elements and perform actions</a:t>
            </a:r>
          </a:p>
          <a:p>
            <a:pPr lvl="2">
              <a:spcAft>
                <a:spcPts val="800"/>
              </a:spcAft>
            </a:pPr>
            <a:r>
              <a:rPr lang="en-IN" dirty="0"/>
              <a:t>Close the Browser Session</a:t>
            </a:r>
          </a:p>
          <a:p>
            <a:pPr lvl="3">
              <a:spcAft>
                <a:spcPts val="800"/>
              </a:spcAft>
            </a:pPr>
            <a:r>
              <a:rPr lang="en-IN" dirty="0"/>
              <a:t>Make sure to close the WebDriver session to release the node after the test execution</a:t>
            </a:r>
          </a:p>
        </p:txBody>
      </p:sp>
      <p:pic>
        <p:nvPicPr>
          <p:cNvPr id="2" name="Picture 1"/>
          <p:cNvPicPr>
            <a:picLocks noChangeAspect="1"/>
          </p:cNvPicPr>
          <p:nvPr/>
        </p:nvPicPr>
        <p:blipFill>
          <a:blip r:embed="rId3"/>
          <a:stretch>
            <a:fillRect/>
          </a:stretch>
        </p:blipFill>
        <p:spPr>
          <a:xfrm>
            <a:off x="8194906" y="2082815"/>
            <a:ext cx="3581494" cy="4156550"/>
          </a:xfrm>
          <a:prstGeom prst="rect">
            <a:avLst/>
          </a:prstGeom>
        </p:spPr>
      </p:pic>
    </p:spTree>
    <p:extLst>
      <p:ext uri="{BB962C8B-B14F-4D97-AF65-F5344CB8AC3E}">
        <p14:creationId xmlns:p14="http://schemas.microsoft.com/office/powerpoint/2010/main" val="2646243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4"/>
          <p:cNvSpPr txBox="1">
            <a:spLocks noGrp="1"/>
          </p:cNvSpPr>
          <p:nvPr>
            <p:ph type="title"/>
          </p:nvPr>
        </p:nvSpPr>
        <p:spPr/>
        <p:txBody>
          <a:bodyPr/>
          <a:lstStyle/>
          <a:p>
            <a:r>
              <a:rPr lang="en-US" dirty="0"/>
              <a:t>3.1.0 Selenium 4 Overview</a:t>
            </a:r>
          </a:p>
        </p:txBody>
      </p:sp>
      <p:sp>
        <p:nvSpPr>
          <p:cNvPr id="6" name="Text Placeholder 5"/>
          <p:cNvSpPr>
            <a:spLocks noGrp="1"/>
          </p:cNvSpPr>
          <p:nvPr>
            <p:ph type="body" sz="quarter" idx="24"/>
          </p:nvPr>
        </p:nvSpPr>
        <p:spPr>
          <a:xfrm>
            <a:off x="514350" y="1304995"/>
            <a:ext cx="7883416" cy="4840828"/>
          </a:xfrm>
        </p:spPr>
        <p:txBody>
          <a:bodyPr/>
          <a:lstStyle/>
          <a:p>
            <a:r>
              <a:rPr lang="en-US" dirty="0">
                <a:solidFill>
                  <a:schemeClr val="dk1"/>
                </a:solidFill>
              </a:rPr>
              <a:t>Here are key points to understand automation testing and Selenium, with a focus on the latest version, Selenium 4:</a:t>
            </a:r>
            <a:endParaRPr lang="en-US" dirty="0"/>
          </a:p>
          <a:p>
            <a:pPr lvl="1"/>
            <a:r>
              <a:rPr lang="en-US" dirty="0"/>
              <a:t>Organizations adopt automation testing for efficient software delivery.</a:t>
            </a:r>
          </a:p>
          <a:p>
            <a:pPr lvl="1"/>
            <a:r>
              <a:rPr lang="en-US" dirty="0"/>
              <a:t>Selenium, a widely-used framework, has evolved through versions (Selenium 1, 2, 3, and the latest, Selenium 4).</a:t>
            </a:r>
          </a:p>
          <a:p>
            <a:pPr lvl="1"/>
            <a:r>
              <a:rPr lang="en-US" dirty="0"/>
              <a:t>Selenium 4, an open-source tool, evolves rapidly, offering advanced features like Selenium Grid, W3C compliance, an advanced IDE, and new APIs.</a:t>
            </a:r>
          </a:p>
          <a:p>
            <a:endParaRPr lang="en-US" dirty="0"/>
          </a:p>
          <a:p>
            <a:endParaRPr lang="en-US" dirty="0"/>
          </a:p>
          <a:p>
            <a:endParaRPr lang="en-IN" dirty="0"/>
          </a:p>
        </p:txBody>
      </p:sp>
      <p:pic>
        <p:nvPicPr>
          <p:cNvPr id="76" name="Google Shape;76;p4"/>
          <p:cNvPicPr preferRelativeResize="0"/>
          <p:nvPr/>
        </p:nvPicPr>
        <p:blipFill rotWithShape="1">
          <a:blip r:embed="rId3">
            <a:alphaModFix/>
          </a:blip>
          <a:srcRect l="12259" r="14543"/>
          <a:stretch/>
        </p:blipFill>
        <p:spPr>
          <a:xfrm>
            <a:off x="8902262" y="2322786"/>
            <a:ext cx="2186152" cy="2007476"/>
          </a:xfrm>
          <a:prstGeom prst="ellipse">
            <a:avLst/>
          </a:prstGeom>
          <a:noFill/>
          <a:ln>
            <a:noFill/>
          </a:ln>
        </p:spPr>
      </p:pic>
      <p:pic>
        <p:nvPicPr>
          <p:cNvPr id="75" name="Google Shape;75;p4"/>
          <p:cNvPicPr preferRelativeResize="0"/>
          <p:nvPr/>
        </p:nvPicPr>
        <p:blipFill>
          <a:blip r:embed="rId4">
            <a:alphaModFix/>
          </a:blip>
          <a:stretch>
            <a:fillRect/>
          </a:stretch>
        </p:blipFill>
        <p:spPr>
          <a:xfrm>
            <a:off x="8578368" y="2040844"/>
            <a:ext cx="2923900" cy="4709399"/>
          </a:xfrm>
          <a:prstGeom prst="rect">
            <a:avLst/>
          </a:prstGeom>
          <a:noFill/>
          <a:ln>
            <a:noFill/>
          </a:ln>
        </p:spPr>
      </p:pic>
    </p:spTree>
    <p:extLst>
      <p:ext uri="{BB962C8B-B14F-4D97-AF65-F5344CB8AC3E}">
        <p14:creationId xmlns:p14="http://schemas.microsoft.com/office/powerpoint/2010/main" val="42717780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37"/>
          <p:cNvSpPr txBox="1">
            <a:spLocks noGrp="1"/>
          </p:cNvSpPr>
          <p:nvPr>
            <p:ph type="title"/>
          </p:nvPr>
        </p:nvSpPr>
        <p:spPr/>
        <p:txBody>
          <a:bodyPr/>
          <a:lstStyle/>
          <a:p>
            <a:r>
              <a:rPr lang="en-US"/>
              <a:t>3.4.1 Developing Test Cases &amp; Suites</a:t>
            </a:r>
          </a:p>
        </p:txBody>
      </p:sp>
      <p:sp>
        <p:nvSpPr>
          <p:cNvPr id="396" name="Google Shape;396;p37"/>
          <p:cNvSpPr txBox="1">
            <a:spLocks noGrp="1"/>
          </p:cNvSpPr>
          <p:nvPr>
            <p:ph type="body" idx="24"/>
          </p:nvPr>
        </p:nvSpPr>
        <p:spPr>
          <a:xfrm>
            <a:off x="514350" y="1304995"/>
            <a:ext cx="8497570" cy="4840828"/>
          </a:xfrm>
        </p:spPr>
        <p:txBody>
          <a:bodyPr/>
          <a:lstStyle/>
          <a:p>
            <a:r>
              <a:rPr lang="en-US" dirty="0"/>
              <a:t>This step involves the following actions:</a:t>
            </a:r>
          </a:p>
          <a:p>
            <a:pPr lvl="1">
              <a:spcAft>
                <a:spcPts val="800"/>
              </a:spcAft>
            </a:pPr>
            <a:r>
              <a:rPr lang="en-US" dirty="0"/>
              <a:t>Install </a:t>
            </a:r>
            <a:r>
              <a:rPr lang="en-US" dirty="0" err="1"/>
              <a:t>TestNG</a:t>
            </a:r>
            <a:endParaRPr lang="en-US" dirty="0"/>
          </a:p>
          <a:p>
            <a:pPr lvl="2">
              <a:spcAft>
                <a:spcPts val="800"/>
              </a:spcAft>
            </a:pPr>
            <a:r>
              <a:rPr lang="en-US" dirty="0"/>
              <a:t>We are going to user </a:t>
            </a:r>
            <a:r>
              <a:rPr lang="en-US" dirty="0" err="1"/>
              <a:t>TestNG</a:t>
            </a:r>
            <a:r>
              <a:rPr lang="en-US" dirty="0"/>
              <a:t>, so install </a:t>
            </a:r>
            <a:r>
              <a:rPr lang="en-US" dirty="0" err="1"/>
              <a:t>TestNG</a:t>
            </a:r>
            <a:r>
              <a:rPr lang="en-US" dirty="0"/>
              <a:t> as a testing framework for the project</a:t>
            </a:r>
          </a:p>
          <a:p>
            <a:pPr lvl="1">
              <a:spcAft>
                <a:spcPts val="800"/>
              </a:spcAft>
            </a:pPr>
            <a:r>
              <a:rPr lang="en-US" dirty="0"/>
              <a:t>Create </a:t>
            </a:r>
            <a:r>
              <a:rPr lang="en-US" dirty="0" err="1"/>
              <a:t>TestNG</a:t>
            </a:r>
            <a:r>
              <a:rPr lang="en-US" dirty="0"/>
              <a:t> XML Suite</a:t>
            </a:r>
          </a:p>
          <a:p>
            <a:pPr lvl="2">
              <a:spcAft>
                <a:spcPts val="800"/>
              </a:spcAft>
            </a:pPr>
            <a:r>
              <a:rPr lang="en-US" dirty="0"/>
              <a:t>Create a </a:t>
            </a:r>
            <a:r>
              <a:rPr lang="en-US" dirty="0" err="1"/>
              <a:t>TestNG</a:t>
            </a:r>
            <a:r>
              <a:rPr lang="en-US" dirty="0"/>
              <a:t> XML file to define the test suite configuration</a:t>
            </a:r>
          </a:p>
          <a:p>
            <a:pPr lvl="2">
              <a:spcAft>
                <a:spcPts val="800"/>
              </a:spcAft>
            </a:pPr>
            <a:r>
              <a:rPr lang="en-US" dirty="0"/>
              <a:t>Specify the test classes, test methods, parallel execution settings and other parameters</a:t>
            </a:r>
          </a:p>
          <a:p>
            <a:pPr lvl="2">
              <a:spcAft>
                <a:spcPts val="800"/>
              </a:spcAft>
            </a:pPr>
            <a:r>
              <a:rPr lang="en-US" dirty="0"/>
              <a:t>Example</a:t>
            </a:r>
          </a:p>
          <a:p>
            <a:pPr marL="276225" lvl="2" indent="0">
              <a:spcAft>
                <a:spcPts val="800"/>
              </a:spcAft>
              <a:buNone/>
            </a:pPr>
            <a:r>
              <a:rPr lang="en-US" dirty="0"/>
              <a:t>	</a:t>
            </a:r>
            <a:r>
              <a:rPr lang="en-US" sz="1500" dirty="0">
                <a:latin typeface="Courier New" panose="02070309020205020404" pitchFamily="49" charset="0"/>
                <a:cs typeface="Courier New" panose="02070309020205020404" pitchFamily="49" charset="0"/>
              </a:rPr>
              <a:t>&lt;suite name=“</a:t>
            </a:r>
            <a:r>
              <a:rPr lang="en-US" sz="1500" dirty="0" err="1">
                <a:latin typeface="Courier New" panose="02070309020205020404" pitchFamily="49" charset="0"/>
                <a:cs typeface="Courier New" panose="02070309020205020404" pitchFamily="49" charset="0"/>
              </a:rPr>
              <a:t>ExampleSuite</a:t>
            </a:r>
            <a:r>
              <a:rPr lang="en-US" sz="1500" dirty="0">
                <a:latin typeface="Courier New" panose="02070309020205020404" pitchFamily="49" charset="0"/>
                <a:cs typeface="Courier New" panose="02070309020205020404" pitchFamily="49" charset="0"/>
              </a:rPr>
              <a:t>"&gt;</a:t>
            </a:r>
          </a:p>
          <a:p>
            <a:pPr marL="1076325" lvl="3" indent="0">
              <a:spcAft>
                <a:spcPts val="800"/>
              </a:spcAft>
              <a:buNone/>
            </a:pPr>
            <a:r>
              <a:rPr lang="en-US" dirty="0">
                <a:latin typeface="Courier New" panose="02070309020205020404" pitchFamily="49" charset="0"/>
                <a:cs typeface="Courier New" panose="02070309020205020404" pitchFamily="49" charset="0"/>
              </a:rPr>
              <a:t>    &lt;test name=“</a:t>
            </a:r>
            <a:r>
              <a:rPr lang="en-US" dirty="0" err="1">
                <a:latin typeface="Courier New" panose="02070309020205020404" pitchFamily="49" charset="0"/>
                <a:cs typeface="Courier New" panose="02070309020205020404" pitchFamily="49" charset="0"/>
              </a:rPr>
              <a:t>ExampleTest</a:t>
            </a:r>
            <a:r>
              <a:rPr lang="en-US" dirty="0">
                <a:latin typeface="Courier New" panose="02070309020205020404" pitchFamily="49" charset="0"/>
                <a:cs typeface="Courier New" panose="02070309020205020404" pitchFamily="49" charset="0"/>
              </a:rPr>
              <a:t>" parallel="tests"&gt;</a:t>
            </a:r>
          </a:p>
          <a:p>
            <a:pPr marL="1076325" lvl="3" indent="0">
              <a:spcAft>
                <a:spcPts val="800"/>
              </a:spcAft>
              <a:buNone/>
            </a:pPr>
            <a:r>
              <a:rPr lang="en-US" dirty="0">
                <a:latin typeface="Courier New" panose="02070309020205020404" pitchFamily="49" charset="0"/>
                <a:cs typeface="Courier New" panose="02070309020205020404" pitchFamily="49" charset="0"/>
              </a:rPr>
              <a:t>        &lt;classes&gt;</a:t>
            </a:r>
          </a:p>
          <a:p>
            <a:pPr marL="1076325" lvl="3" indent="0">
              <a:spcAft>
                <a:spcPts val="800"/>
              </a:spcAft>
              <a:buNone/>
            </a:pPr>
            <a:r>
              <a:rPr lang="en-US" dirty="0">
                <a:latin typeface="Courier New" panose="02070309020205020404" pitchFamily="49" charset="0"/>
                <a:cs typeface="Courier New" panose="02070309020205020404" pitchFamily="49" charset="0"/>
              </a:rPr>
              <a:t>            &lt;class name=“</a:t>
            </a:r>
            <a:r>
              <a:rPr lang="en-US" dirty="0" err="1">
                <a:latin typeface="Courier New" panose="02070309020205020404" pitchFamily="49" charset="0"/>
                <a:cs typeface="Courier New" panose="02070309020205020404" pitchFamily="49" charset="0"/>
              </a:rPr>
              <a:t>TestClass</a:t>
            </a:r>
            <a:r>
              <a:rPr lang="en-US" dirty="0">
                <a:latin typeface="Courier New" panose="02070309020205020404" pitchFamily="49" charset="0"/>
                <a:cs typeface="Courier New" panose="02070309020205020404" pitchFamily="49" charset="0"/>
              </a:rPr>
              <a:t>"/&gt;</a:t>
            </a:r>
          </a:p>
          <a:p>
            <a:pPr marL="1076325" lvl="3" indent="0">
              <a:spcAft>
                <a:spcPts val="800"/>
              </a:spcAft>
              <a:buNone/>
            </a:pPr>
            <a:r>
              <a:rPr lang="en-US" dirty="0">
                <a:latin typeface="Courier New" panose="02070309020205020404" pitchFamily="49" charset="0"/>
                <a:cs typeface="Courier New" panose="02070309020205020404" pitchFamily="49" charset="0"/>
              </a:rPr>
              <a:t>        &lt;/classes&gt;</a:t>
            </a:r>
          </a:p>
          <a:p>
            <a:pPr marL="1076325" lvl="3" indent="0">
              <a:spcAft>
                <a:spcPts val="800"/>
              </a:spcAft>
              <a:buNone/>
            </a:pPr>
            <a:r>
              <a:rPr lang="en-US" dirty="0">
                <a:latin typeface="Courier New" panose="02070309020205020404" pitchFamily="49" charset="0"/>
                <a:cs typeface="Courier New" panose="02070309020205020404" pitchFamily="49" charset="0"/>
              </a:rPr>
              <a:t>    &lt;/test&gt;</a:t>
            </a:r>
          </a:p>
          <a:p>
            <a:pPr marL="1076325" lvl="3" indent="0">
              <a:spcAft>
                <a:spcPts val="800"/>
              </a:spcAft>
              <a:buNone/>
            </a:pPr>
            <a:r>
              <a:rPr lang="en-US" dirty="0">
                <a:latin typeface="Courier New" panose="02070309020205020404" pitchFamily="49" charset="0"/>
                <a:cs typeface="Courier New" panose="02070309020205020404" pitchFamily="49" charset="0"/>
              </a:rPr>
              <a:t>&lt;/suite&gt;</a:t>
            </a:r>
          </a:p>
        </p:txBody>
      </p:sp>
      <p:sp>
        <p:nvSpPr>
          <p:cNvPr id="397" name="Google Shape;397;p37"/>
          <p:cNvSpPr txBox="1"/>
          <p:nvPr/>
        </p:nvSpPr>
        <p:spPr>
          <a:xfrm>
            <a:off x="2774467" y="1176200"/>
            <a:ext cx="6374400" cy="381200"/>
          </a:xfrm>
          <a:prstGeom prst="rect">
            <a:avLst/>
          </a:prstGeom>
          <a:noFill/>
          <a:ln>
            <a:noFill/>
          </a:ln>
        </p:spPr>
        <p:txBody>
          <a:bodyPr spcFirstLastPara="1" wrap="square" lIns="121900" tIns="121900" rIns="121900" bIns="121900" anchor="t" anchorCtr="0">
            <a:noAutofit/>
          </a:bodyPr>
          <a:lstStyle/>
          <a:p>
            <a:endParaRPr sz="2400" dirty="0">
              <a:solidFill>
                <a:schemeClr val="dk2"/>
              </a:solidFill>
            </a:endParaRPr>
          </a:p>
        </p:txBody>
      </p:sp>
      <p:pic>
        <p:nvPicPr>
          <p:cNvPr id="2" name="Picture 1"/>
          <p:cNvPicPr>
            <a:picLocks noChangeAspect="1"/>
          </p:cNvPicPr>
          <p:nvPr/>
        </p:nvPicPr>
        <p:blipFill>
          <a:blip r:embed="rId3"/>
          <a:stretch>
            <a:fillRect/>
          </a:stretch>
        </p:blipFill>
        <p:spPr>
          <a:xfrm>
            <a:off x="8330040" y="2346279"/>
            <a:ext cx="3314280" cy="3979122"/>
          </a:xfrm>
          <a:prstGeom prst="rect">
            <a:avLst/>
          </a:prstGeom>
        </p:spPr>
      </p:pic>
    </p:spTree>
    <p:extLst>
      <p:ext uri="{BB962C8B-B14F-4D97-AF65-F5344CB8AC3E}">
        <p14:creationId xmlns:p14="http://schemas.microsoft.com/office/powerpoint/2010/main" val="23275100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8"/>
          <p:cNvSpPr txBox="1">
            <a:spLocks noGrp="1"/>
          </p:cNvSpPr>
          <p:nvPr>
            <p:ph type="title"/>
          </p:nvPr>
        </p:nvSpPr>
        <p:spPr/>
        <p:txBody>
          <a:bodyPr/>
          <a:lstStyle/>
          <a:p>
            <a:r>
              <a:rPr lang="en-US"/>
              <a:t>3.4.1 Developing Test Cases &amp; Suites</a:t>
            </a:r>
          </a:p>
        </p:txBody>
      </p:sp>
      <p:sp>
        <p:nvSpPr>
          <p:cNvPr id="404" name="Google Shape;404;p38"/>
          <p:cNvSpPr txBox="1">
            <a:spLocks noGrp="1"/>
          </p:cNvSpPr>
          <p:nvPr>
            <p:ph type="body" idx="24"/>
          </p:nvPr>
        </p:nvSpPr>
        <p:spPr>
          <a:xfrm>
            <a:off x="514350" y="1304995"/>
            <a:ext cx="7654290" cy="4840828"/>
          </a:xfrm>
        </p:spPr>
        <p:txBody>
          <a:bodyPr/>
          <a:lstStyle/>
          <a:p>
            <a:r>
              <a:rPr lang="en-US" dirty="0"/>
              <a:t>This step involves the following actions:</a:t>
            </a:r>
          </a:p>
          <a:p>
            <a:pPr lvl="1"/>
            <a:r>
              <a:rPr lang="en-US" dirty="0"/>
              <a:t>Execute Tests</a:t>
            </a:r>
          </a:p>
          <a:p>
            <a:pPr lvl="2"/>
            <a:r>
              <a:rPr lang="en-US" dirty="0"/>
              <a:t>Run test suite using the </a:t>
            </a:r>
            <a:r>
              <a:rPr lang="en-US" dirty="0" err="1"/>
              <a:t>TestNG</a:t>
            </a:r>
            <a:r>
              <a:rPr lang="en-US" dirty="0"/>
              <a:t> framework</a:t>
            </a:r>
          </a:p>
          <a:p>
            <a:pPr lvl="2"/>
            <a:r>
              <a:rPr lang="en-US" dirty="0"/>
              <a:t>Test cases will be executed in parallel across different nodes in the Selenium Grid</a:t>
            </a:r>
          </a:p>
          <a:p>
            <a:pPr lvl="2"/>
            <a:r>
              <a:rPr lang="en-US" dirty="0"/>
              <a:t>Example command, considering the configuration file is saved as testing.xml</a:t>
            </a:r>
          </a:p>
          <a:p>
            <a:pPr lvl="3"/>
            <a:r>
              <a:rPr lang="en-US" dirty="0"/>
              <a:t>java -</a:t>
            </a:r>
            <a:r>
              <a:rPr lang="en-US" dirty="0" err="1"/>
              <a:t>cp</a:t>
            </a:r>
            <a:r>
              <a:rPr lang="en-US" dirty="0"/>
              <a:t> testng.jar </a:t>
            </a:r>
            <a:r>
              <a:rPr lang="en-US" dirty="0" err="1"/>
              <a:t>org.testng.TestNG</a:t>
            </a:r>
            <a:r>
              <a:rPr lang="en-US" dirty="0"/>
              <a:t> testng.xml</a:t>
            </a:r>
          </a:p>
        </p:txBody>
      </p:sp>
      <p:pic>
        <p:nvPicPr>
          <p:cNvPr id="5" name="Picture 4"/>
          <p:cNvPicPr>
            <a:picLocks noChangeAspect="1"/>
          </p:cNvPicPr>
          <p:nvPr/>
        </p:nvPicPr>
        <p:blipFill>
          <a:blip r:embed="rId3"/>
          <a:stretch>
            <a:fillRect/>
          </a:stretch>
        </p:blipFill>
        <p:spPr>
          <a:xfrm>
            <a:off x="8082186" y="2025850"/>
            <a:ext cx="3652614" cy="4146488"/>
          </a:xfrm>
          <a:prstGeom prst="rect">
            <a:avLst/>
          </a:prstGeom>
        </p:spPr>
      </p:pic>
    </p:spTree>
    <p:extLst>
      <p:ext uri="{BB962C8B-B14F-4D97-AF65-F5344CB8AC3E}">
        <p14:creationId xmlns:p14="http://schemas.microsoft.com/office/powerpoint/2010/main" val="9228451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39"/>
          <p:cNvSpPr txBox="1">
            <a:spLocks noGrp="1"/>
          </p:cNvSpPr>
          <p:nvPr>
            <p:ph type="title"/>
          </p:nvPr>
        </p:nvSpPr>
        <p:spPr/>
        <p:txBody>
          <a:bodyPr/>
          <a:lstStyle/>
          <a:p>
            <a:r>
              <a:rPr lang="en-US"/>
              <a:t>What did you Grasp?</a:t>
            </a:r>
          </a:p>
        </p:txBody>
      </p:sp>
      <p:sp>
        <p:nvSpPr>
          <p:cNvPr id="412" name="Google Shape;412;p39"/>
          <p:cNvSpPr txBox="1">
            <a:spLocks noGrp="1"/>
          </p:cNvSpPr>
          <p:nvPr>
            <p:ph type="body" sz="quarter" idx="24"/>
          </p:nvPr>
        </p:nvSpPr>
        <p:spPr/>
        <p:txBody>
          <a:bodyPr/>
          <a:lstStyle/>
          <a:p>
            <a:pPr marL="342900" indent="-342900">
              <a:buFont typeface="+mj-lt"/>
              <a:buAutoNum type="arabicPeriod"/>
            </a:pPr>
            <a:r>
              <a:rPr lang="en-US" dirty="0">
                <a:sym typeface="Roboto"/>
              </a:rPr>
              <a:t>Which Selenium command is used to click on a web element?</a:t>
            </a:r>
          </a:p>
          <a:p>
            <a:pPr marL="342900" indent="-342900">
              <a:buFont typeface="+mj-lt"/>
              <a:buAutoNum type="arabicPeriod"/>
            </a:pPr>
            <a:endParaRPr lang="en-US" dirty="0">
              <a:sym typeface="Roboto"/>
            </a:endParaRPr>
          </a:p>
          <a:p>
            <a:pPr marL="720725" lvl="1" indent="-342900">
              <a:buFont typeface="+mj-lt"/>
              <a:buAutoNum type="alphaUcPeriod"/>
            </a:pPr>
            <a:r>
              <a:rPr lang="en-US" b="1" dirty="0" err="1">
                <a:sym typeface="Roboto"/>
              </a:rPr>
              <a:t>clickElement</a:t>
            </a:r>
            <a:r>
              <a:rPr lang="en-US" b="1" dirty="0">
                <a:sym typeface="Roboto"/>
              </a:rPr>
              <a:t>()</a:t>
            </a:r>
          </a:p>
          <a:p>
            <a:pPr marL="720725" lvl="1" indent="-342900">
              <a:buFont typeface="+mj-lt"/>
              <a:buAutoNum type="alphaUcPeriod"/>
            </a:pPr>
            <a:r>
              <a:rPr lang="en-US" b="1" dirty="0">
                <a:sym typeface="Roboto"/>
              </a:rPr>
              <a:t>click()</a:t>
            </a:r>
          </a:p>
          <a:p>
            <a:pPr marL="720725" lvl="1" indent="-342900">
              <a:buFont typeface="+mj-lt"/>
              <a:buAutoNum type="alphaUcPeriod"/>
            </a:pPr>
            <a:r>
              <a:rPr lang="en-US" b="1" dirty="0" err="1">
                <a:sym typeface="Roboto"/>
              </a:rPr>
              <a:t>elementClick</a:t>
            </a:r>
            <a:r>
              <a:rPr lang="en-US" b="1" dirty="0">
                <a:sym typeface="Roboto"/>
              </a:rPr>
              <a:t>()</a:t>
            </a:r>
          </a:p>
          <a:p>
            <a:pPr marL="720725" lvl="1" indent="-342900">
              <a:buFont typeface="+mj-lt"/>
              <a:buAutoNum type="alphaUcPeriod"/>
            </a:pPr>
            <a:r>
              <a:rPr lang="en-US" b="1" dirty="0">
                <a:sym typeface="Roboto"/>
              </a:rPr>
              <a:t>select()</a:t>
            </a:r>
          </a:p>
          <a:p>
            <a:endParaRPr lang="en-US" dirty="0"/>
          </a:p>
          <a:p>
            <a:endParaRPr lang="en-US" dirty="0"/>
          </a:p>
          <a:p>
            <a:endParaRPr lang="en-US" dirty="0"/>
          </a:p>
        </p:txBody>
      </p:sp>
    </p:spTree>
    <p:extLst>
      <p:ext uri="{BB962C8B-B14F-4D97-AF65-F5344CB8AC3E}">
        <p14:creationId xmlns:p14="http://schemas.microsoft.com/office/powerpoint/2010/main" val="30833773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g2ab232460f9_0_441"/>
          <p:cNvSpPr txBox="1">
            <a:spLocks noGrp="1"/>
          </p:cNvSpPr>
          <p:nvPr>
            <p:ph type="title"/>
          </p:nvPr>
        </p:nvSpPr>
        <p:spPr/>
        <p:txBody>
          <a:bodyPr/>
          <a:lstStyle/>
          <a:p>
            <a:r>
              <a:rPr lang="en-US" dirty="0"/>
              <a:t>What did you Grasp?</a:t>
            </a:r>
          </a:p>
        </p:txBody>
      </p:sp>
      <p:sp>
        <p:nvSpPr>
          <p:cNvPr id="419" name="Google Shape;419;g2ab232460f9_0_441"/>
          <p:cNvSpPr txBox="1">
            <a:spLocks noGrp="1"/>
          </p:cNvSpPr>
          <p:nvPr>
            <p:ph type="body" idx="24"/>
          </p:nvPr>
        </p:nvSpPr>
        <p:spPr/>
        <p:txBody>
          <a:bodyPr/>
          <a:lstStyle/>
          <a:p>
            <a:pPr marL="342900" indent="-342900">
              <a:buFont typeface="+mj-lt"/>
              <a:buAutoNum type="arabicPeriod" startAt="2"/>
            </a:pPr>
            <a:r>
              <a:rPr lang="en-US" dirty="0">
                <a:sym typeface="Roboto"/>
              </a:rPr>
              <a:t>What does the </a:t>
            </a:r>
            <a:r>
              <a:rPr lang="en-US" dirty="0" err="1">
                <a:sym typeface="Courier New"/>
              </a:rPr>
              <a:t>assertEqual</a:t>
            </a:r>
            <a:r>
              <a:rPr lang="en-US" dirty="0">
                <a:sym typeface="Roboto"/>
              </a:rPr>
              <a:t> assertion do in Selenium?</a:t>
            </a:r>
          </a:p>
          <a:p>
            <a:pPr marL="342900" indent="-342900">
              <a:buFont typeface="+mj-lt"/>
              <a:buAutoNum type="arabicPeriod" startAt="2"/>
            </a:pPr>
            <a:endParaRPr lang="en-US" dirty="0">
              <a:sym typeface="Roboto"/>
            </a:endParaRPr>
          </a:p>
          <a:p>
            <a:pPr marL="800100" lvl="1" indent="-342900">
              <a:buFont typeface="+mj-lt"/>
              <a:buAutoNum type="alphaUcPeriod"/>
            </a:pPr>
            <a:r>
              <a:rPr lang="en-US" b="1" dirty="0">
                <a:sym typeface="Roboto"/>
              </a:rPr>
              <a:t>Checks if two values are equal</a:t>
            </a:r>
          </a:p>
          <a:p>
            <a:pPr marL="800100" lvl="1" indent="-342900">
              <a:buFont typeface="+mj-lt"/>
              <a:buAutoNum type="alphaUcPeriod"/>
            </a:pPr>
            <a:r>
              <a:rPr lang="en-US" b="1" dirty="0">
                <a:sym typeface="Roboto"/>
              </a:rPr>
              <a:t>Verifies if an element is present</a:t>
            </a:r>
          </a:p>
          <a:p>
            <a:pPr marL="800100" lvl="1" indent="-342900">
              <a:buFont typeface="+mj-lt"/>
              <a:buAutoNum type="alphaUcPeriod"/>
            </a:pPr>
            <a:r>
              <a:rPr lang="en-US" b="1" dirty="0">
                <a:sym typeface="Roboto"/>
              </a:rPr>
              <a:t>Compares two web pages</a:t>
            </a:r>
          </a:p>
          <a:p>
            <a:pPr marL="800100" lvl="1" indent="-342900">
              <a:buFont typeface="+mj-lt"/>
              <a:buAutoNum type="alphaUcPeriod"/>
            </a:pPr>
            <a:r>
              <a:rPr lang="en-US" b="1" dirty="0">
                <a:sym typeface="Roboto"/>
              </a:rPr>
              <a:t>Determines if an element is clickable</a:t>
            </a:r>
          </a:p>
          <a:p>
            <a:endParaRPr lang="en-US" dirty="0">
              <a:sym typeface="Roboto"/>
            </a:endParaRPr>
          </a:p>
          <a:p>
            <a:endParaRPr lang="en-US" dirty="0"/>
          </a:p>
          <a:p>
            <a:endParaRPr lang="en-US" dirty="0"/>
          </a:p>
          <a:p>
            <a:endParaRPr lang="en-US" dirty="0"/>
          </a:p>
        </p:txBody>
      </p:sp>
    </p:spTree>
    <p:extLst>
      <p:ext uri="{BB962C8B-B14F-4D97-AF65-F5344CB8AC3E}">
        <p14:creationId xmlns:p14="http://schemas.microsoft.com/office/powerpoint/2010/main" val="36614774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g2ab232460f9_0_448"/>
          <p:cNvSpPr txBox="1">
            <a:spLocks noGrp="1"/>
          </p:cNvSpPr>
          <p:nvPr>
            <p:ph type="title"/>
          </p:nvPr>
        </p:nvSpPr>
        <p:spPr/>
        <p:txBody>
          <a:bodyPr/>
          <a:lstStyle/>
          <a:p>
            <a:r>
              <a:rPr lang="en-US"/>
              <a:t>What did you Grasp?</a:t>
            </a:r>
          </a:p>
        </p:txBody>
      </p:sp>
      <p:sp>
        <p:nvSpPr>
          <p:cNvPr id="426" name="Google Shape;426;g2ab232460f9_0_448"/>
          <p:cNvSpPr txBox="1">
            <a:spLocks noGrp="1"/>
          </p:cNvSpPr>
          <p:nvPr>
            <p:ph type="body" idx="24"/>
          </p:nvPr>
        </p:nvSpPr>
        <p:spPr/>
        <p:txBody>
          <a:bodyPr/>
          <a:lstStyle/>
          <a:p>
            <a:pPr marL="342900" indent="-342900">
              <a:buFont typeface="+mj-lt"/>
              <a:buAutoNum type="arabicPeriod" startAt="3"/>
            </a:pPr>
            <a:r>
              <a:rPr lang="en-US" dirty="0">
                <a:sym typeface="Roboto"/>
              </a:rPr>
              <a:t>How can you handle dynamic events in Selenium WebDriver?</a:t>
            </a:r>
          </a:p>
          <a:p>
            <a:pPr marL="342900" indent="-342900">
              <a:buFont typeface="+mj-lt"/>
              <a:buAutoNum type="arabicPeriod" startAt="3"/>
            </a:pPr>
            <a:endParaRPr lang="en-US" dirty="0">
              <a:sym typeface="Roboto"/>
            </a:endParaRPr>
          </a:p>
          <a:p>
            <a:pPr marL="800100" lvl="1" indent="-444500">
              <a:buFont typeface="+mj-lt"/>
              <a:buAutoNum type="alphaUcPeriod"/>
            </a:pPr>
            <a:r>
              <a:rPr lang="en-US" b="1" dirty="0">
                <a:sym typeface="Roboto"/>
              </a:rPr>
              <a:t>By using explicit waits</a:t>
            </a:r>
          </a:p>
          <a:p>
            <a:pPr marL="800100" lvl="1" indent="-444500">
              <a:buFont typeface="+mj-lt"/>
              <a:buAutoNum type="alphaUcPeriod"/>
            </a:pPr>
            <a:r>
              <a:rPr lang="en-US" b="1" dirty="0">
                <a:sym typeface="Roboto"/>
              </a:rPr>
              <a:t>By avoiding dynamic elements</a:t>
            </a:r>
          </a:p>
          <a:p>
            <a:pPr marL="800100" lvl="1" indent="-444500">
              <a:buFont typeface="+mj-lt"/>
              <a:buAutoNum type="alphaUcPeriod"/>
            </a:pPr>
            <a:r>
              <a:rPr lang="en-US" b="1" dirty="0">
                <a:sym typeface="Roboto"/>
              </a:rPr>
              <a:t>By refreshing the page frequently</a:t>
            </a:r>
          </a:p>
          <a:p>
            <a:pPr marL="800100" lvl="1" indent="-444500">
              <a:buFont typeface="+mj-lt"/>
              <a:buAutoNum type="alphaUcPeriod"/>
            </a:pPr>
            <a:r>
              <a:rPr lang="en-US" b="1" dirty="0">
                <a:sym typeface="Roboto"/>
              </a:rPr>
              <a:t>By disabling JavaScript</a:t>
            </a:r>
          </a:p>
          <a:p>
            <a:endParaRPr lang="en-US" dirty="0">
              <a:sym typeface="Roboto"/>
            </a:endParaRPr>
          </a:p>
          <a:p>
            <a:endParaRPr lang="en-US" dirty="0"/>
          </a:p>
          <a:p>
            <a:endParaRPr lang="en-US" dirty="0"/>
          </a:p>
          <a:p>
            <a:endParaRPr lang="en-US" dirty="0"/>
          </a:p>
        </p:txBody>
      </p:sp>
    </p:spTree>
    <p:extLst>
      <p:ext uri="{BB962C8B-B14F-4D97-AF65-F5344CB8AC3E}">
        <p14:creationId xmlns:p14="http://schemas.microsoft.com/office/powerpoint/2010/main" val="523451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g2ab232460f9_0_216"/>
          <p:cNvSpPr txBox="1">
            <a:spLocks noGrp="1"/>
          </p:cNvSpPr>
          <p:nvPr>
            <p:ph type="title"/>
          </p:nvPr>
        </p:nvSpPr>
        <p:spPr/>
        <p:txBody>
          <a:bodyPr/>
          <a:lstStyle/>
          <a:p>
            <a:r>
              <a:rPr lang="en-US" dirty="0"/>
              <a:t>3.5.0 Cross Browser Testing</a:t>
            </a:r>
          </a:p>
        </p:txBody>
      </p:sp>
      <p:sp>
        <p:nvSpPr>
          <p:cNvPr id="4" name="Text Placeholder 3"/>
          <p:cNvSpPr>
            <a:spLocks noGrp="1"/>
          </p:cNvSpPr>
          <p:nvPr>
            <p:ph type="body" sz="quarter" idx="24"/>
          </p:nvPr>
        </p:nvSpPr>
        <p:spPr/>
        <p:txBody>
          <a:bodyPr/>
          <a:lstStyle/>
          <a:p>
            <a:r>
              <a:rPr lang="en-US" dirty="0"/>
              <a:t>Cross browser testing is the practice of ensuring that a web application works consistently across different web browsers, as each browser has its own rendering engine and features.</a:t>
            </a:r>
          </a:p>
          <a:p>
            <a:pPr lvl="1"/>
            <a:r>
              <a:rPr lang="en-US" dirty="0"/>
              <a:t>Selenium excels in cross-browser testing due to:</a:t>
            </a:r>
          </a:p>
          <a:p>
            <a:pPr lvl="2"/>
            <a:r>
              <a:rPr lang="en-US" dirty="0"/>
              <a:t>Support for multiple browsers</a:t>
            </a:r>
          </a:p>
          <a:p>
            <a:pPr lvl="2"/>
            <a:r>
              <a:rPr lang="en-US" dirty="0"/>
              <a:t>Ability to write browser-agnostic scripts</a:t>
            </a:r>
          </a:p>
          <a:p>
            <a:endParaRPr lang="en-US" dirty="0"/>
          </a:p>
          <a:p>
            <a:endParaRPr lang="en-US" dirty="0"/>
          </a:p>
          <a:p>
            <a:endParaRPr lang="en-IN" dirty="0"/>
          </a:p>
        </p:txBody>
      </p:sp>
      <p:pic>
        <p:nvPicPr>
          <p:cNvPr id="7" name="Picture 6"/>
          <p:cNvPicPr>
            <a:picLocks noChangeAspect="1"/>
          </p:cNvPicPr>
          <p:nvPr/>
        </p:nvPicPr>
        <p:blipFill>
          <a:blip r:embed="rId3">
            <a:clrChange>
              <a:clrFrom>
                <a:srgbClr val="FFFFFF"/>
              </a:clrFrom>
              <a:clrTo>
                <a:srgbClr val="FFFFFF">
                  <a:alpha val="0"/>
                </a:srgbClr>
              </a:clrTo>
            </a:clrChange>
          </a:blip>
          <a:stretch>
            <a:fillRect/>
          </a:stretch>
        </p:blipFill>
        <p:spPr>
          <a:xfrm>
            <a:off x="7483500" y="2968395"/>
            <a:ext cx="4363059" cy="3296110"/>
          </a:xfrm>
          <a:prstGeom prst="rect">
            <a:avLst/>
          </a:prstGeom>
        </p:spPr>
      </p:pic>
    </p:spTree>
    <p:extLst>
      <p:ext uri="{BB962C8B-B14F-4D97-AF65-F5344CB8AC3E}">
        <p14:creationId xmlns:p14="http://schemas.microsoft.com/office/powerpoint/2010/main" val="26739678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41"/>
          <p:cNvSpPr txBox="1">
            <a:spLocks noGrp="1"/>
          </p:cNvSpPr>
          <p:nvPr>
            <p:ph type="title"/>
          </p:nvPr>
        </p:nvSpPr>
        <p:spPr/>
        <p:txBody>
          <a:bodyPr/>
          <a:lstStyle/>
          <a:p>
            <a:r>
              <a:rPr lang="en-US"/>
              <a:t>3.5.1 Cross Browser Testing - Firefox, IE, Chrome, Edge</a:t>
            </a:r>
          </a:p>
        </p:txBody>
      </p:sp>
      <p:sp>
        <p:nvSpPr>
          <p:cNvPr id="4" name="Text Placeholder 3"/>
          <p:cNvSpPr>
            <a:spLocks noGrp="1"/>
          </p:cNvSpPr>
          <p:nvPr>
            <p:ph type="body" sz="quarter" idx="24"/>
          </p:nvPr>
        </p:nvSpPr>
        <p:spPr/>
        <p:txBody>
          <a:bodyPr/>
          <a:lstStyle/>
          <a:p>
            <a:r>
              <a:rPr lang="en-US" dirty="0"/>
              <a:t>Practical implementation of cross-browser testing using Selenium WebDriver in Java includes the following steps:</a:t>
            </a:r>
          </a:p>
          <a:p>
            <a:endParaRPr lang="en-IN"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888" y="2630422"/>
            <a:ext cx="9766493" cy="1667258"/>
          </a:xfrm>
          <a:prstGeom prst="rect">
            <a:avLst/>
          </a:prstGeom>
        </p:spPr>
      </p:pic>
      <p:sp>
        <p:nvSpPr>
          <p:cNvPr id="8" name="Rectangle 7"/>
          <p:cNvSpPr/>
          <p:nvPr/>
        </p:nvSpPr>
        <p:spPr>
          <a:xfrm>
            <a:off x="1193957" y="4575420"/>
            <a:ext cx="1805275" cy="646331"/>
          </a:xfrm>
          <a:prstGeom prst="rect">
            <a:avLst/>
          </a:prstGeom>
        </p:spPr>
        <p:txBody>
          <a:bodyPr wrap="square">
            <a:spAutoFit/>
          </a:bodyPr>
          <a:lstStyle/>
          <a:p>
            <a:r>
              <a:rPr lang="en-IN" sz="1800" dirty="0">
                <a:solidFill>
                  <a:srgbClr val="166F99"/>
                </a:solidFill>
              </a:rPr>
              <a:t>Install Browser Drivers</a:t>
            </a:r>
          </a:p>
        </p:txBody>
      </p:sp>
      <p:sp>
        <p:nvSpPr>
          <p:cNvPr id="12" name="Rectangle 11"/>
          <p:cNvSpPr/>
          <p:nvPr/>
        </p:nvSpPr>
        <p:spPr>
          <a:xfrm>
            <a:off x="3772565" y="4575420"/>
            <a:ext cx="1805275" cy="646331"/>
          </a:xfrm>
          <a:prstGeom prst="rect">
            <a:avLst/>
          </a:prstGeom>
        </p:spPr>
        <p:txBody>
          <a:bodyPr wrap="square">
            <a:spAutoFit/>
          </a:bodyPr>
          <a:lstStyle/>
          <a:p>
            <a:r>
              <a:rPr lang="en-IN" sz="1800" dirty="0">
                <a:solidFill>
                  <a:srgbClr val="00CEE8"/>
                </a:solidFill>
              </a:rPr>
              <a:t>Configure WebDriver</a:t>
            </a:r>
          </a:p>
        </p:txBody>
      </p:sp>
      <p:sp>
        <p:nvSpPr>
          <p:cNvPr id="13" name="Rectangle 12"/>
          <p:cNvSpPr/>
          <p:nvPr/>
        </p:nvSpPr>
        <p:spPr>
          <a:xfrm>
            <a:off x="6095141" y="4575420"/>
            <a:ext cx="1805275" cy="646331"/>
          </a:xfrm>
          <a:prstGeom prst="rect">
            <a:avLst/>
          </a:prstGeom>
        </p:spPr>
        <p:txBody>
          <a:bodyPr wrap="square">
            <a:spAutoFit/>
          </a:bodyPr>
          <a:lstStyle/>
          <a:p>
            <a:r>
              <a:rPr lang="en-IN" sz="1800" dirty="0">
                <a:solidFill>
                  <a:srgbClr val="03A9F4"/>
                </a:solidFill>
              </a:rPr>
              <a:t>Browser-Specific Tests</a:t>
            </a:r>
          </a:p>
        </p:txBody>
      </p:sp>
      <p:sp>
        <p:nvSpPr>
          <p:cNvPr id="14" name="Rectangle 13"/>
          <p:cNvSpPr/>
          <p:nvPr/>
        </p:nvSpPr>
        <p:spPr>
          <a:xfrm>
            <a:off x="8554877" y="4575420"/>
            <a:ext cx="1805275" cy="646331"/>
          </a:xfrm>
          <a:prstGeom prst="rect">
            <a:avLst/>
          </a:prstGeom>
        </p:spPr>
        <p:txBody>
          <a:bodyPr wrap="square">
            <a:spAutoFit/>
          </a:bodyPr>
          <a:lstStyle/>
          <a:p>
            <a:r>
              <a:rPr lang="en-IN" sz="1800" dirty="0">
                <a:solidFill>
                  <a:srgbClr val="166F99"/>
                </a:solidFill>
              </a:rPr>
              <a:t>Implement Test Execution</a:t>
            </a:r>
          </a:p>
        </p:txBody>
      </p:sp>
    </p:spTree>
    <p:extLst>
      <p:ext uri="{BB962C8B-B14F-4D97-AF65-F5344CB8AC3E}">
        <p14:creationId xmlns:p14="http://schemas.microsoft.com/office/powerpoint/2010/main" val="28857327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g2ab232460f9_0_246"/>
          <p:cNvSpPr txBox="1">
            <a:spLocks noGrp="1"/>
          </p:cNvSpPr>
          <p:nvPr>
            <p:ph type="title"/>
          </p:nvPr>
        </p:nvSpPr>
        <p:spPr/>
        <p:txBody>
          <a:bodyPr/>
          <a:lstStyle/>
          <a:p>
            <a:r>
              <a:rPr lang="en-US"/>
              <a:t>3.5.1 Cross Browser Testing - Firefox, IE, Chrome, Edge</a:t>
            </a:r>
          </a:p>
        </p:txBody>
      </p:sp>
      <p:sp>
        <p:nvSpPr>
          <p:cNvPr id="448" name="Google Shape;448;g2ab232460f9_0_246"/>
          <p:cNvSpPr txBox="1">
            <a:spLocks noGrp="1"/>
          </p:cNvSpPr>
          <p:nvPr>
            <p:ph type="body" idx="24"/>
          </p:nvPr>
        </p:nvSpPr>
        <p:spPr/>
        <p:txBody>
          <a:bodyPr/>
          <a:lstStyle/>
          <a:p>
            <a:r>
              <a:rPr lang="en-US" dirty="0"/>
              <a:t>This step involves the following actions:</a:t>
            </a:r>
          </a:p>
          <a:p>
            <a:pPr lvl="1"/>
            <a:r>
              <a:rPr lang="en-IN" dirty="0"/>
              <a:t>Download and install the appropriate browser drivers for </a:t>
            </a:r>
          </a:p>
          <a:p>
            <a:pPr lvl="2"/>
            <a:r>
              <a:rPr lang="en-IN" dirty="0" err="1"/>
              <a:t>GeckoDriver</a:t>
            </a:r>
            <a:r>
              <a:rPr lang="en-IN" dirty="0"/>
              <a:t> for Firefox</a:t>
            </a:r>
          </a:p>
          <a:p>
            <a:pPr lvl="2"/>
            <a:r>
              <a:rPr lang="en-IN" dirty="0" err="1"/>
              <a:t>InternetExplorerDriver</a:t>
            </a:r>
            <a:r>
              <a:rPr lang="en-IN" dirty="0"/>
              <a:t> for Microsoft Internet Explorer</a:t>
            </a:r>
          </a:p>
          <a:p>
            <a:pPr lvl="2"/>
            <a:r>
              <a:rPr lang="en-IN" dirty="0" err="1"/>
              <a:t>ChromeDriver</a:t>
            </a:r>
            <a:r>
              <a:rPr lang="en-IN" dirty="0"/>
              <a:t> for Chrome</a:t>
            </a:r>
          </a:p>
          <a:p>
            <a:pPr lvl="2"/>
            <a:r>
              <a:rPr lang="en-IN" dirty="0" err="1"/>
              <a:t>MicrosoftWebDriver</a:t>
            </a:r>
            <a:r>
              <a:rPr lang="en-IN" dirty="0"/>
              <a:t> for Microsoft Edge</a:t>
            </a:r>
          </a:p>
          <a:p>
            <a:endParaRPr lang="en-IN" dirty="0"/>
          </a:p>
        </p:txBody>
      </p:sp>
      <p:pic>
        <p:nvPicPr>
          <p:cNvPr id="449" name="Google Shape;449;g2ab232460f9_0_246"/>
          <p:cNvPicPr preferRelativeResize="0"/>
          <p:nvPr/>
        </p:nvPicPr>
        <p:blipFill rotWithShape="1">
          <a:blip r:embed="rId3">
            <a:clrChange>
              <a:clrFrom>
                <a:srgbClr val="FFFFFF"/>
              </a:clrFrom>
              <a:clrTo>
                <a:srgbClr val="FFFFFF">
                  <a:alpha val="0"/>
                </a:srgbClr>
              </a:clrTo>
            </a:clrChange>
            <a:alphaModFix/>
          </a:blip>
          <a:srcRect/>
          <a:stretch/>
        </p:blipFill>
        <p:spPr>
          <a:xfrm>
            <a:off x="740310" y="4490289"/>
            <a:ext cx="1431108" cy="1431108"/>
          </a:xfrm>
          <a:prstGeom prst="rect">
            <a:avLst/>
          </a:prstGeom>
          <a:noFill/>
          <a:ln>
            <a:noFill/>
          </a:ln>
        </p:spPr>
      </p:pic>
      <p:pic>
        <p:nvPicPr>
          <p:cNvPr id="450" name="Google Shape;450;g2ab232460f9_0_246"/>
          <p:cNvPicPr preferRelativeResize="0"/>
          <p:nvPr/>
        </p:nvPicPr>
        <p:blipFill rotWithShape="1">
          <a:blip r:embed="rId4">
            <a:clrChange>
              <a:clrFrom>
                <a:srgbClr val="FFFFFF"/>
              </a:clrFrom>
              <a:clrTo>
                <a:srgbClr val="FFFFFF">
                  <a:alpha val="0"/>
                </a:srgbClr>
              </a:clrTo>
            </a:clrChange>
            <a:alphaModFix/>
          </a:blip>
          <a:srcRect/>
          <a:stretch/>
        </p:blipFill>
        <p:spPr>
          <a:xfrm>
            <a:off x="2605028" y="4488597"/>
            <a:ext cx="1432800" cy="1432800"/>
          </a:xfrm>
          <a:prstGeom prst="rect">
            <a:avLst/>
          </a:prstGeom>
          <a:noFill/>
          <a:ln>
            <a:noFill/>
          </a:ln>
        </p:spPr>
      </p:pic>
      <p:pic>
        <p:nvPicPr>
          <p:cNvPr id="451" name="Google Shape;451;g2ab232460f9_0_246"/>
          <p:cNvPicPr preferRelativeResize="0"/>
          <p:nvPr/>
        </p:nvPicPr>
        <p:blipFill rotWithShape="1">
          <a:blip r:embed="rId5">
            <a:clrChange>
              <a:clrFrom>
                <a:srgbClr val="FFFFFF"/>
              </a:clrFrom>
              <a:clrTo>
                <a:srgbClr val="FFFFFF">
                  <a:alpha val="0"/>
                </a:srgbClr>
              </a:clrTo>
            </a:clrChange>
            <a:alphaModFix/>
          </a:blip>
          <a:srcRect/>
          <a:stretch/>
        </p:blipFill>
        <p:spPr>
          <a:xfrm>
            <a:off x="4471438" y="4488597"/>
            <a:ext cx="1432800" cy="1432800"/>
          </a:xfrm>
          <a:prstGeom prst="rect">
            <a:avLst/>
          </a:prstGeom>
          <a:noFill/>
          <a:ln>
            <a:noFill/>
          </a:ln>
        </p:spPr>
      </p:pic>
      <p:pic>
        <p:nvPicPr>
          <p:cNvPr id="452" name="Google Shape;452;g2ab232460f9_0_246"/>
          <p:cNvPicPr preferRelativeResize="0"/>
          <p:nvPr/>
        </p:nvPicPr>
        <p:blipFill rotWithShape="1">
          <a:blip r:embed="rId6">
            <a:clrChange>
              <a:clrFrom>
                <a:srgbClr val="FFFFFF"/>
              </a:clrFrom>
              <a:clrTo>
                <a:srgbClr val="FFFFFF">
                  <a:alpha val="0"/>
                </a:srgbClr>
              </a:clrTo>
            </a:clrChange>
            <a:alphaModFix/>
          </a:blip>
          <a:srcRect/>
          <a:stretch/>
        </p:blipFill>
        <p:spPr>
          <a:xfrm>
            <a:off x="6337847" y="4488597"/>
            <a:ext cx="1432800" cy="1432800"/>
          </a:xfrm>
          <a:prstGeom prst="rect">
            <a:avLst/>
          </a:prstGeom>
          <a:noFill/>
          <a:ln>
            <a:noFill/>
          </a:ln>
        </p:spPr>
      </p:pic>
      <p:sp>
        <p:nvSpPr>
          <p:cNvPr id="16" name="Rectangle 15"/>
          <p:cNvSpPr/>
          <p:nvPr/>
        </p:nvSpPr>
        <p:spPr>
          <a:xfrm>
            <a:off x="9589007" y="4720072"/>
            <a:ext cx="1805275" cy="646331"/>
          </a:xfrm>
          <a:prstGeom prst="rect">
            <a:avLst/>
          </a:prstGeom>
        </p:spPr>
        <p:txBody>
          <a:bodyPr wrap="square">
            <a:spAutoFit/>
          </a:bodyPr>
          <a:lstStyle/>
          <a:p>
            <a:r>
              <a:rPr lang="en-IN" sz="1800" dirty="0">
                <a:solidFill>
                  <a:srgbClr val="166F99"/>
                </a:solidFill>
              </a:rPr>
              <a:t>Install Browser Drivers</a:t>
            </a:r>
          </a:p>
        </p:txBody>
      </p:sp>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21487" y="2741224"/>
            <a:ext cx="2883138" cy="1866081"/>
          </a:xfrm>
          <a:prstGeom prst="rect">
            <a:avLst/>
          </a:prstGeom>
        </p:spPr>
      </p:pic>
    </p:spTree>
    <p:extLst>
      <p:ext uri="{BB962C8B-B14F-4D97-AF65-F5344CB8AC3E}">
        <p14:creationId xmlns:p14="http://schemas.microsoft.com/office/powerpoint/2010/main" val="12433700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42"/>
          <p:cNvSpPr txBox="1">
            <a:spLocks noGrp="1"/>
          </p:cNvSpPr>
          <p:nvPr>
            <p:ph type="title"/>
          </p:nvPr>
        </p:nvSpPr>
        <p:spPr/>
        <p:txBody>
          <a:bodyPr/>
          <a:lstStyle/>
          <a:p>
            <a:r>
              <a:rPr lang="en-US"/>
              <a:t>3.5.1 Cross Browser Testing : Configure WebDriver</a:t>
            </a:r>
          </a:p>
        </p:txBody>
      </p:sp>
      <p:sp>
        <p:nvSpPr>
          <p:cNvPr id="460" name="Google Shape;460;p42"/>
          <p:cNvSpPr txBox="1">
            <a:spLocks noGrp="1"/>
          </p:cNvSpPr>
          <p:nvPr>
            <p:ph type="body" idx="24"/>
          </p:nvPr>
        </p:nvSpPr>
        <p:spPr>
          <a:xfrm>
            <a:off x="514350" y="1304995"/>
            <a:ext cx="10072370" cy="4840828"/>
          </a:xfrm>
        </p:spPr>
        <p:txBody>
          <a:bodyPr/>
          <a:lstStyle/>
          <a:p>
            <a:pPr>
              <a:spcAft>
                <a:spcPts val="800"/>
              </a:spcAft>
            </a:pPr>
            <a:r>
              <a:rPr lang="en-US" dirty="0"/>
              <a:t>This step involves the following actions:</a:t>
            </a:r>
          </a:p>
          <a:p>
            <a:pPr lvl="1">
              <a:spcAft>
                <a:spcPts val="800"/>
              </a:spcAft>
            </a:pPr>
            <a:r>
              <a:rPr lang="en-IN" dirty="0"/>
              <a:t>Configure the WebDriver to use the specific browser driver in the selenium test script</a:t>
            </a:r>
          </a:p>
          <a:p>
            <a:pPr lvl="2">
              <a:spcAft>
                <a:spcPts val="800"/>
              </a:spcAft>
            </a:pPr>
            <a:r>
              <a:rPr lang="en-IN" dirty="0">
                <a:latin typeface="Courier New" panose="02070309020205020404" pitchFamily="49" charset="0"/>
                <a:cs typeface="Courier New" panose="02070309020205020404" pitchFamily="49" charset="0"/>
              </a:rPr>
              <a:t>// For Firefox</a:t>
            </a:r>
          </a:p>
          <a:p>
            <a:pPr lvl="2">
              <a:spcAft>
                <a:spcPts val="800"/>
              </a:spcAft>
            </a:pPr>
            <a:r>
              <a:rPr lang="en-IN" dirty="0">
                <a:latin typeface="Courier New" panose="02070309020205020404" pitchFamily="49" charset="0"/>
                <a:cs typeface="Courier New" panose="02070309020205020404" pitchFamily="49" charset="0"/>
              </a:rPr>
              <a:t>WebDriver driver = new </a:t>
            </a:r>
            <a:r>
              <a:rPr lang="en-IN" dirty="0" err="1">
                <a:latin typeface="Courier New" panose="02070309020205020404" pitchFamily="49" charset="0"/>
                <a:cs typeface="Courier New" panose="02070309020205020404" pitchFamily="49" charset="0"/>
              </a:rPr>
              <a:t>FirefoxDriver</a:t>
            </a:r>
            <a:r>
              <a:rPr lang="en-IN" dirty="0">
                <a:latin typeface="Courier New" panose="02070309020205020404" pitchFamily="49" charset="0"/>
                <a:cs typeface="Courier New" panose="02070309020205020404" pitchFamily="49" charset="0"/>
              </a:rPr>
              <a:t>();</a:t>
            </a:r>
          </a:p>
          <a:p>
            <a:pPr lvl="2">
              <a:spcAft>
                <a:spcPts val="800"/>
              </a:spcAft>
            </a:pPr>
            <a:endParaRPr lang="en-IN" dirty="0">
              <a:latin typeface="Courier New" panose="02070309020205020404" pitchFamily="49" charset="0"/>
              <a:cs typeface="Courier New" panose="02070309020205020404" pitchFamily="49" charset="0"/>
            </a:endParaRPr>
          </a:p>
          <a:p>
            <a:pPr lvl="2">
              <a:spcAft>
                <a:spcPts val="800"/>
              </a:spcAft>
            </a:pPr>
            <a:r>
              <a:rPr lang="en-IN" dirty="0">
                <a:latin typeface="Courier New" panose="02070309020205020404" pitchFamily="49" charset="0"/>
                <a:cs typeface="Courier New" panose="02070309020205020404" pitchFamily="49" charset="0"/>
              </a:rPr>
              <a:t>// For IE</a:t>
            </a:r>
          </a:p>
          <a:p>
            <a:pPr lvl="2">
              <a:spcAft>
                <a:spcPts val="800"/>
              </a:spcAft>
            </a:pPr>
            <a:r>
              <a:rPr lang="en-IN" dirty="0" err="1">
                <a:latin typeface="Courier New" panose="02070309020205020404" pitchFamily="49" charset="0"/>
                <a:cs typeface="Courier New" panose="02070309020205020404" pitchFamily="49" charset="0"/>
              </a:rPr>
              <a:t>InternetExplorerDriver</a:t>
            </a:r>
            <a:r>
              <a:rPr lang="en-IN" dirty="0">
                <a:latin typeface="Courier New" panose="02070309020205020404" pitchFamily="49" charset="0"/>
                <a:cs typeface="Courier New" panose="02070309020205020404" pitchFamily="49" charset="0"/>
              </a:rPr>
              <a:t> driver = new </a:t>
            </a:r>
            <a:r>
              <a:rPr lang="en-IN" dirty="0" err="1">
                <a:latin typeface="Courier New" panose="02070309020205020404" pitchFamily="49" charset="0"/>
                <a:cs typeface="Courier New" panose="02070309020205020404" pitchFamily="49" charset="0"/>
              </a:rPr>
              <a:t>InternetExplorerDriver</a:t>
            </a:r>
            <a:r>
              <a:rPr lang="en-IN" dirty="0">
                <a:latin typeface="Courier New" panose="02070309020205020404" pitchFamily="49" charset="0"/>
                <a:cs typeface="Courier New" panose="02070309020205020404" pitchFamily="49" charset="0"/>
              </a:rPr>
              <a:t> ();</a:t>
            </a:r>
          </a:p>
          <a:p>
            <a:pPr lvl="2">
              <a:spcAft>
                <a:spcPts val="800"/>
              </a:spcAft>
            </a:pPr>
            <a:endParaRPr lang="en-IN" dirty="0">
              <a:latin typeface="Courier New" panose="02070309020205020404" pitchFamily="49" charset="0"/>
              <a:cs typeface="Courier New" panose="02070309020205020404" pitchFamily="49" charset="0"/>
            </a:endParaRPr>
          </a:p>
          <a:p>
            <a:pPr lvl="2">
              <a:spcAft>
                <a:spcPts val="800"/>
              </a:spcAft>
            </a:pPr>
            <a:r>
              <a:rPr lang="en-IN" dirty="0">
                <a:latin typeface="Courier New" panose="02070309020205020404" pitchFamily="49" charset="0"/>
                <a:cs typeface="Courier New" panose="02070309020205020404" pitchFamily="49" charset="0"/>
              </a:rPr>
              <a:t>// For Chrome</a:t>
            </a:r>
          </a:p>
          <a:p>
            <a:pPr lvl="2">
              <a:spcAft>
                <a:spcPts val="800"/>
              </a:spcAft>
            </a:pPr>
            <a:r>
              <a:rPr lang="en-IN" dirty="0">
                <a:latin typeface="Courier New" panose="02070309020205020404" pitchFamily="49" charset="0"/>
                <a:cs typeface="Courier New" panose="02070309020205020404" pitchFamily="49" charset="0"/>
              </a:rPr>
              <a:t>WebDriver driver = new </a:t>
            </a:r>
            <a:r>
              <a:rPr lang="en-IN" dirty="0" err="1">
                <a:latin typeface="Courier New" panose="02070309020205020404" pitchFamily="49" charset="0"/>
                <a:cs typeface="Courier New" panose="02070309020205020404" pitchFamily="49" charset="0"/>
              </a:rPr>
              <a:t>ChromeDriver</a:t>
            </a:r>
            <a:r>
              <a:rPr lang="en-IN" dirty="0">
                <a:latin typeface="Courier New" panose="02070309020205020404" pitchFamily="49" charset="0"/>
                <a:cs typeface="Courier New" panose="02070309020205020404" pitchFamily="49" charset="0"/>
              </a:rPr>
              <a:t>();</a:t>
            </a:r>
          </a:p>
          <a:p>
            <a:pPr lvl="2">
              <a:spcAft>
                <a:spcPts val="800"/>
              </a:spcAft>
            </a:pPr>
            <a:endParaRPr lang="en-IN" dirty="0">
              <a:latin typeface="Courier New" panose="02070309020205020404" pitchFamily="49" charset="0"/>
              <a:cs typeface="Courier New" panose="02070309020205020404" pitchFamily="49" charset="0"/>
            </a:endParaRPr>
          </a:p>
          <a:p>
            <a:pPr lvl="2">
              <a:spcAft>
                <a:spcPts val="800"/>
              </a:spcAft>
            </a:pPr>
            <a:r>
              <a:rPr lang="en-IN" dirty="0">
                <a:latin typeface="Courier New" panose="02070309020205020404" pitchFamily="49" charset="0"/>
                <a:cs typeface="Courier New" panose="02070309020205020404" pitchFamily="49" charset="0"/>
              </a:rPr>
              <a:t>// For Edge</a:t>
            </a:r>
          </a:p>
          <a:p>
            <a:pPr lvl="2">
              <a:spcAft>
                <a:spcPts val="800"/>
              </a:spcAft>
            </a:pPr>
            <a:r>
              <a:rPr lang="en-IN" dirty="0">
                <a:latin typeface="Courier New" panose="02070309020205020404" pitchFamily="49" charset="0"/>
                <a:cs typeface="Courier New" panose="02070309020205020404" pitchFamily="49" charset="0"/>
              </a:rPr>
              <a:t>WebDriver driver = new </a:t>
            </a:r>
            <a:r>
              <a:rPr lang="en-IN" dirty="0" err="1">
                <a:latin typeface="Courier New" panose="02070309020205020404" pitchFamily="49" charset="0"/>
                <a:cs typeface="Courier New" panose="02070309020205020404" pitchFamily="49" charset="0"/>
              </a:rPr>
              <a:t>EdgeDriver</a:t>
            </a:r>
            <a:r>
              <a:rPr lang="en-IN" dirty="0">
                <a:latin typeface="Courier New" panose="02070309020205020404" pitchFamily="49" charset="0"/>
                <a:cs typeface="Courier New" panose="02070309020205020404" pitchFamily="49" charset="0"/>
              </a:rPr>
              <a:t>();</a:t>
            </a:r>
          </a:p>
        </p:txBody>
      </p:sp>
      <p:sp>
        <p:nvSpPr>
          <p:cNvPr id="13" name="Rectangle 12"/>
          <p:cNvSpPr/>
          <p:nvPr/>
        </p:nvSpPr>
        <p:spPr>
          <a:xfrm>
            <a:off x="9650385" y="4894416"/>
            <a:ext cx="1805275" cy="646331"/>
          </a:xfrm>
          <a:prstGeom prst="rect">
            <a:avLst/>
          </a:prstGeom>
        </p:spPr>
        <p:txBody>
          <a:bodyPr wrap="square">
            <a:spAutoFit/>
          </a:bodyPr>
          <a:lstStyle/>
          <a:p>
            <a:r>
              <a:rPr lang="en-IN" sz="1800" dirty="0">
                <a:solidFill>
                  <a:srgbClr val="00CEE8"/>
                </a:solidFill>
              </a:rPr>
              <a:t>Configure WebDriver</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895" y="2750369"/>
            <a:ext cx="2878716" cy="1866081"/>
          </a:xfrm>
          <a:prstGeom prst="rect">
            <a:avLst/>
          </a:prstGeom>
        </p:spPr>
      </p:pic>
    </p:spTree>
    <p:extLst>
      <p:ext uri="{BB962C8B-B14F-4D97-AF65-F5344CB8AC3E}">
        <p14:creationId xmlns:p14="http://schemas.microsoft.com/office/powerpoint/2010/main" val="39865896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3"/>
          <p:cNvSpPr txBox="1">
            <a:spLocks noGrp="1"/>
          </p:cNvSpPr>
          <p:nvPr>
            <p:ph type="title"/>
          </p:nvPr>
        </p:nvSpPr>
        <p:spPr/>
        <p:txBody>
          <a:bodyPr/>
          <a:lstStyle/>
          <a:p>
            <a:r>
              <a:rPr lang="en-US"/>
              <a:t>3.5.1 Cross Browser Testing : Browser-Specific Tests</a:t>
            </a:r>
          </a:p>
        </p:txBody>
      </p:sp>
      <p:sp>
        <p:nvSpPr>
          <p:cNvPr id="468" name="Google Shape;468;p43"/>
          <p:cNvSpPr txBox="1">
            <a:spLocks noGrp="1"/>
          </p:cNvSpPr>
          <p:nvPr>
            <p:ph type="body" idx="24"/>
          </p:nvPr>
        </p:nvSpPr>
        <p:spPr>
          <a:xfrm>
            <a:off x="514350" y="1304925"/>
            <a:ext cx="10274300" cy="4840288"/>
          </a:xfrm>
        </p:spPr>
        <p:txBody>
          <a:bodyPr/>
          <a:lstStyle/>
          <a:p>
            <a:r>
              <a:rPr lang="en-US" dirty="0"/>
              <a:t>Some features may be different across browsers. Use conditional statements to handle browser-specific code in your test scripts.</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if (</a:t>
            </a:r>
            <a:r>
              <a:rPr lang="en-US" dirty="0" err="1">
                <a:latin typeface="Courier New" panose="02070309020205020404" pitchFamily="49" charset="0"/>
                <a:cs typeface="Courier New" panose="02070309020205020404" pitchFamily="49" charset="0"/>
              </a:rPr>
              <a:t>browser.equalsIgnoreCase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firefox</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 Firefox-specific code</a:t>
            </a:r>
          </a:p>
          <a:p>
            <a:r>
              <a:rPr lang="en-US" dirty="0">
                <a:latin typeface="Courier New" panose="02070309020205020404" pitchFamily="49" charset="0"/>
                <a:cs typeface="Courier New" panose="02070309020205020404" pitchFamily="49" charset="0"/>
              </a:rPr>
              <a:t>} else if (</a:t>
            </a:r>
            <a:r>
              <a:rPr lang="en-US" dirty="0" err="1">
                <a:latin typeface="Courier New" panose="02070309020205020404" pitchFamily="49" charset="0"/>
                <a:cs typeface="Courier New" panose="02070309020205020404" pitchFamily="49" charset="0"/>
              </a:rPr>
              <a:t>browser.equalsIgnoreCase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InternetExplorer</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 IE-specific code</a:t>
            </a:r>
          </a:p>
          <a:p>
            <a:r>
              <a:rPr lang="en-US" dirty="0">
                <a:latin typeface="Courier New" panose="02070309020205020404" pitchFamily="49" charset="0"/>
                <a:cs typeface="Courier New" panose="02070309020205020404" pitchFamily="49" charset="0"/>
              </a:rPr>
              <a:t>} else if (</a:t>
            </a:r>
            <a:r>
              <a:rPr lang="en-US" dirty="0" err="1">
                <a:latin typeface="Courier New" panose="02070309020205020404" pitchFamily="49" charset="0"/>
                <a:cs typeface="Courier New" panose="02070309020205020404" pitchFamily="49" charset="0"/>
              </a:rPr>
              <a:t>browser.equalsIgnoreCase</a:t>
            </a:r>
            <a:r>
              <a:rPr lang="en-US" dirty="0">
                <a:latin typeface="Courier New" panose="02070309020205020404" pitchFamily="49" charset="0"/>
                <a:cs typeface="Courier New" panose="02070309020205020404" pitchFamily="49" charset="0"/>
              </a:rPr>
              <a:t>(“Chrome")) {</a:t>
            </a:r>
          </a:p>
          <a:p>
            <a:r>
              <a:rPr lang="en-US" dirty="0">
                <a:latin typeface="Courier New" panose="02070309020205020404" pitchFamily="49" charset="0"/>
                <a:cs typeface="Courier New" panose="02070309020205020404" pitchFamily="49" charset="0"/>
              </a:rPr>
              <a:t>    // Chrome-specific code</a:t>
            </a:r>
          </a:p>
          <a:p>
            <a:r>
              <a:rPr lang="en-US" dirty="0">
                <a:latin typeface="Courier New" panose="02070309020205020404" pitchFamily="49" charset="0"/>
                <a:cs typeface="Courier New" panose="02070309020205020404" pitchFamily="49" charset="0"/>
              </a:rPr>
              <a:t>} else if (</a:t>
            </a:r>
            <a:r>
              <a:rPr lang="en-US" dirty="0" err="1">
                <a:latin typeface="Courier New" panose="02070309020205020404" pitchFamily="49" charset="0"/>
                <a:cs typeface="Courier New" panose="02070309020205020404" pitchFamily="49" charset="0"/>
              </a:rPr>
              <a:t>browser.equalsIgnoreCase</a:t>
            </a:r>
            <a:r>
              <a:rPr lang="en-US" dirty="0">
                <a:latin typeface="Courier New" panose="02070309020205020404" pitchFamily="49" charset="0"/>
                <a:cs typeface="Courier New" panose="02070309020205020404" pitchFamily="49" charset="0"/>
              </a:rPr>
              <a:t>("Edge")) {</a:t>
            </a:r>
          </a:p>
          <a:p>
            <a:r>
              <a:rPr lang="en-US" dirty="0">
                <a:latin typeface="Courier New" panose="02070309020205020404" pitchFamily="49" charset="0"/>
                <a:cs typeface="Courier New" panose="02070309020205020404" pitchFamily="49" charset="0"/>
              </a:rPr>
              <a:t>    // Edge-specific code</a:t>
            </a:r>
          </a:p>
          <a:p>
            <a:r>
              <a:rPr lang="en-US" dirty="0">
                <a:latin typeface="Courier New" panose="02070309020205020404" pitchFamily="49" charset="0"/>
                <a:cs typeface="Courier New" panose="02070309020205020404" pitchFamily="49" charset="0"/>
              </a:rPr>
              <a:t>}</a:t>
            </a:r>
          </a:p>
        </p:txBody>
      </p:sp>
      <p:sp>
        <p:nvSpPr>
          <p:cNvPr id="8" name="Rectangle 7"/>
          <p:cNvSpPr/>
          <p:nvPr/>
        </p:nvSpPr>
        <p:spPr>
          <a:xfrm>
            <a:off x="9650385" y="4894416"/>
            <a:ext cx="1805275" cy="646331"/>
          </a:xfrm>
          <a:prstGeom prst="rect">
            <a:avLst/>
          </a:prstGeom>
        </p:spPr>
        <p:txBody>
          <a:bodyPr wrap="square">
            <a:spAutoFit/>
          </a:bodyPr>
          <a:lstStyle/>
          <a:p>
            <a:r>
              <a:rPr lang="en-IN" sz="1800" dirty="0">
                <a:solidFill>
                  <a:srgbClr val="03A9F4"/>
                </a:solidFill>
              </a:rPr>
              <a:t>Browser-Specific Tests</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4106" y="2750369"/>
            <a:ext cx="2874294" cy="1866081"/>
          </a:xfrm>
          <a:prstGeom prst="rect">
            <a:avLst/>
          </a:prstGeom>
        </p:spPr>
      </p:pic>
    </p:spTree>
    <p:extLst>
      <p:ext uri="{BB962C8B-B14F-4D97-AF65-F5344CB8AC3E}">
        <p14:creationId xmlns:p14="http://schemas.microsoft.com/office/powerpoint/2010/main" val="2343770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g2aad417b8ce_1_14"/>
          <p:cNvSpPr txBox="1">
            <a:spLocks noGrp="1"/>
          </p:cNvSpPr>
          <p:nvPr>
            <p:ph type="title"/>
          </p:nvPr>
        </p:nvSpPr>
        <p:spPr/>
        <p:txBody>
          <a:bodyPr/>
          <a:lstStyle/>
          <a:p>
            <a:r>
              <a:rPr lang="en-US"/>
              <a:t>3.1.1 Selenium 4 : Relative Locators</a:t>
            </a:r>
          </a:p>
        </p:txBody>
      </p:sp>
      <p:sp>
        <p:nvSpPr>
          <p:cNvPr id="6" name="Text Placeholder 5"/>
          <p:cNvSpPr>
            <a:spLocks noGrp="1"/>
          </p:cNvSpPr>
          <p:nvPr>
            <p:ph type="body" sz="quarter" idx="24"/>
          </p:nvPr>
        </p:nvSpPr>
        <p:spPr/>
        <p:txBody>
          <a:bodyPr/>
          <a:lstStyle/>
          <a:p>
            <a:r>
              <a:rPr lang="en-US" dirty="0">
                <a:sym typeface="Roboto"/>
              </a:rPr>
              <a:t>Here are key points on Selenium 4's Relative Locators:</a:t>
            </a:r>
            <a:endParaRPr lang="en-US" dirty="0"/>
          </a:p>
          <a:p>
            <a:pPr lvl="1"/>
            <a:r>
              <a:rPr lang="en-US" dirty="0"/>
              <a:t>Selenium 4 introduces "friendly locators."</a:t>
            </a:r>
          </a:p>
          <a:p>
            <a:pPr lvl="1"/>
            <a:r>
              <a:rPr lang="en-US" dirty="0"/>
              <a:t>Enhances web element location by emphasizing their relationships with other elements.</a:t>
            </a:r>
          </a:p>
          <a:p>
            <a:pPr lvl="1"/>
            <a:r>
              <a:rPr lang="en-US" dirty="0"/>
              <a:t>Five locators used in selenium 4:</a:t>
            </a:r>
          </a:p>
          <a:p>
            <a:endParaRPr lang="en-US" dirty="0"/>
          </a:p>
          <a:p>
            <a:endParaRPr lang="en-US" dirty="0"/>
          </a:p>
          <a:p>
            <a:endParaRPr lang="en-US" dirty="0">
              <a:solidFill>
                <a:schemeClr val="dk2"/>
              </a:solidFill>
              <a:highlight>
                <a:schemeClr val="lt1"/>
              </a:highlight>
              <a:latin typeface="Arial"/>
              <a:ea typeface="Arial"/>
              <a:cs typeface="Arial"/>
              <a:sym typeface="Arial"/>
            </a:endParaRPr>
          </a:p>
          <a:p>
            <a:endParaRPr lang="en-US" dirty="0"/>
          </a:p>
          <a:p>
            <a:endParaRPr lang="en-IN" dirty="0"/>
          </a:p>
        </p:txBody>
      </p:sp>
      <p:sp>
        <p:nvSpPr>
          <p:cNvPr id="84" name="Google Shape;84;g2aad417b8ce_1_14"/>
          <p:cNvSpPr txBox="1"/>
          <p:nvPr/>
        </p:nvSpPr>
        <p:spPr>
          <a:xfrm>
            <a:off x="599433" y="1017167"/>
            <a:ext cx="9288400" cy="482800"/>
          </a:xfrm>
          <a:prstGeom prst="rect">
            <a:avLst/>
          </a:prstGeom>
          <a:noFill/>
          <a:ln>
            <a:noFill/>
          </a:ln>
        </p:spPr>
        <p:txBody>
          <a:bodyPr spcFirstLastPara="1" wrap="square" lIns="121900" tIns="121900" rIns="121900" bIns="121900" anchor="t" anchorCtr="0">
            <a:noAutofit/>
          </a:bodyPr>
          <a:lstStyle/>
          <a:p>
            <a:endParaRPr sz="2400" dirty="0">
              <a:solidFill>
                <a:schemeClr val="dk2"/>
              </a:solidFill>
            </a:endParaRPr>
          </a:p>
        </p:txBody>
      </p:sp>
      <p:sp>
        <p:nvSpPr>
          <p:cNvPr id="86" name="Google Shape;86;g2aad417b8ce_1_14"/>
          <p:cNvSpPr txBox="1"/>
          <p:nvPr/>
        </p:nvSpPr>
        <p:spPr>
          <a:xfrm>
            <a:off x="2344083" y="3093867"/>
            <a:ext cx="9627200" cy="3550290"/>
          </a:xfrm>
          <a:prstGeom prst="rect">
            <a:avLst/>
          </a:prstGeom>
          <a:noFill/>
          <a:ln w="9525" cap="flat" cmpd="sng">
            <a:solidFill>
              <a:schemeClr val="lt1"/>
            </a:solidFill>
            <a:prstDash val="solid"/>
            <a:round/>
            <a:headEnd type="none" w="sm" len="sm"/>
            <a:tailEnd type="none" w="sm" len="sm"/>
          </a:ln>
        </p:spPr>
        <p:txBody>
          <a:bodyPr spcFirstLastPara="1" wrap="square" lIns="121900" tIns="121900" rIns="121900" bIns="121900" anchor="t" anchorCtr="0">
            <a:spAutoFit/>
          </a:bodyPr>
          <a:lstStyle/>
          <a:p>
            <a:pPr marL="838179" lvl="1" indent="-228594">
              <a:lnSpc>
                <a:spcPct val="115000"/>
              </a:lnSpc>
              <a:buClr>
                <a:srgbClr val="FF9900"/>
              </a:buClr>
              <a:buSzPts val="1400"/>
              <a:buChar char="○"/>
            </a:pPr>
            <a:r>
              <a:rPr lang="en-US" sz="1800" dirty="0">
                <a:solidFill>
                  <a:schemeClr val="tx1"/>
                </a:solidFill>
                <a:highlight>
                  <a:schemeClr val="lt1"/>
                </a:highlight>
              </a:rPr>
              <a:t>below (): </a:t>
            </a:r>
            <a:endParaRPr sz="1800" dirty="0">
              <a:solidFill>
                <a:schemeClr val="tx1"/>
              </a:solidFill>
              <a:highlight>
                <a:schemeClr val="lt1"/>
              </a:highlight>
            </a:endParaRPr>
          </a:p>
          <a:p>
            <a:pPr marL="1344613" lvl="2" indent="-357188">
              <a:lnSpc>
                <a:spcPct val="115000"/>
              </a:lnSpc>
              <a:buClrTx/>
              <a:buSzPct val="100000"/>
              <a:buFont typeface="Wingdings 3" panose="05040102010807070707" pitchFamily="18" charset="2"/>
              <a:buChar char="*"/>
            </a:pPr>
            <a:r>
              <a:rPr lang="en-US" sz="1800" dirty="0">
                <a:solidFill>
                  <a:schemeClr val="tx1"/>
                </a:solidFill>
                <a:highlight>
                  <a:schemeClr val="lt1"/>
                </a:highlight>
              </a:rPr>
              <a:t>Used to find the element below the specific web element</a:t>
            </a:r>
            <a:endParaRPr sz="1800" dirty="0">
              <a:solidFill>
                <a:schemeClr val="tx1"/>
              </a:solidFill>
              <a:highlight>
                <a:schemeClr val="lt1"/>
              </a:highlight>
            </a:endParaRPr>
          </a:p>
          <a:p>
            <a:pPr marL="838179" lvl="1" indent="-228594">
              <a:lnSpc>
                <a:spcPct val="115000"/>
              </a:lnSpc>
              <a:buClr>
                <a:srgbClr val="E06666"/>
              </a:buClr>
              <a:buSzPts val="1400"/>
              <a:buChar char="○"/>
            </a:pPr>
            <a:r>
              <a:rPr lang="en-US" sz="1800" dirty="0" err="1">
                <a:solidFill>
                  <a:schemeClr val="tx1"/>
                </a:solidFill>
                <a:highlight>
                  <a:schemeClr val="lt1"/>
                </a:highlight>
              </a:rPr>
              <a:t>toLeftOf</a:t>
            </a:r>
            <a:r>
              <a:rPr lang="en-US" sz="1800" dirty="0">
                <a:solidFill>
                  <a:schemeClr val="tx1"/>
                </a:solidFill>
                <a:highlight>
                  <a:schemeClr val="lt1"/>
                </a:highlight>
              </a:rPr>
              <a:t>(): </a:t>
            </a:r>
            <a:endParaRPr sz="1800" dirty="0">
              <a:solidFill>
                <a:schemeClr val="tx1"/>
              </a:solidFill>
              <a:highlight>
                <a:schemeClr val="lt1"/>
              </a:highlight>
            </a:endParaRPr>
          </a:p>
          <a:p>
            <a:pPr marL="1344613" lvl="2" indent="-357188">
              <a:lnSpc>
                <a:spcPct val="115000"/>
              </a:lnSpc>
              <a:buClrTx/>
              <a:buSzPct val="100000"/>
              <a:buFont typeface="Wingdings 3" panose="05040102010807070707" pitchFamily="18" charset="2"/>
              <a:buChar char="*"/>
            </a:pPr>
            <a:r>
              <a:rPr lang="en-US" sz="1800" dirty="0">
                <a:solidFill>
                  <a:schemeClr val="tx1"/>
                </a:solidFill>
                <a:highlight>
                  <a:schemeClr val="lt1"/>
                </a:highlight>
              </a:rPr>
              <a:t>Used to find the web element which is left to the specified element</a:t>
            </a:r>
            <a:endParaRPr sz="1800" dirty="0">
              <a:solidFill>
                <a:schemeClr val="tx1"/>
              </a:solidFill>
              <a:highlight>
                <a:schemeClr val="lt1"/>
              </a:highlight>
            </a:endParaRPr>
          </a:p>
          <a:p>
            <a:pPr marL="838179" lvl="1" indent="-228594">
              <a:lnSpc>
                <a:spcPct val="115000"/>
              </a:lnSpc>
              <a:buClr>
                <a:srgbClr val="6D9EEB"/>
              </a:buClr>
              <a:buSzPts val="1400"/>
              <a:buChar char="○"/>
            </a:pPr>
            <a:r>
              <a:rPr lang="en-US" sz="1800" dirty="0" err="1">
                <a:solidFill>
                  <a:schemeClr val="tx1"/>
                </a:solidFill>
                <a:highlight>
                  <a:schemeClr val="lt1"/>
                </a:highlight>
              </a:rPr>
              <a:t>toRightOf</a:t>
            </a:r>
            <a:r>
              <a:rPr lang="en-US" sz="1800" dirty="0">
                <a:solidFill>
                  <a:schemeClr val="tx1"/>
                </a:solidFill>
                <a:highlight>
                  <a:schemeClr val="lt1"/>
                </a:highlight>
              </a:rPr>
              <a:t>(): </a:t>
            </a:r>
            <a:endParaRPr sz="1800" dirty="0">
              <a:solidFill>
                <a:schemeClr val="tx1"/>
              </a:solidFill>
              <a:highlight>
                <a:schemeClr val="lt1"/>
              </a:highlight>
            </a:endParaRPr>
          </a:p>
          <a:p>
            <a:pPr marL="1344613" lvl="2" indent="-357188">
              <a:lnSpc>
                <a:spcPct val="115000"/>
              </a:lnSpc>
              <a:buClrTx/>
              <a:buSzPct val="100000"/>
              <a:buFont typeface="Wingdings 3" panose="05040102010807070707" pitchFamily="18" charset="2"/>
              <a:buChar char="*"/>
            </a:pPr>
            <a:r>
              <a:rPr lang="en-US" sz="1800" dirty="0">
                <a:solidFill>
                  <a:schemeClr val="tx1"/>
                </a:solidFill>
                <a:highlight>
                  <a:schemeClr val="lt1"/>
                </a:highlight>
              </a:rPr>
              <a:t>Used to find the web element which is right to the specified web element</a:t>
            </a:r>
            <a:endParaRPr sz="1800" dirty="0">
              <a:solidFill>
                <a:schemeClr val="tx1"/>
              </a:solidFill>
              <a:highlight>
                <a:schemeClr val="lt1"/>
              </a:highlight>
            </a:endParaRPr>
          </a:p>
          <a:p>
            <a:pPr marL="838179" lvl="1" indent="-228594">
              <a:lnSpc>
                <a:spcPct val="115000"/>
              </a:lnSpc>
              <a:buClr>
                <a:srgbClr val="6AA84F"/>
              </a:buClr>
              <a:buSzPts val="1400"/>
              <a:buChar char="○"/>
            </a:pPr>
            <a:r>
              <a:rPr lang="en-US" sz="1800" dirty="0">
                <a:solidFill>
                  <a:schemeClr val="tx1"/>
                </a:solidFill>
                <a:highlight>
                  <a:schemeClr val="lt1"/>
                </a:highlight>
              </a:rPr>
              <a:t>above (): </a:t>
            </a:r>
            <a:endParaRPr sz="1800" dirty="0">
              <a:solidFill>
                <a:schemeClr val="tx1"/>
              </a:solidFill>
              <a:highlight>
                <a:schemeClr val="lt1"/>
              </a:highlight>
            </a:endParaRPr>
          </a:p>
          <a:p>
            <a:pPr marL="1344613" lvl="2" indent="-357188">
              <a:lnSpc>
                <a:spcPct val="115000"/>
              </a:lnSpc>
              <a:buClrTx/>
              <a:buSzPct val="100000"/>
              <a:buFont typeface="Wingdings 3" panose="05040102010807070707" pitchFamily="18" charset="2"/>
              <a:buChar char="*"/>
            </a:pPr>
            <a:r>
              <a:rPr lang="en-US" sz="1800" dirty="0">
                <a:solidFill>
                  <a:schemeClr val="tx1"/>
                </a:solidFill>
                <a:highlight>
                  <a:schemeClr val="lt1"/>
                </a:highlight>
              </a:rPr>
              <a:t>Used to find the element which is above the specified element</a:t>
            </a:r>
            <a:endParaRPr sz="1800" dirty="0">
              <a:solidFill>
                <a:schemeClr val="tx1"/>
              </a:solidFill>
              <a:highlight>
                <a:schemeClr val="lt1"/>
              </a:highlight>
            </a:endParaRPr>
          </a:p>
          <a:p>
            <a:pPr marL="838179" lvl="1" indent="-228594">
              <a:lnSpc>
                <a:spcPct val="115000"/>
              </a:lnSpc>
              <a:buClr>
                <a:srgbClr val="A64D79"/>
              </a:buClr>
              <a:buSzPts val="1400"/>
              <a:buChar char="○"/>
            </a:pPr>
            <a:r>
              <a:rPr lang="en-US" sz="1800" dirty="0">
                <a:solidFill>
                  <a:schemeClr val="tx1"/>
                </a:solidFill>
                <a:highlight>
                  <a:schemeClr val="lt1"/>
                </a:highlight>
              </a:rPr>
              <a:t>near (): </a:t>
            </a:r>
            <a:endParaRPr sz="1800" dirty="0">
              <a:solidFill>
                <a:schemeClr val="tx1"/>
              </a:solidFill>
              <a:highlight>
                <a:schemeClr val="lt1"/>
              </a:highlight>
            </a:endParaRPr>
          </a:p>
          <a:p>
            <a:pPr marL="1344613" lvl="2" indent="-357188">
              <a:lnSpc>
                <a:spcPct val="115000"/>
              </a:lnSpc>
              <a:buClrTx/>
              <a:buSzPct val="100000"/>
              <a:buFont typeface="Wingdings 3" panose="05040102010807070707" pitchFamily="18" charset="2"/>
              <a:buChar char="*"/>
            </a:pPr>
            <a:r>
              <a:rPr lang="en-US" sz="1800" dirty="0">
                <a:solidFill>
                  <a:schemeClr val="tx1"/>
                </a:solidFill>
                <a:highlight>
                  <a:schemeClr val="lt1"/>
                </a:highlight>
              </a:rPr>
              <a:t>targets an element that is away from a specified web element</a:t>
            </a:r>
            <a:endParaRPr sz="1800" dirty="0">
              <a:solidFill>
                <a:schemeClr val="tx1"/>
              </a:solidFill>
              <a:highlight>
                <a:schemeClr val="lt1"/>
              </a:highlight>
            </a:endParaRPr>
          </a:p>
        </p:txBody>
      </p:sp>
      <p:pic>
        <p:nvPicPr>
          <p:cNvPr id="87" name="Google Shape;87;g2aad417b8ce_1_14"/>
          <p:cNvPicPr preferRelativeResize="0"/>
          <p:nvPr/>
        </p:nvPicPr>
        <p:blipFill>
          <a:blip r:embed="rId3">
            <a:alphaModFix/>
          </a:blip>
          <a:stretch>
            <a:fillRect/>
          </a:stretch>
        </p:blipFill>
        <p:spPr>
          <a:xfrm>
            <a:off x="2682134" y="3459300"/>
            <a:ext cx="640500" cy="2878099"/>
          </a:xfrm>
          <a:prstGeom prst="rect">
            <a:avLst/>
          </a:prstGeom>
          <a:noFill/>
          <a:ln>
            <a:noFill/>
          </a:ln>
        </p:spPr>
      </p:pic>
      <p:pic>
        <p:nvPicPr>
          <p:cNvPr id="88" name="Google Shape;88;g2aad417b8ce_1_14"/>
          <p:cNvPicPr preferRelativeResize="0"/>
          <p:nvPr/>
        </p:nvPicPr>
        <p:blipFill>
          <a:blip r:embed="rId4">
            <a:alphaModFix/>
          </a:blip>
          <a:stretch>
            <a:fillRect/>
          </a:stretch>
        </p:blipFill>
        <p:spPr>
          <a:xfrm>
            <a:off x="2684201" y="3042301"/>
            <a:ext cx="640500" cy="640500"/>
          </a:xfrm>
          <a:prstGeom prst="rect">
            <a:avLst/>
          </a:prstGeom>
          <a:noFill/>
          <a:ln>
            <a:noFill/>
          </a:ln>
        </p:spPr>
      </p:pic>
      <p:sp>
        <p:nvSpPr>
          <p:cNvPr id="89" name="Google Shape;89;g2aad417b8ce_1_14"/>
          <p:cNvSpPr txBox="1"/>
          <p:nvPr/>
        </p:nvSpPr>
        <p:spPr>
          <a:xfrm>
            <a:off x="2769400" y="3093867"/>
            <a:ext cx="455200" cy="365600"/>
          </a:xfrm>
          <a:prstGeom prst="rect">
            <a:avLst/>
          </a:prstGeom>
          <a:noFill/>
          <a:ln>
            <a:noFill/>
          </a:ln>
        </p:spPr>
        <p:txBody>
          <a:bodyPr spcFirstLastPara="1" wrap="square" lIns="121900" tIns="121900" rIns="121900" bIns="121900" anchor="t" anchorCtr="0">
            <a:noAutofit/>
          </a:bodyPr>
          <a:lstStyle/>
          <a:p>
            <a:r>
              <a:rPr lang="en-US" sz="1467" b="1" dirty="0">
                <a:solidFill>
                  <a:schemeClr val="dk2"/>
                </a:solidFill>
              </a:rPr>
              <a:t>01</a:t>
            </a:r>
            <a:endParaRPr sz="1467" b="1" dirty="0">
              <a:solidFill>
                <a:schemeClr val="dk2"/>
              </a:solidFill>
            </a:endParaRPr>
          </a:p>
        </p:txBody>
      </p:sp>
      <p:sp>
        <p:nvSpPr>
          <p:cNvPr id="90" name="Google Shape;90;g2aad417b8ce_1_14"/>
          <p:cNvSpPr txBox="1"/>
          <p:nvPr/>
        </p:nvSpPr>
        <p:spPr>
          <a:xfrm>
            <a:off x="2769400" y="5837067"/>
            <a:ext cx="455200" cy="365600"/>
          </a:xfrm>
          <a:prstGeom prst="rect">
            <a:avLst/>
          </a:prstGeom>
          <a:noFill/>
          <a:ln>
            <a:noFill/>
          </a:ln>
        </p:spPr>
        <p:txBody>
          <a:bodyPr spcFirstLastPara="1" wrap="square" lIns="121900" tIns="121900" rIns="121900" bIns="121900" anchor="t" anchorCtr="0">
            <a:noAutofit/>
          </a:bodyPr>
          <a:lstStyle/>
          <a:p>
            <a:r>
              <a:rPr lang="en-US" sz="1467" b="1">
                <a:solidFill>
                  <a:schemeClr val="dk2"/>
                </a:solidFill>
              </a:rPr>
              <a:t>05</a:t>
            </a:r>
            <a:endParaRPr sz="1467" b="1">
              <a:solidFill>
                <a:schemeClr val="dk2"/>
              </a:solidFill>
            </a:endParaRPr>
          </a:p>
        </p:txBody>
      </p:sp>
      <p:sp>
        <p:nvSpPr>
          <p:cNvPr id="91" name="Google Shape;91;g2aad417b8ce_1_14"/>
          <p:cNvSpPr txBox="1"/>
          <p:nvPr/>
        </p:nvSpPr>
        <p:spPr>
          <a:xfrm>
            <a:off x="2769400" y="3805067"/>
            <a:ext cx="455200" cy="365600"/>
          </a:xfrm>
          <a:prstGeom prst="rect">
            <a:avLst/>
          </a:prstGeom>
          <a:noFill/>
          <a:ln>
            <a:noFill/>
          </a:ln>
        </p:spPr>
        <p:txBody>
          <a:bodyPr spcFirstLastPara="1" wrap="square" lIns="121900" tIns="121900" rIns="121900" bIns="121900" anchor="t" anchorCtr="0">
            <a:noAutofit/>
          </a:bodyPr>
          <a:lstStyle/>
          <a:p>
            <a:r>
              <a:rPr lang="en-US" sz="1467" b="1">
                <a:solidFill>
                  <a:schemeClr val="dk2"/>
                </a:solidFill>
              </a:rPr>
              <a:t>02</a:t>
            </a:r>
            <a:endParaRPr sz="1467" b="1">
              <a:solidFill>
                <a:schemeClr val="dk2"/>
              </a:solidFill>
            </a:endParaRPr>
          </a:p>
        </p:txBody>
      </p:sp>
      <p:sp>
        <p:nvSpPr>
          <p:cNvPr id="92" name="Google Shape;92;g2aad417b8ce_1_14"/>
          <p:cNvSpPr txBox="1"/>
          <p:nvPr/>
        </p:nvSpPr>
        <p:spPr>
          <a:xfrm>
            <a:off x="2769400" y="4516267"/>
            <a:ext cx="455200" cy="365600"/>
          </a:xfrm>
          <a:prstGeom prst="rect">
            <a:avLst/>
          </a:prstGeom>
          <a:noFill/>
          <a:ln>
            <a:noFill/>
          </a:ln>
        </p:spPr>
        <p:txBody>
          <a:bodyPr spcFirstLastPara="1" wrap="square" lIns="121900" tIns="121900" rIns="121900" bIns="121900" anchor="t" anchorCtr="0">
            <a:noAutofit/>
          </a:bodyPr>
          <a:lstStyle/>
          <a:p>
            <a:r>
              <a:rPr lang="en-US" sz="1467" b="1">
                <a:solidFill>
                  <a:schemeClr val="dk2"/>
                </a:solidFill>
              </a:rPr>
              <a:t>03</a:t>
            </a:r>
            <a:endParaRPr sz="1467" b="1">
              <a:solidFill>
                <a:schemeClr val="dk2"/>
              </a:solidFill>
            </a:endParaRPr>
          </a:p>
        </p:txBody>
      </p:sp>
      <p:sp>
        <p:nvSpPr>
          <p:cNvPr id="93" name="Google Shape;93;g2aad417b8ce_1_14"/>
          <p:cNvSpPr txBox="1"/>
          <p:nvPr/>
        </p:nvSpPr>
        <p:spPr>
          <a:xfrm>
            <a:off x="2769400" y="5125867"/>
            <a:ext cx="455200" cy="365600"/>
          </a:xfrm>
          <a:prstGeom prst="rect">
            <a:avLst/>
          </a:prstGeom>
          <a:noFill/>
          <a:ln>
            <a:noFill/>
          </a:ln>
        </p:spPr>
        <p:txBody>
          <a:bodyPr spcFirstLastPara="1" wrap="square" lIns="121900" tIns="121900" rIns="121900" bIns="121900" anchor="t" anchorCtr="0">
            <a:noAutofit/>
          </a:bodyPr>
          <a:lstStyle/>
          <a:p>
            <a:r>
              <a:rPr lang="en-US" sz="1467" b="1">
                <a:solidFill>
                  <a:schemeClr val="dk2"/>
                </a:solidFill>
              </a:rPr>
              <a:t>04</a:t>
            </a:r>
            <a:endParaRPr sz="1467" b="1">
              <a:solidFill>
                <a:schemeClr val="dk2"/>
              </a:solidFill>
            </a:endParaRPr>
          </a:p>
        </p:txBody>
      </p:sp>
    </p:spTree>
    <p:extLst>
      <p:ext uri="{BB962C8B-B14F-4D97-AF65-F5344CB8AC3E}">
        <p14:creationId xmlns:p14="http://schemas.microsoft.com/office/powerpoint/2010/main" val="14326208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44"/>
          <p:cNvSpPr txBox="1">
            <a:spLocks noGrp="1"/>
          </p:cNvSpPr>
          <p:nvPr>
            <p:ph type="title"/>
          </p:nvPr>
        </p:nvSpPr>
        <p:spPr/>
        <p:txBody>
          <a:bodyPr/>
          <a:lstStyle/>
          <a:p>
            <a:r>
              <a:rPr lang="en-US"/>
              <a:t>3.5.1 Cross Browser Testing: Implement Test Execution</a:t>
            </a:r>
          </a:p>
        </p:txBody>
      </p:sp>
      <p:sp>
        <p:nvSpPr>
          <p:cNvPr id="475" name="Google Shape;475;p44"/>
          <p:cNvSpPr txBox="1">
            <a:spLocks noGrp="1"/>
          </p:cNvSpPr>
          <p:nvPr>
            <p:ph type="body" idx="24"/>
          </p:nvPr>
        </p:nvSpPr>
        <p:spPr>
          <a:xfrm>
            <a:off x="514350" y="1304995"/>
            <a:ext cx="10996930" cy="4840828"/>
          </a:xfrm>
        </p:spPr>
        <p:txBody>
          <a:bodyPr/>
          <a:lstStyle/>
          <a:p>
            <a:pPr>
              <a:spcAft>
                <a:spcPts val="600"/>
              </a:spcAft>
            </a:pPr>
            <a:r>
              <a:rPr lang="en-US" dirty="0"/>
              <a:t>This step involves the following actions:</a:t>
            </a:r>
          </a:p>
          <a:p>
            <a:pPr lvl="1">
              <a:spcAft>
                <a:spcPts val="600"/>
              </a:spcAft>
            </a:pPr>
            <a:r>
              <a:rPr lang="en-IN" dirty="0"/>
              <a:t>Use testing framework of your choice such as </a:t>
            </a:r>
            <a:r>
              <a:rPr lang="en-IN" dirty="0" err="1"/>
              <a:t>TestNG</a:t>
            </a:r>
            <a:r>
              <a:rPr lang="en-IN" dirty="0"/>
              <a:t> or Junit for implementing cross browser execution</a:t>
            </a:r>
          </a:p>
          <a:p>
            <a:pPr lvl="1">
              <a:spcAft>
                <a:spcPts val="600"/>
              </a:spcAft>
            </a:pPr>
            <a:r>
              <a:rPr lang="en-IN" dirty="0"/>
              <a:t>Configure framework to run tests in parallel on multiple browsers</a:t>
            </a:r>
          </a:p>
          <a:p>
            <a:pPr lvl="1">
              <a:spcAft>
                <a:spcPts val="600"/>
              </a:spcAft>
            </a:pPr>
            <a:r>
              <a:rPr lang="en-IN" dirty="0"/>
              <a:t>Example below adds for </a:t>
            </a:r>
            <a:r>
              <a:rPr lang="en-IN" dirty="0" err="1"/>
              <a:t>FireFox</a:t>
            </a:r>
            <a:r>
              <a:rPr lang="en-IN" dirty="0"/>
              <a:t> and IE, we can add more</a:t>
            </a:r>
          </a:p>
          <a:p>
            <a:pPr marL="636588" lvl="3" indent="0">
              <a:spcAft>
                <a:spcPts val="600"/>
              </a:spcAft>
              <a:buNone/>
            </a:pPr>
            <a:r>
              <a:rPr lang="en-IN" sz="1200" dirty="0">
                <a:latin typeface="Courier New" panose="02070309020205020404" pitchFamily="49" charset="0"/>
                <a:cs typeface="Courier New" panose="02070309020205020404" pitchFamily="49" charset="0"/>
              </a:rPr>
              <a:t>&lt;suite name=“</a:t>
            </a:r>
            <a:r>
              <a:rPr lang="en-IN" sz="1200" dirty="0" err="1">
                <a:latin typeface="Courier New" panose="02070309020205020404" pitchFamily="49" charset="0"/>
                <a:cs typeface="Courier New" panose="02070309020205020404" pitchFamily="49" charset="0"/>
              </a:rPr>
              <a:t>SampleSuite</a:t>
            </a:r>
            <a:r>
              <a:rPr lang="en-IN" sz="1200" dirty="0">
                <a:latin typeface="Courier New" panose="02070309020205020404" pitchFamily="49" charset="0"/>
                <a:cs typeface="Courier New" panose="02070309020205020404" pitchFamily="49" charset="0"/>
              </a:rPr>
              <a:t>" parallel="tests"&gt;</a:t>
            </a:r>
          </a:p>
          <a:p>
            <a:pPr marL="636588" lvl="3" indent="0">
              <a:spcAft>
                <a:spcPts val="600"/>
              </a:spcAft>
              <a:buNone/>
            </a:pPr>
            <a:r>
              <a:rPr lang="en-IN" sz="1200" dirty="0">
                <a:latin typeface="Courier New" panose="02070309020205020404" pitchFamily="49" charset="0"/>
                <a:cs typeface="Courier New" panose="02070309020205020404" pitchFamily="49" charset="0"/>
              </a:rPr>
              <a:t>&lt;test name="</a:t>
            </a:r>
            <a:r>
              <a:rPr lang="en-IN" sz="1200" dirty="0" err="1">
                <a:latin typeface="Courier New" panose="02070309020205020404" pitchFamily="49" charset="0"/>
                <a:cs typeface="Courier New" panose="02070309020205020404" pitchFamily="49" charset="0"/>
              </a:rPr>
              <a:t>FirefoxTest</a:t>
            </a:r>
            <a:r>
              <a:rPr lang="en-IN" sz="1200" dirty="0">
                <a:latin typeface="Courier New" panose="02070309020205020404" pitchFamily="49" charset="0"/>
                <a:cs typeface="Courier New" panose="02070309020205020404" pitchFamily="49" charset="0"/>
              </a:rPr>
              <a:t>"&gt;</a:t>
            </a:r>
          </a:p>
          <a:p>
            <a:pPr marL="636588" lvl="3" indent="0">
              <a:spcAft>
                <a:spcPts val="600"/>
              </a:spcAft>
              <a:buNone/>
            </a:pPr>
            <a:r>
              <a:rPr lang="en-IN" sz="1200" dirty="0">
                <a:latin typeface="Courier New" panose="02070309020205020404" pitchFamily="49" charset="0"/>
                <a:cs typeface="Courier New" panose="02070309020205020404" pitchFamily="49" charset="0"/>
              </a:rPr>
              <a:t>    &lt;parameter name="browser" value="</a:t>
            </a:r>
            <a:r>
              <a:rPr lang="en-IN" sz="1200" dirty="0" err="1">
                <a:latin typeface="Courier New" panose="02070309020205020404" pitchFamily="49" charset="0"/>
                <a:cs typeface="Courier New" panose="02070309020205020404" pitchFamily="49" charset="0"/>
              </a:rPr>
              <a:t>firefox</a:t>
            </a:r>
            <a:r>
              <a:rPr lang="en-IN" sz="1200" dirty="0">
                <a:latin typeface="Courier New" panose="02070309020205020404" pitchFamily="49" charset="0"/>
                <a:cs typeface="Courier New" panose="02070309020205020404" pitchFamily="49" charset="0"/>
              </a:rPr>
              <a:t>" /&gt;</a:t>
            </a:r>
          </a:p>
          <a:p>
            <a:pPr marL="636588" lvl="3" indent="0">
              <a:spcAft>
                <a:spcPts val="600"/>
              </a:spcAft>
              <a:buNone/>
            </a:pPr>
            <a:r>
              <a:rPr lang="en-IN" sz="1200" dirty="0">
                <a:latin typeface="Courier New" panose="02070309020205020404" pitchFamily="49" charset="0"/>
                <a:cs typeface="Courier New" panose="02070309020205020404" pitchFamily="49" charset="0"/>
              </a:rPr>
              <a:t>    &lt;classes&gt;</a:t>
            </a:r>
          </a:p>
          <a:p>
            <a:pPr marL="636588" lvl="3" indent="0">
              <a:spcAft>
                <a:spcPts val="600"/>
              </a:spcAft>
              <a:buNone/>
            </a:pPr>
            <a:r>
              <a:rPr lang="en-IN" sz="1200" dirty="0">
                <a:latin typeface="Courier New" panose="02070309020205020404" pitchFamily="49" charset="0"/>
                <a:cs typeface="Courier New" panose="02070309020205020404" pitchFamily="49" charset="0"/>
              </a:rPr>
              <a:t>      &lt;class name=“</a:t>
            </a:r>
            <a:r>
              <a:rPr lang="en-IN" sz="1200" dirty="0" err="1">
                <a:latin typeface="Courier New" panose="02070309020205020404" pitchFamily="49" charset="0"/>
                <a:cs typeface="Courier New" panose="02070309020205020404" pitchFamily="49" charset="0"/>
              </a:rPr>
              <a:t>org.example.TestClass</a:t>
            </a:r>
            <a:r>
              <a:rPr lang="en-IN" sz="1200" dirty="0">
                <a:latin typeface="Courier New" panose="02070309020205020404" pitchFamily="49" charset="0"/>
                <a:cs typeface="Courier New" panose="02070309020205020404" pitchFamily="49" charset="0"/>
              </a:rPr>
              <a:t>" /&gt;</a:t>
            </a:r>
          </a:p>
          <a:p>
            <a:pPr marL="636588" lvl="3" indent="0">
              <a:spcAft>
                <a:spcPts val="600"/>
              </a:spcAft>
              <a:buNone/>
            </a:pPr>
            <a:r>
              <a:rPr lang="en-IN" sz="1200" dirty="0">
                <a:latin typeface="Courier New" panose="02070309020205020404" pitchFamily="49" charset="0"/>
                <a:cs typeface="Courier New" panose="02070309020205020404" pitchFamily="49" charset="0"/>
              </a:rPr>
              <a:t>    &lt;/classes&gt;</a:t>
            </a:r>
          </a:p>
          <a:p>
            <a:pPr marL="636588" lvl="3" indent="0">
              <a:spcAft>
                <a:spcPts val="600"/>
              </a:spcAft>
              <a:buNone/>
            </a:pPr>
            <a:r>
              <a:rPr lang="en-IN" sz="1200" dirty="0">
                <a:latin typeface="Courier New" panose="02070309020205020404" pitchFamily="49" charset="0"/>
                <a:cs typeface="Courier New" panose="02070309020205020404" pitchFamily="49" charset="0"/>
              </a:rPr>
              <a:t>  &lt;/test&gt;</a:t>
            </a:r>
          </a:p>
          <a:p>
            <a:pPr marL="636588" lvl="3" indent="0">
              <a:spcAft>
                <a:spcPts val="600"/>
              </a:spcAft>
              <a:buNone/>
            </a:pPr>
            <a:r>
              <a:rPr lang="en-IN" sz="1200" dirty="0">
                <a:latin typeface="Courier New" panose="02070309020205020404" pitchFamily="49" charset="0"/>
                <a:cs typeface="Courier New" panose="02070309020205020404" pitchFamily="49" charset="0"/>
              </a:rPr>
              <a:t> &lt;test name=“</a:t>
            </a:r>
            <a:r>
              <a:rPr lang="en-IN" sz="1200" dirty="0" err="1">
                <a:latin typeface="Courier New" panose="02070309020205020404" pitchFamily="49" charset="0"/>
                <a:cs typeface="Courier New" panose="02070309020205020404" pitchFamily="49" charset="0"/>
              </a:rPr>
              <a:t>InternetExplorerTest</a:t>
            </a:r>
            <a:r>
              <a:rPr lang="en-IN" sz="1200" dirty="0">
                <a:latin typeface="Courier New" panose="02070309020205020404" pitchFamily="49" charset="0"/>
                <a:cs typeface="Courier New" panose="02070309020205020404" pitchFamily="49" charset="0"/>
              </a:rPr>
              <a:t>"&gt;</a:t>
            </a:r>
          </a:p>
          <a:p>
            <a:pPr marL="636588" lvl="3" indent="0">
              <a:spcAft>
                <a:spcPts val="600"/>
              </a:spcAft>
              <a:buNone/>
            </a:pPr>
            <a:r>
              <a:rPr lang="en-IN" sz="1200" dirty="0">
                <a:latin typeface="Courier New" panose="02070309020205020404" pitchFamily="49" charset="0"/>
                <a:cs typeface="Courier New" panose="02070309020205020404" pitchFamily="49" charset="0"/>
              </a:rPr>
              <a:t>    &lt;parameter name="browser" value=“</a:t>
            </a:r>
            <a:r>
              <a:rPr lang="en-IN" sz="1200" dirty="0" err="1">
                <a:latin typeface="Courier New" panose="02070309020205020404" pitchFamily="49" charset="0"/>
                <a:cs typeface="Courier New" panose="02070309020205020404" pitchFamily="49" charset="0"/>
              </a:rPr>
              <a:t>internetexplorer</a:t>
            </a:r>
            <a:r>
              <a:rPr lang="en-IN" sz="1200" dirty="0">
                <a:latin typeface="Courier New" panose="02070309020205020404" pitchFamily="49" charset="0"/>
                <a:cs typeface="Courier New" panose="02070309020205020404" pitchFamily="49" charset="0"/>
              </a:rPr>
              <a:t>" /&gt;</a:t>
            </a:r>
          </a:p>
          <a:p>
            <a:pPr marL="636588" lvl="3" indent="0">
              <a:spcAft>
                <a:spcPts val="600"/>
              </a:spcAft>
              <a:buNone/>
            </a:pPr>
            <a:r>
              <a:rPr lang="en-IN" sz="1200" dirty="0">
                <a:latin typeface="Courier New" panose="02070309020205020404" pitchFamily="49" charset="0"/>
                <a:cs typeface="Courier New" panose="02070309020205020404" pitchFamily="49" charset="0"/>
              </a:rPr>
              <a:t>    &lt;classes&gt;</a:t>
            </a:r>
          </a:p>
          <a:p>
            <a:pPr marL="636588" lvl="3" indent="0">
              <a:spcAft>
                <a:spcPts val="600"/>
              </a:spcAft>
              <a:buNone/>
            </a:pPr>
            <a:r>
              <a:rPr lang="en-IN" sz="1200" dirty="0">
                <a:latin typeface="Courier New" panose="02070309020205020404" pitchFamily="49" charset="0"/>
                <a:cs typeface="Courier New" panose="02070309020205020404" pitchFamily="49" charset="0"/>
              </a:rPr>
              <a:t>      &lt;class name="</a:t>
            </a:r>
            <a:r>
              <a:rPr lang="en-IN" sz="1200" dirty="0" err="1">
                <a:latin typeface="Courier New" panose="02070309020205020404" pitchFamily="49" charset="0"/>
                <a:cs typeface="Courier New" panose="02070309020205020404" pitchFamily="49" charset="0"/>
              </a:rPr>
              <a:t>org.example.TestClass</a:t>
            </a:r>
            <a:r>
              <a:rPr lang="en-IN" sz="1200" dirty="0">
                <a:latin typeface="Courier New" panose="02070309020205020404" pitchFamily="49" charset="0"/>
                <a:cs typeface="Courier New" panose="02070309020205020404" pitchFamily="49" charset="0"/>
              </a:rPr>
              <a:t>" /&gt;</a:t>
            </a:r>
          </a:p>
          <a:p>
            <a:pPr marL="636588" lvl="3" indent="0">
              <a:spcAft>
                <a:spcPts val="600"/>
              </a:spcAft>
              <a:buNone/>
            </a:pPr>
            <a:r>
              <a:rPr lang="en-IN" sz="1200" dirty="0">
                <a:latin typeface="Courier New" panose="02070309020205020404" pitchFamily="49" charset="0"/>
                <a:cs typeface="Courier New" panose="02070309020205020404" pitchFamily="49" charset="0"/>
              </a:rPr>
              <a:t>    &lt;/classes&gt;</a:t>
            </a:r>
          </a:p>
          <a:p>
            <a:pPr marL="636588" lvl="3" indent="0">
              <a:spcAft>
                <a:spcPts val="600"/>
              </a:spcAft>
              <a:buNone/>
            </a:pPr>
            <a:r>
              <a:rPr lang="en-IN" sz="1200" dirty="0">
                <a:latin typeface="Courier New" panose="02070309020205020404" pitchFamily="49" charset="0"/>
                <a:cs typeface="Courier New" panose="02070309020205020404" pitchFamily="49" charset="0"/>
              </a:rPr>
              <a:t>  &lt;/test&gt;</a:t>
            </a:r>
          </a:p>
          <a:p>
            <a:pPr marL="636588" lvl="3" indent="0">
              <a:spcAft>
                <a:spcPts val="600"/>
              </a:spcAft>
              <a:buNone/>
            </a:pPr>
            <a:r>
              <a:rPr lang="en-IN" sz="1200" dirty="0">
                <a:latin typeface="Courier New" panose="02070309020205020404" pitchFamily="49" charset="0"/>
                <a:cs typeface="Courier New" panose="02070309020205020404" pitchFamily="49" charset="0"/>
              </a:rPr>
              <a:t>&lt;/suite&gt;</a:t>
            </a:r>
          </a:p>
        </p:txBody>
      </p:sp>
      <p:sp>
        <p:nvSpPr>
          <p:cNvPr id="7" name="Rectangle 6"/>
          <p:cNvSpPr/>
          <p:nvPr/>
        </p:nvSpPr>
        <p:spPr>
          <a:xfrm>
            <a:off x="9333202" y="4796028"/>
            <a:ext cx="2254143" cy="307777"/>
          </a:xfrm>
          <a:prstGeom prst="rect">
            <a:avLst/>
          </a:prstGeom>
        </p:spPr>
        <p:txBody>
          <a:bodyPr wrap="none">
            <a:spAutoFit/>
          </a:bodyPr>
          <a:lstStyle/>
          <a:p>
            <a:r>
              <a:rPr lang="en-IN" dirty="0">
                <a:solidFill>
                  <a:srgbClr val="166F99"/>
                </a:solidFill>
              </a:rPr>
              <a:t>Implement Test Execution</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5161" y="2750369"/>
            <a:ext cx="2852184" cy="1866081"/>
          </a:xfrm>
          <a:prstGeom prst="rect">
            <a:avLst/>
          </a:prstGeom>
        </p:spPr>
      </p:pic>
    </p:spTree>
    <p:extLst>
      <p:ext uri="{BB962C8B-B14F-4D97-AF65-F5344CB8AC3E}">
        <p14:creationId xmlns:p14="http://schemas.microsoft.com/office/powerpoint/2010/main" val="7904171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g2ab232460f9_0_272"/>
          <p:cNvSpPr txBox="1">
            <a:spLocks noGrp="1"/>
          </p:cNvSpPr>
          <p:nvPr>
            <p:ph type="title"/>
          </p:nvPr>
        </p:nvSpPr>
        <p:spPr/>
        <p:txBody>
          <a:bodyPr/>
          <a:lstStyle/>
          <a:p>
            <a:r>
              <a:rPr lang="en-US" dirty="0"/>
              <a:t>3.6.0 UI elements locator</a:t>
            </a:r>
          </a:p>
        </p:txBody>
      </p:sp>
      <p:sp>
        <p:nvSpPr>
          <p:cNvPr id="4" name="Text Placeholder 3"/>
          <p:cNvSpPr>
            <a:spLocks noGrp="1"/>
          </p:cNvSpPr>
          <p:nvPr>
            <p:ph type="body" sz="quarter" idx="24"/>
          </p:nvPr>
        </p:nvSpPr>
        <p:spPr/>
        <p:txBody>
          <a:bodyPr/>
          <a:lstStyle/>
          <a:p>
            <a:r>
              <a:rPr lang="en-US" dirty="0"/>
              <a:t>Selenium supports several locators that enable us to identify and interact with HTML elements. </a:t>
            </a:r>
          </a:p>
          <a:p>
            <a:pPr lvl="1"/>
            <a:r>
              <a:rPr lang="en-US" dirty="0"/>
              <a:t>Careful selection of the locator strategy is crucial, aligning with the attributes of the targeted element.</a:t>
            </a:r>
          </a:p>
          <a:p>
            <a:pPr lvl="1"/>
            <a:r>
              <a:rPr lang="en-US" dirty="0"/>
              <a:t>XPath and CSS selectors offer flexibility and power in element identification.</a:t>
            </a:r>
          </a:p>
          <a:p>
            <a:pPr lvl="1"/>
            <a:r>
              <a:rPr lang="en-US" dirty="0"/>
              <a:t>Proficiency in HTML and CSS is required for effective usage of XPath and CSS selectors.</a:t>
            </a:r>
          </a:p>
          <a:p>
            <a:pPr lvl="1"/>
            <a:r>
              <a:rPr lang="en-US" dirty="0"/>
              <a:t>It is advisable to opt for the simplest and most reliable locator strategy in test scripts.</a:t>
            </a:r>
          </a:p>
          <a:p>
            <a:endParaRPr lang="en-IN" dirty="0"/>
          </a:p>
        </p:txBody>
      </p:sp>
    </p:spTree>
    <p:extLst>
      <p:ext uri="{BB962C8B-B14F-4D97-AF65-F5344CB8AC3E}">
        <p14:creationId xmlns:p14="http://schemas.microsoft.com/office/powerpoint/2010/main" val="2613092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46"/>
          <p:cNvSpPr txBox="1">
            <a:spLocks noGrp="1"/>
          </p:cNvSpPr>
          <p:nvPr>
            <p:ph type="title"/>
          </p:nvPr>
        </p:nvSpPr>
        <p:spPr/>
        <p:txBody>
          <a:bodyPr/>
          <a:lstStyle/>
          <a:p>
            <a:r>
              <a:rPr lang="en-US"/>
              <a:t>3.6.1 UI elements locator : By ID, Name, Class</a:t>
            </a:r>
          </a:p>
        </p:txBody>
      </p:sp>
      <p:sp>
        <p:nvSpPr>
          <p:cNvPr id="4" name="Text Placeholder 3"/>
          <p:cNvSpPr>
            <a:spLocks noGrp="1"/>
          </p:cNvSpPr>
          <p:nvPr>
            <p:ph type="body" sz="quarter" idx="24"/>
          </p:nvPr>
        </p:nvSpPr>
        <p:spPr/>
        <p:txBody>
          <a:bodyPr/>
          <a:lstStyle/>
          <a:p>
            <a:r>
              <a:rPr lang="en-US"/>
              <a:t>Some of the commonly used UI element locators are:</a:t>
            </a:r>
          </a:p>
          <a:p>
            <a:endParaRPr lang="en-IN" dirty="0"/>
          </a:p>
        </p:txBody>
      </p:sp>
      <p:sp>
        <p:nvSpPr>
          <p:cNvPr id="7" name="Rounded Rectangle 6"/>
          <p:cNvSpPr/>
          <p:nvPr/>
        </p:nvSpPr>
        <p:spPr>
          <a:xfrm>
            <a:off x="589280" y="1715522"/>
            <a:ext cx="10505440" cy="1440000"/>
          </a:xfrm>
          <a:prstGeom prst="roundRect">
            <a:avLst/>
          </a:prstGeom>
          <a:solidFill>
            <a:schemeClr val="accent1">
              <a:lumMod val="50000"/>
            </a:schemeClr>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spcAft>
                <a:spcPts val="600"/>
              </a:spcAft>
              <a:buClrTx/>
              <a:buFont typeface="Wingdings 3" panose="05040102010807070707" pitchFamily="18" charset="2"/>
              <a:buChar char="*"/>
            </a:pPr>
            <a:r>
              <a:rPr lang="en-US" sz="1800" dirty="0">
                <a:latin typeface="Arial" panose="020B0604020202020204" pitchFamily="34" charset="0"/>
                <a:cs typeface="Arial" panose="020B0604020202020204" pitchFamily="34" charset="0"/>
              </a:rPr>
              <a:t>ID Locator:</a:t>
            </a:r>
          </a:p>
          <a:p>
            <a:pPr marL="720725" indent="-457200">
              <a:spcAft>
                <a:spcPts val="600"/>
              </a:spcAft>
              <a:buClrTx/>
              <a:buFont typeface="Wingdings 3" panose="05040102010807070707" pitchFamily="18" charset="2"/>
              <a:buChar char="9"/>
            </a:pPr>
            <a:r>
              <a:rPr lang="en-US" sz="1600" dirty="0">
                <a:latin typeface="Arial" panose="020B0604020202020204" pitchFamily="34" charset="0"/>
                <a:cs typeface="Arial" panose="020B0604020202020204" pitchFamily="34" charset="0"/>
              </a:rPr>
              <a:t>Uniquely identifies an element by its "id" attribute</a:t>
            </a:r>
          </a:p>
          <a:p>
            <a:pPr marL="720725" indent="-457200">
              <a:spcAft>
                <a:spcPts val="600"/>
              </a:spcAft>
              <a:buClrTx/>
              <a:buFont typeface="Wingdings 3" panose="05040102010807070707" pitchFamily="18" charset="2"/>
              <a:buChar char="9"/>
            </a:pPr>
            <a:r>
              <a:rPr lang="en-US" sz="1600" dirty="0">
                <a:latin typeface="Arial" panose="020B0604020202020204" pitchFamily="34" charset="0"/>
                <a:cs typeface="Arial" panose="020B0604020202020204" pitchFamily="34" charset="0"/>
              </a:rPr>
              <a:t>Syntax: By.id("</a:t>
            </a:r>
            <a:r>
              <a:rPr lang="en-US" sz="1600" dirty="0" err="1">
                <a:latin typeface="Arial" panose="020B0604020202020204" pitchFamily="34" charset="0"/>
                <a:cs typeface="Arial" panose="020B0604020202020204" pitchFamily="34" charset="0"/>
              </a:rPr>
              <a:t>elementId</a:t>
            </a:r>
            <a:r>
              <a:rPr lang="en-US" sz="1600" dirty="0">
                <a:latin typeface="Arial" panose="020B0604020202020204" pitchFamily="34" charset="0"/>
                <a:cs typeface="Arial" panose="020B0604020202020204" pitchFamily="34" charset="0"/>
              </a:rPr>
              <a:t>")</a:t>
            </a:r>
          </a:p>
          <a:p>
            <a:pPr marL="720725" indent="-457200">
              <a:spcAft>
                <a:spcPts val="600"/>
              </a:spcAft>
              <a:buClrTx/>
              <a:buFont typeface="Wingdings 3" panose="05040102010807070707" pitchFamily="18" charset="2"/>
              <a:buChar char="9"/>
            </a:pPr>
            <a:r>
              <a:rPr lang="en-US" sz="1600" dirty="0">
                <a:latin typeface="Arial" panose="020B0604020202020204" pitchFamily="34" charset="0"/>
                <a:cs typeface="Arial" panose="020B0604020202020204" pitchFamily="34" charset="0"/>
              </a:rPr>
              <a:t>Example: &lt;input id="username" type="text"&gt;</a:t>
            </a:r>
          </a:p>
        </p:txBody>
      </p:sp>
      <p:sp>
        <p:nvSpPr>
          <p:cNvPr id="13" name="Rounded Rectangle 12"/>
          <p:cNvSpPr/>
          <p:nvPr/>
        </p:nvSpPr>
        <p:spPr>
          <a:xfrm>
            <a:off x="589280" y="3270594"/>
            <a:ext cx="10505440" cy="1440000"/>
          </a:xfrm>
          <a:prstGeom prst="roundRect">
            <a:avLst/>
          </a:prstGeom>
          <a:solidFill>
            <a:schemeClr val="accent1">
              <a:lumMod val="75000"/>
            </a:schemeClr>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spcAft>
                <a:spcPts val="600"/>
              </a:spcAft>
              <a:buClrTx/>
              <a:buFont typeface="Wingdings 3" panose="05040102010807070707" pitchFamily="18" charset="2"/>
              <a:buChar char="*"/>
            </a:pPr>
            <a:r>
              <a:rPr lang="en-US" sz="1800" dirty="0">
                <a:latin typeface="Arial" panose="020B0604020202020204" pitchFamily="34" charset="0"/>
                <a:cs typeface="Arial" panose="020B0604020202020204" pitchFamily="34" charset="0"/>
              </a:rPr>
              <a:t>Link Text Locator:</a:t>
            </a:r>
          </a:p>
          <a:p>
            <a:pPr marL="720725" indent="-457200">
              <a:spcAft>
                <a:spcPts val="600"/>
              </a:spcAft>
              <a:buClrTx/>
              <a:buFont typeface="Wingdings 3" panose="05040102010807070707" pitchFamily="18" charset="2"/>
              <a:buChar char="9"/>
            </a:pPr>
            <a:r>
              <a:rPr lang="en-US" sz="1600" dirty="0">
                <a:latin typeface="Arial" panose="020B0604020202020204" pitchFamily="34" charset="0"/>
                <a:cs typeface="Arial" panose="020B0604020202020204" pitchFamily="34" charset="0"/>
              </a:rPr>
              <a:t>Finds anchor elements (&lt;a&gt;) by their visible text</a:t>
            </a:r>
          </a:p>
          <a:p>
            <a:pPr marL="720725" indent="-457200">
              <a:spcAft>
                <a:spcPts val="600"/>
              </a:spcAft>
              <a:buClrTx/>
              <a:buFont typeface="Wingdings 3" panose="05040102010807070707" pitchFamily="18" charset="2"/>
              <a:buChar char="9"/>
            </a:pPr>
            <a:r>
              <a:rPr lang="en-US" sz="1600" dirty="0">
                <a:latin typeface="Arial" panose="020B0604020202020204" pitchFamily="34" charset="0"/>
                <a:cs typeface="Arial" panose="020B0604020202020204" pitchFamily="34" charset="0"/>
              </a:rPr>
              <a:t>Syntax: </a:t>
            </a:r>
            <a:r>
              <a:rPr lang="en-US" sz="1600" dirty="0" err="1">
                <a:latin typeface="Arial" panose="020B0604020202020204" pitchFamily="34" charset="0"/>
                <a:cs typeface="Arial" panose="020B0604020202020204" pitchFamily="34" charset="0"/>
              </a:rPr>
              <a:t>By.linkText</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linkText</a:t>
            </a:r>
            <a:r>
              <a:rPr lang="en-US" sz="1600" dirty="0">
                <a:latin typeface="Arial" panose="020B0604020202020204" pitchFamily="34" charset="0"/>
                <a:cs typeface="Arial" panose="020B0604020202020204" pitchFamily="34" charset="0"/>
              </a:rPr>
              <a:t>")</a:t>
            </a:r>
          </a:p>
          <a:p>
            <a:pPr marL="720725" indent="-457200">
              <a:spcAft>
                <a:spcPts val="600"/>
              </a:spcAft>
              <a:buClrTx/>
              <a:buFont typeface="Wingdings 3" panose="05040102010807070707" pitchFamily="18" charset="2"/>
              <a:buChar char="9"/>
            </a:pPr>
            <a:r>
              <a:rPr lang="en-US" sz="1600" dirty="0">
                <a:latin typeface="Arial" panose="020B0604020202020204" pitchFamily="34" charset="0"/>
                <a:cs typeface="Arial" panose="020B0604020202020204" pitchFamily="34" charset="0"/>
              </a:rPr>
              <a:t>Example: &lt;a </a:t>
            </a:r>
            <a:r>
              <a:rPr lang="en-US" sz="1600" dirty="0" err="1">
                <a:latin typeface="Arial" panose="020B0604020202020204" pitchFamily="34" charset="0"/>
                <a:cs typeface="Arial" panose="020B0604020202020204" pitchFamily="34" charset="0"/>
              </a:rPr>
              <a:t>href</a:t>
            </a:r>
            <a:r>
              <a:rPr lang="en-US" sz="1600" dirty="0">
                <a:latin typeface="Arial" panose="020B0604020202020204" pitchFamily="34" charset="0"/>
                <a:cs typeface="Arial" panose="020B0604020202020204" pitchFamily="34" charset="0"/>
              </a:rPr>
              <a:t>="https://www.website.com"&gt;Link Here&lt;/a&gt;</a:t>
            </a:r>
          </a:p>
        </p:txBody>
      </p:sp>
      <p:sp>
        <p:nvSpPr>
          <p:cNvPr id="14" name="Rounded Rectangle 13"/>
          <p:cNvSpPr/>
          <p:nvPr/>
        </p:nvSpPr>
        <p:spPr>
          <a:xfrm>
            <a:off x="589280" y="4856147"/>
            <a:ext cx="10505440" cy="1440000"/>
          </a:xfrm>
          <a:prstGeom prst="roundRect">
            <a:avLst/>
          </a:prstGeom>
          <a:solidFill>
            <a:srgbClr val="3660AC"/>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spcAft>
                <a:spcPts val="600"/>
              </a:spcAft>
              <a:buClrTx/>
              <a:buFont typeface="Wingdings 3" panose="05040102010807070707" pitchFamily="18" charset="2"/>
              <a:buChar char="*"/>
            </a:pPr>
            <a:r>
              <a:rPr lang="en-US" sz="1800" dirty="0">
                <a:latin typeface="Arial" panose="020B0604020202020204" pitchFamily="34" charset="0"/>
                <a:cs typeface="Arial" panose="020B0604020202020204" pitchFamily="34" charset="0"/>
              </a:rPr>
              <a:t>Partial Link Text Locator:</a:t>
            </a:r>
          </a:p>
          <a:p>
            <a:pPr marL="720725" indent="-457200">
              <a:spcAft>
                <a:spcPts val="600"/>
              </a:spcAft>
              <a:buClrTx/>
              <a:buFont typeface="Wingdings 3" panose="05040102010807070707" pitchFamily="18" charset="2"/>
              <a:buChar char="9"/>
            </a:pPr>
            <a:r>
              <a:rPr lang="en-US" sz="1600" dirty="0">
                <a:latin typeface="Arial" panose="020B0604020202020204" pitchFamily="34" charset="0"/>
                <a:cs typeface="Arial" panose="020B0604020202020204" pitchFamily="34" charset="0"/>
              </a:rPr>
              <a:t>Similar to link text but matches elements with partial text matches</a:t>
            </a:r>
          </a:p>
          <a:p>
            <a:pPr marL="720725" indent="-457200">
              <a:spcAft>
                <a:spcPts val="600"/>
              </a:spcAft>
              <a:buClrTx/>
              <a:buFont typeface="Wingdings 3" panose="05040102010807070707" pitchFamily="18" charset="2"/>
              <a:buChar char="9"/>
            </a:pPr>
            <a:r>
              <a:rPr lang="en-US" sz="1600" dirty="0">
                <a:latin typeface="Arial" panose="020B0604020202020204" pitchFamily="34" charset="0"/>
                <a:cs typeface="Arial" panose="020B0604020202020204" pitchFamily="34" charset="0"/>
              </a:rPr>
              <a:t>Syntax: </a:t>
            </a:r>
            <a:r>
              <a:rPr lang="en-US" sz="1600" dirty="0" err="1">
                <a:latin typeface="Arial" panose="020B0604020202020204" pitchFamily="34" charset="0"/>
                <a:cs typeface="Arial" panose="020B0604020202020204" pitchFamily="34" charset="0"/>
              </a:rPr>
              <a:t>By.partialLinkText</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partialLinkText</a:t>
            </a:r>
            <a:r>
              <a:rPr lang="en-US" sz="1600" dirty="0">
                <a:latin typeface="Arial" panose="020B0604020202020204" pitchFamily="34" charset="0"/>
                <a:cs typeface="Arial" panose="020B0604020202020204" pitchFamily="34" charset="0"/>
              </a:rPr>
              <a:t>")</a:t>
            </a:r>
          </a:p>
          <a:p>
            <a:pPr marL="720725" indent="-457200">
              <a:spcAft>
                <a:spcPts val="600"/>
              </a:spcAft>
              <a:buClrTx/>
              <a:buFont typeface="Wingdings 3" panose="05040102010807070707" pitchFamily="18" charset="2"/>
              <a:buChar char="9"/>
            </a:pPr>
            <a:r>
              <a:rPr lang="en-US" sz="1600" dirty="0">
                <a:latin typeface="Arial" panose="020B0604020202020204" pitchFamily="34" charset="0"/>
                <a:cs typeface="Arial" panose="020B0604020202020204" pitchFamily="34" charset="0"/>
              </a:rPr>
              <a:t>Example: &lt;a </a:t>
            </a:r>
            <a:r>
              <a:rPr lang="en-US" sz="1600" dirty="0" err="1">
                <a:latin typeface="Arial" panose="020B0604020202020204" pitchFamily="34" charset="0"/>
                <a:cs typeface="Arial" panose="020B0604020202020204" pitchFamily="34" charset="0"/>
              </a:rPr>
              <a:t>href</a:t>
            </a:r>
            <a:r>
              <a:rPr lang="en-US" sz="1600" dirty="0">
                <a:latin typeface="Arial" panose="020B0604020202020204" pitchFamily="34" charset="0"/>
                <a:cs typeface="Arial" panose="020B0604020202020204" pitchFamily="34" charset="0"/>
              </a:rPr>
              <a:t>="https://www.website.com"&gt;Link&lt;/a&gt;</a:t>
            </a:r>
          </a:p>
        </p:txBody>
      </p:sp>
    </p:spTree>
    <p:extLst>
      <p:ext uri="{BB962C8B-B14F-4D97-AF65-F5344CB8AC3E}">
        <p14:creationId xmlns:p14="http://schemas.microsoft.com/office/powerpoint/2010/main" val="6419001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g2ab232460f9_0_310"/>
          <p:cNvSpPr txBox="1">
            <a:spLocks noGrp="1"/>
          </p:cNvSpPr>
          <p:nvPr>
            <p:ph type="title"/>
          </p:nvPr>
        </p:nvSpPr>
        <p:spPr/>
        <p:txBody>
          <a:bodyPr/>
          <a:lstStyle/>
          <a:p>
            <a:r>
              <a:rPr lang="en-US"/>
              <a:t>3.6.1 UI elements locator : Tag, Link, Partial Link</a:t>
            </a:r>
            <a:endParaRPr lang="en-US" dirty="0"/>
          </a:p>
        </p:txBody>
      </p:sp>
      <p:sp>
        <p:nvSpPr>
          <p:cNvPr id="4" name="Text Placeholder 3"/>
          <p:cNvSpPr>
            <a:spLocks noGrp="1"/>
          </p:cNvSpPr>
          <p:nvPr>
            <p:ph type="body" sz="quarter" idx="24"/>
          </p:nvPr>
        </p:nvSpPr>
        <p:spPr/>
        <p:txBody>
          <a:bodyPr/>
          <a:lstStyle/>
          <a:p>
            <a:r>
              <a:rPr lang="en-US"/>
              <a:t>Some of the commonly used UI element locators are:</a:t>
            </a:r>
          </a:p>
          <a:p>
            <a:endParaRPr lang="en-IN" dirty="0"/>
          </a:p>
        </p:txBody>
      </p:sp>
      <p:sp>
        <p:nvSpPr>
          <p:cNvPr id="10" name="Rounded Rectangle 9"/>
          <p:cNvSpPr/>
          <p:nvPr/>
        </p:nvSpPr>
        <p:spPr>
          <a:xfrm>
            <a:off x="589280" y="1715522"/>
            <a:ext cx="10505440" cy="1440000"/>
          </a:xfrm>
          <a:prstGeom prst="roundRect">
            <a:avLst/>
          </a:prstGeom>
          <a:solidFill>
            <a:schemeClr val="accent1">
              <a:lumMod val="50000"/>
            </a:schemeClr>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spcAft>
                <a:spcPts val="600"/>
              </a:spcAft>
              <a:buClrTx/>
              <a:buFont typeface="Wingdings 3" panose="05040102010807070707" pitchFamily="18" charset="2"/>
              <a:buChar char="*"/>
            </a:pPr>
            <a:r>
              <a:rPr lang="en-US" sz="1800" dirty="0">
                <a:latin typeface="Arial" panose="020B0604020202020204" pitchFamily="34" charset="0"/>
                <a:cs typeface="Arial" panose="020B0604020202020204" pitchFamily="34" charset="0"/>
              </a:rPr>
              <a:t>Tag Name Locator:</a:t>
            </a:r>
          </a:p>
          <a:p>
            <a:pPr marL="720725" indent="-457200">
              <a:spcAft>
                <a:spcPts val="600"/>
              </a:spcAft>
              <a:buClrTx/>
              <a:buFont typeface="Wingdings 3" panose="05040102010807070707" pitchFamily="18" charset="2"/>
              <a:buChar char="9"/>
            </a:pPr>
            <a:r>
              <a:rPr lang="en-US" sz="1600" dirty="0">
                <a:latin typeface="Arial" panose="020B0604020202020204" pitchFamily="34" charset="0"/>
                <a:cs typeface="Arial" panose="020B0604020202020204" pitchFamily="34" charset="0"/>
              </a:rPr>
              <a:t>Selects elements by their HTML tag name</a:t>
            </a:r>
          </a:p>
          <a:p>
            <a:pPr marL="720725" indent="-457200">
              <a:spcAft>
                <a:spcPts val="600"/>
              </a:spcAft>
              <a:buClrTx/>
              <a:buFont typeface="Wingdings 3" panose="05040102010807070707" pitchFamily="18" charset="2"/>
              <a:buChar char="9"/>
            </a:pPr>
            <a:r>
              <a:rPr lang="en-US" sz="1600" dirty="0">
                <a:latin typeface="Arial" panose="020B0604020202020204" pitchFamily="34" charset="0"/>
                <a:cs typeface="Arial" panose="020B0604020202020204" pitchFamily="34" charset="0"/>
              </a:rPr>
              <a:t>Syntax: </a:t>
            </a:r>
            <a:r>
              <a:rPr lang="en-US" sz="1600" dirty="0" err="1">
                <a:latin typeface="Arial" panose="020B0604020202020204" pitchFamily="34" charset="0"/>
                <a:cs typeface="Arial" panose="020B0604020202020204" pitchFamily="34" charset="0"/>
              </a:rPr>
              <a:t>By.tagName</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tagName</a:t>
            </a:r>
            <a:r>
              <a:rPr lang="en-US" sz="1600" dirty="0">
                <a:latin typeface="Arial" panose="020B0604020202020204" pitchFamily="34" charset="0"/>
                <a:cs typeface="Arial" panose="020B0604020202020204" pitchFamily="34" charset="0"/>
              </a:rPr>
              <a:t>")</a:t>
            </a:r>
          </a:p>
          <a:p>
            <a:pPr marL="720725" indent="-457200">
              <a:spcAft>
                <a:spcPts val="600"/>
              </a:spcAft>
              <a:buClrTx/>
              <a:buFont typeface="Wingdings 3" panose="05040102010807070707" pitchFamily="18" charset="2"/>
              <a:buChar char="9"/>
            </a:pPr>
            <a:r>
              <a:rPr lang="en-US" sz="1600" dirty="0">
                <a:latin typeface="Arial" panose="020B0604020202020204" pitchFamily="34" charset="0"/>
                <a:cs typeface="Arial" panose="020B0604020202020204" pitchFamily="34" charset="0"/>
              </a:rPr>
              <a:t>Example: &lt;a </a:t>
            </a:r>
            <a:r>
              <a:rPr lang="en-US" sz="1600" dirty="0" err="1">
                <a:latin typeface="Arial" panose="020B0604020202020204" pitchFamily="34" charset="0"/>
                <a:cs typeface="Arial" panose="020B0604020202020204" pitchFamily="34" charset="0"/>
              </a:rPr>
              <a:t>href</a:t>
            </a:r>
            <a:r>
              <a:rPr lang="en-US" sz="1600" dirty="0">
                <a:latin typeface="Arial" panose="020B0604020202020204" pitchFamily="34" charset="0"/>
                <a:cs typeface="Arial" panose="020B0604020202020204" pitchFamily="34" charset="0"/>
              </a:rPr>
              <a:t>="https://www.website.com"&gt;Link&lt;/a&gt;</a:t>
            </a:r>
          </a:p>
        </p:txBody>
      </p:sp>
      <p:sp>
        <p:nvSpPr>
          <p:cNvPr id="11" name="Rounded Rectangle 10"/>
          <p:cNvSpPr/>
          <p:nvPr/>
        </p:nvSpPr>
        <p:spPr>
          <a:xfrm>
            <a:off x="589280" y="3270594"/>
            <a:ext cx="10505440" cy="1440000"/>
          </a:xfrm>
          <a:prstGeom prst="roundRect">
            <a:avLst/>
          </a:prstGeom>
          <a:solidFill>
            <a:schemeClr val="accent1">
              <a:lumMod val="75000"/>
            </a:schemeClr>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spcAft>
                <a:spcPts val="600"/>
              </a:spcAft>
              <a:buClrTx/>
              <a:buFont typeface="Wingdings 3" panose="05040102010807070707" pitchFamily="18" charset="2"/>
              <a:buChar char="*"/>
            </a:pPr>
            <a:r>
              <a:rPr lang="en-US" sz="1800" dirty="0">
                <a:latin typeface="Arial" panose="020B0604020202020204" pitchFamily="34" charset="0"/>
                <a:cs typeface="Arial" panose="020B0604020202020204" pitchFamily="34" charset="0"/>
              </a:rPr>
              <a:t>Link Text Locator:</a:t>
            </a:r>
          </a:p>
          <a:p>
            <a:pPr marL="720725" indent="-457200">
              <a:spcAft>
                <a:spcPts val="600"/>
              </a:spcAft>
              <a:buClrTx/>
              <a:buFont typeface="Wingdings 3" panose="05040102010807070707" pitchFamily="18" charset="2"/>
              <a:buChar char="9"/>
            </a:pPr>
            <a:r>
              <a:rPr lang="en-US" sz="1600" dirty="0">
                <a:latin typeface="Arial" panose="020B0604020202020204" pitchFamily="34" charset="0"/>
                <a:cs typeface="Arial" panose="020B0604020202020204" pitchFamily="34" charset="0"/>
              </a:rPr>
              <a:t>Finds anchor elements (&lt;a&gt;) by their visible text</a:t>
            </a:r>
          </a:p>
          <a:p>
            <a:pPr marL="720725" indent="-457200">
              <a:spcAft>
                <a:spcPts val="600"/>
              </a:spcAft>
              <a:buClrTx/>
              <a:buFont typeface="Wingdings 3" panose="05040102010807070707" pitchFamily="18" charset="2"/>
              <a:buChar char="9"/>
            </a:pPr>
            <a:r>
              <a:rPr lang="en-US" sz="1600" dirty="0">
                <a:latin typeface="Arial" panose="020B0604020202020204" pitchFamily="34" charset="0"/>
                <a:cs typeface="Arial" panose="020B0604020202020204" pitchFamily="34" charset="0"/>
              </a:rPr>
              <a:t>Syntax: </a:t>
            </a:r>
            <a:r>
              <a:rPr lang="en-US" sz="1600" dirty="0" err="1">
                <a:latin typeface="Arial" panose="020B0604020202020204" pitchFamily="34" charset="0"/>
                <a:cs typeface="Arial" panose="020B0604020202020204" pitchFamily="34" charset="0"/>
              </a:rPr>
              <a:t>By.linkText</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linkText</a:t>
            </a:r>
            <a:r>
              <a:rPr lang="en-US" sz="1600" dirty="0">
                <a:latin typeface="Arial" panose="020B0604020202020204" pitchFamily="34" charset="0"/>
                <a:cs typeface="Arial" panose="020B0604020202020204" pitchFamily="34" charset="0"/>
              </a:rPr>
              <a:t>")</a:t>
            </a:r>
          </a:p>
          <a:p>
            <a:pPr marL="720725" indent="-457200">
              <a:spcAft>
                <a:spcPts val="600"/>
              </a:spcAft>
              <a:buClrTx/>
              <a:buFont typeface="Wingdings 3" panose="05040102010807070707" pitchFamily="18" charset="2"/>
              <a:buChar char="9"/>
            </a:pPr>
            <a:r>
              <a:rPr lang="en-US" sz="1600" dirty="0">
                <a:latin typeface="Arial" panose="020B0604020202020204" pitchFamily="34" charset="0"/>
                <a:cs typeface="Arial" panose="020B0604020202020204" pitchFamily="34" charset="0"/>
              </a:rPr>
              <a:t>Example: &lt;a </a:t>
            </a:r>
            <a:r>
              <a:rPr lang="en-US" sz="1600" dirty="0" err="1">
                <a:latin typeface="Arial" panose="020B0604020202020204" pitchFamily="34" charset="0"/>
                <a:cs typeface="Arial" panose="020B0604020202020204" pitchFamily="34" charset="0"/>
              </a:rPr>
              <a:t>href</a:t>
            </a:r>
            <a:r>
              <a:rPr lang="en-US" sz="1600" dirty="0">
                <a:latin typeface="Arial" panose="020B0604020202020204" pitchFamily="34" charset="0"/>
                <a:cs typeface="Arial" panose="020B0604020202020204" pitchFamily="34" charset="0"/>
              </a:rPr>
              <a:t>="https://www.website.com"&gt;Link Here&lt;/a&gt;</a:t>
            </a:r>
          </a:p>
        </p:txBody>
      </p:sp>
      <p:sp>
        <p:nvSpPr>
          <p:cNvPr id="12" name="Rounded Rectangle 11"/>
          <p:cNvSpPr/>
          <p:nvPr/>
        </p:nvSpPr>
        <p:spPr>
          <a:xfrm>
            <a:off x="589280" y="4856147"/>
            <a:ext cx="10505440" cy="1440000"/>
          </a:xfrm>
          <a:prstGeom prst="roundRect">
            <a:avLst/>
          </a:prstGeom>
          <a:solidFill>
            <a:srgbClr val="3660AC"/>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spcAft>
                <a:spcPts val="600"/>
              </a:spcAft>
              <a:buClrTx/>
              <a:buFont typeface="Wingdings 3" panose="05040102010807070707" pitchFamily="18" charset="2"/>
              <a:buChar char="*"/>
            </a:pPr>
            <a:r>
              <a:rPr lang="en-US" sz="1800" dirty="0">
                <a:latin typeface="Arial" panose="020B0604020202020204" pitchFamily="34" charset="0"/>
                <a:cs typeface="Arial" panose="020B0604020202020204" pitchFamily="34" charset="0"/>
              </a:rPr>
              <a:t>Partial Link Text Locator:</a:t>
            </a:r>
          </a:p>
          <a:p>
            <a:pPr marL="720725" indent="-457200">
              <a:spcAft>
                <a:spcPts val="600"/>
              </a:spcAft>
              <a:buClrTx/>
              <a:buFont typeface="Wingdings 3" panose="05040102010807070707" pitchFamily="18" charset="2"/>
              <a:buChar char="9"/>
            </a:pPr>
            <a:r>
              <a:rPr lang="en-US" sz="1600" dirty="0">
                <a:latin typeface="Arial" panose="020B0604020202020204" pitchFamily="34" charset="0"/>
                <a:cs typeface="Arial" panose="020B0604020202020204" pitchFamily="34" charset="0"/>
              </a:rPr>
              <a:t>Similar to link text but matches elements with partial text matches</a:t>
            </a:r>
          </a:p>
          <a:p>
            <a:pPr marL="720725" indent="-457200">
              <a:spcAft>
                <a:spcPts val="600"/>
              </a:spcAft>
              <a:buClrTx/>
              <a:buFont typeface="Wingdings 3" panose="05040102010807070707" pitchFamily="18" charset="2"/>
              <a:buChar char="9"/>
            </a:pPr>
            <a:r>
              <a:rPr lang="en-US" sz="1600" dirty="0">
                <a:latin typeface="Arial" panose="020B0604020202020204" pitchFamily="34" charset="0"/>
                <a:cs typeface="Arial" panose="020B0604020202020204" pitchFamily="34" charset="0"/>
              </a:rPr>
              <a:t>Syntax: </a:t>
            </a:r>
            <a:r>
              <a:rPr lang="en-US" sz="1600" dirty="0" err="1">
                <a:latin typeface="Arial" panose="020B0604020202020204" pitchFamily="34" charset="0"/>
                <a:cs typeface="Arial" panose="020B0604020202020204" pitchFamily="34" charset="0"/>
              </a:rPr>
              <a:t>By.partialLinkText</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partialLinkText</a:t>
            </a:r>
            <a:r>
              <a:rPr lang="en-US" sz="1600" dirty="0">
                <a:latin typeface="Arial" panose="020B0604020202020204" pitchFamily="34" charset="0"/>
                <a:cs typeface="Arial" panose="020B0604020202020204" pitchFamily="34" charset="0"/>
              </a:rPr>
              <a:t>")</a:t>
            </a:r>
          </a:p>
          <a:p>
            <a:pPr marL="720725" indent="-457200">
              <a:spcAft>
                <a:spcPts val="600"/>
              </a:spcAft>
              <a:buClrTx/>
              <a:buFont typeface="Wingdings 3" panose="05040102010807070707" pitchFamily="18" charset="2"/>
              <a:buChar char="9"/>
            </a:pPr>
            <a:r>
              <a:rPr lang="en-US" sz="1600" dirty="0">
                <a:latin typeface="Arial" panose="020B0604020202020204" pitchFamily="34" charset="0"/>
                <a:cs typeface="Arial" panose="020B0604020202020204" pitchFamily="34" charset="0"/>
              </a:rPr>
              <a:t>Example: &lt;a </a:t>
            </a:r>
            <a:r>
              <a:rPr lang="en-US" sz="1600" dirty="0" err="1">
                <a:latin typeface="Arial" panose="020B0604020202020204" pitchFamily="34" charset="0"/>
                <a:cs typeface="Arial" panose="020B0604020202020204" pitchFamily="34" charset="0"/>
              </a:rPr>
              <a:t>href</a:t>
            </a:r>
            <a:r>
              <a:rPr lang="en-US" sz="1600" dirty="0">
                <a:latin typeface="Arial" panose="020B0604020202020204" pitchFamily="34" charset="0"/>
                <a:cs typeface="Arial" panose="020B0604020202020204" pitchFamily="34" charset="0"/>
              </a:rPr>
              <a:t>="https://www.website.com"&gt;Link&lt;/a&gt;</a:t>
            </a:r>
          </a:p>
        </p:txBody>
      </p:sp>
    </p:spTree>
    <p:extLst>
      <p:ext uri="{BB962C8B-B14F-4D97-AF65-F5344CB8AC3E}">
        <p14:creationId xmlns:p14="http://schemas.microsoft.com/office/powerpoint/2010/main" val="38798638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48"/>
          <p:cNvSpPr txBox="1">
            <a:spLocks noGrp="1"/>
          </p:cNvSpPr>
          <p:nvPr>
            <p:ph type="title"/>
          </p:nvPr>
        </p:nvSpPr>
        <p:spPr/>
        <p:txBody>
          <a:bodyPr/>
          <a:lstStyle/>
          <a:p>
            <a:r>
              <a:rPr lang="en-US"/>
              <a:t>3.6.1 UI elements locator : Xpath, CSS Selector</a:t>
            </a:r>
          </a:p>
        </p:txBody>
      </p:sp>
      <p:sp>
        <p:nvSpPr>
          <p:cNvPr id="4" name="Text Placeholder 3"/>
          <p:cNvSpPr>
            <a:spLocks noGrp="1"/>
          </p:cNvSpPr>
          <p:nvPr>
            <p:ph type="body" sz="quarter" idx="24"/>
          </p:nvPr>
        </p:nvSpPr>
        <p:spPr/>
        <p:txBody>
          <a:bodyPr/>
          <a:lstStyle/>
          <a:p>
            <a:r>
              <a:rPr lang="en-US" dirty="0">
                <a:solidFill>
                  <a:schemeClr val="dk1"/>
                </a:solidFill>
              </a:rPr>
              <a:t>Some of the commonly used UI element locators are:</a:t>
            </a:r>
            <a:endParaRPr lang="en-US" dirty="0"/>
          </a:p>
          <a:p>
            <a:endParaRPr lang="en-IN" dirty="0"/>
          </a:p>
        </p:txBody>
      </p:sp>
      <p:sp>
        <p:nvSpPr>
          <p:cNvPr id="6" name="Rounded Rectangle 5"/>
          <p:cNvSpPr/>
          <p:nvPr/>
        </p:nvSpPr>
        <p:spPr>
          <a:xfrm>
            <a:off x="589280" y="1725681"/>
            <a:ext cx="10505440" cy="1681109"/>
          </a:xfrm>
          <a:prstGeom prst="roundRect">
            <a:avLst/>
          </a:prstGeom>
          <a:solidFill>
            <a:schemeClr val="accent1">
              <a:lumMod val="50000"/>
            </a:schemeClr>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spcAft>
                <a:spcPts val="600"/>
              </a:spcAft>
              <a:buClrTx/>
              <a:buFont typeface="Wingdings 3" panose="05040102010807070707" pitchFamily="18" charset="2"/>
              <a:buChar char="*"/>
            </a:pPr>
            <a:r>
              <a:rPr lang="en-US" sz="1800" dirty="0">
                <a:latin typeface="Arial" panose="020B0604020202020204" pitchFamily="34" charset="0"/>
                <a:cs typeface="Arial" panose="020B0604020202020204" pitchFamily="34" charset="0"/>
              </a:rPr>
              <a:t>XPath Locator:</a:t>
            </a:r>
          </a:p>
          <a:p>
            <a:pPr marL="720725" indent="-457200">
              <a:spcAft>
                <a:spcPts val="600"/>
              </a:spcAft>
              <a:buClrTx/>
              <a:buFont typeface="Wingdings 3" panose="05040102010807070707" pitchFamily="18" charset="2"/>
              <a:buChar char="9"/>
            </a:pPr>
            <a:r>
              <a:rPr lang="en-US" sz="1600" dirty="0">
                <a:latin typeface="Arial" panose="020B0604020202020204" pitchFamily="34" charset="0"/>
                <a:cs typeface="Arial" panose="020B0604020202020204" pitchFamily="34" charset="0"/>
              </a:rPr>
              <a:t>Uses XML Path Language to locate elements based on their attributes, text content or position in the DOM</a:t>
            </a:r>
          </a:p>
          <a:p>
            <a:pPr marL="720725" indent="-457200">
              <a:spcAft>
                <a:spcPts val="600"/>
              </a:spcAft>
              <a:buClrTx/>
              <a:buFont typeface="Wingdings 3" panose="05040102010807070707" pitchFamily="18" charset="2"/>
              <a:buChar char="9"/>
            </a:pPr>
            <a:r>
              <a:rPr lang="en-US" sz="1600" dirty="0">
                <a:latin typeface="Arial" panose="020B0604020202020204" pitchFamily="34" charset="0"/>
                <a:cs typeface="Arial" panose="020B0604020202020204" pitchFamily="34" charset="0"/>
              </a:rPr>
              <a:t>Syntax: </a:t>
            </a:r>
            <a:r>
              <a:rPr lang="en-US" sz="1600" dirty="0" err="1">
                <a:latin typeface="Arial" panose="020B0604020202020204" pitchFamily="34" charset="0"/>
                <a:cs typeface="Arial" panose="020B0604020202020204" pitchFamily="34" charset="0"/>
              </a:rPr>
              <a:t>By.xpath</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xpathExpression</a:t>
            </a:r>
            <a:r>
              <a:rPr lang="en-US" sz="1600" dirty="0">
                <a:latin typeface="Arial" panose="020B0604020202020204" pitchFamily="34" charset="0"/>
                <a:cs typeface="Arial" panose="020B0604020202020204" pitchFamily="34" charset="0"/>
              </a:rPr>
              <a:t>")</a:t>
            </a:r>
          </a:p>
          <a:p>
            <a:pPr marL="720725" indent="-457200">
              <a:spcAft>
                <a:spcPts val="600"/>
              </a:spcAft>
              <a:buClrTx/>
              <a:buFont typeface="Wingdings 3" panose="05040102010807070707" pitchFamily="18" charset="2"/>
              <a:buChar char="9"/>
            </a:pPr>
            <a:r>
              <a:rPr lang="en-US" sz="1600" dirty="0">
                <a:latin typeface="Arial" panose="020B0604020202020204" pitchFamily="34" charset="0"/>
                <a:cs typeface="Arial" panose="020B0604020202020204" pitchFamily="34" charset="0"/>
              </a:rPr>
              <a:t>Example: &lt;input type="text" </a:t>
            </a:r>
            <a:r>
              <a:rPr lang="en-US" sz="1600" dirty="0" err="1">
                <a:latin typeface="Arial" panose="020B0604020202020204" pitchFamily="34" charset="0"/>
                <a:cs typeface="Arial" panose="020B0604020202020204" pitchFamily="34" charset="0"/>
              </a:rPr>
              <a:t>xpath</a:t>
            </a:r>
            <a:r>
              <a:rPr lang="en-US" sz="1600" dirty="0">
                <a:latin typeface="Arial" panose="020B0604020202020204" pitchFamily="34" charset="0"/>
                <a:cs typeface="Arial" panose="020B0604020202020204" pitchFamily="34" charset="0"/>
              </a:rPr>
              <a:t>="1"&gt;</a:t>
            </a:r>
          </a:p>
        </p:txBody>
      </p:sp>
      <p:sp>
        <p:nvSpPr>
          <p:cNvPr id="7" name="Rounded Rectangle 6"/>
          <p:cNvSpPr/>
          <p:nvPr/>
        </p:nvSpPr>
        <p:spPr>
          <a:xfrm>
            <a:off x="589280" y="3586369"/>
            <a:ext cx="10505440" cy="1440000"/>
          </a:xfrm>
          <a:prstGeom prst="roundRect">
            <a:avLst/>
          </a:prstGeom>
          <a:solidFill>
            <a:schemeClr val="accent1">
              <a:lumMod val="75000"/>
            </a:schemeClr>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spcAft>
                <a:spcPts val="600"/>
              </a:spcAft>
              <a:buClrTx/>
              <a:buFont typeface="Wingdings 3" panose="05040102010807070707" pitchFamily="18" charset="2"/>
              <a:buChar char="*"/>
            </a:pPr>
            <a:r>
              <a:rPr lang="en-US" sz="1800" dirty="0">
                <a:latin typeface="Arial" panose="020B0604020202020204" pitchFamily="34" charset="0"/>
                <a:cs typeface="Arial" panose="020B0604020202020204" pitchFamily="34" charset="0"/>
              </a:rPr>
              <a:t>CSS Selector Locator:</a:t>
            </a:r>
          </a:p>
          <a:p>
            <a:pPr marL="720725" indent="-457200">
              <a:spcAft>
                <a:spcPts val="600"/>
              </a:spcAft>
              <a:buClrTx/>
              <a:buFont typeface="Wingdings 3" panose="05040102010807070707" pitchFamily="18" charset="2"/>
              <a:buChar char="9"/>
            </a:pPr>
            <a:r>
              <a:rPr lang="en-US" sz="1600" dirty="0">
                <a:latin typeface="Arial" panose="020B0604020202020204" pitchFamily="34" charset="0"/>
                <a:cs typeface="Arial" panose="020B0604020202020204" pitchFamily="34" charset="0"/>
              </a:rPr>
              <a:t>Uses CSS selector syntax to locate elements based on their attributes, relationships or position.</a:t>
            </a:r>
          </a:p>
          <a:p>
            <a:pPr marL="720725" indent="-457200">
              <a:spcAft>
                <a:spcPts val="600"/>
              </a:spcAft>
              <a:buClrTx/>
              <a:buFont typeface="Wingdings 3" panose="05040102010807070707" pitchFamily="18" charset="2"/>
              <a:buChar char="9"/>
            </a:pPr>
            <a:r>
              <a:rPr lang="en-US" sz="1600" dirty="0">
                <a:latin typeface="Arial" panose="020B0604020202020204" pitchFamily="34" charset="0"/>
                <a:cs typeface="Arial" panose="020B0604020202020204" pitchFamily="34" charset="0"/>
              </a:rPr>
              <a:t>Syntax: </a:t>
            </a:r>
            <a:r>
              <a:rPr lang="en-US" sz="1600" dirty="0" err="1">
                <a:latin typeface="Arial" panose="020B0604020202020204" pitchFamily="34" charset="0"/>
                <a:cs typeface="Arial" panose="020B0604020202020204" pitchFamily="34" charset="0"/>
              </a:rPr>
              <a:t>By.cssSelector</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cssSelector</a:t>
            </a:r>
            <a:r>
              <a:rPr lang="en-US" sz="1600" dirty="0">
                <a:latin typeface="Arial" panose="020B0604020202020204" pitchFamily="34" charset="0"/>
                <a:cs typeface="Arial" panose="020B0604020202020204" pitchFamily="34" charset="0"/>
              </a:rPr>
              <a:t>")</a:t>
            </a:r>
          </a:p>
          <a:p>
            <a:pPr marL="720725" indent="-457200">
              <a:spcAft>
                <a:spcPts val="600"/>
              </a:spcAft>
              <a:buClrTx/>
              <a:buFont typeface="Wingdings 3" panose="05040102010807070707" pitchFamily="18" charset="2"/>
              <a:buChar char="9"/>
            </a:pPr>
            <a:r>
              <a:rPr lang="en-US" sz="1600" dirty="0">
                <a:latin typeface="Arial" panose="020B0604020202020204" pitchFamily="34" charset="0"/>
                <a:cs typeface="Arial" panose="020B0604020202020204" pitchFamily="34" charset="0"/>
              </a:rPr>
              <a:t>Example: &lt;input type="text" class=“textbox-field"&gt;</a:t>
            </a:r>
          </a:p>
        </p:txBody>
      </p:sp>
    </p:spTree>
    <p:extLst>
      <p:ext uri="{BB962C8B-B14F-4D97-AF65-F5344CB8AC3E}">
        <p14:creationId xmlns:p14="http://schemas.microsoft.com/office/powerpoint/2010/main" val="37534934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g2ab232460f9_0_322"/>
          <p:cNvSpPr txBox="1">
            <a:spLocks noGrp="1"/>
          </p:cNvSpPr>
          <p:nvPr>
            <p:ph type="title"/>
          </p:nvPr>
        </p:nvSpPr>
        <p:spPr/>
        <p:txBody>
          <a:bodyPr/>
          <a:lstStyle/>
          <a:p>
            <a:r>
              <a:rPr lang="en-US"/>
              <a:t>3.7.1 Handling Dynamic Events: Pop-ups and Alerts</a:t>
            </a:r>
          </a:p>
        </p:txBody>
      </p:sp>
      <p:sp>
        <p:nvSpPr>
          <p:cNvPr id="4" name="Text Placeholder 3"/>
          <p:cNvSpPr>
            <a:spLocks noGrp="1"/>
          </p:cNvSpPr>
          <p:nvPr>
            <p:ph type="body" sz="quarter" idx="24"/>
          </p:nvPr>
        </p:nvSpPr>
        <p:spPr/>
        <p:txBody>
          <a:bodyPr/>
          <a:lstStyle/>
          <a:p>
            <a:r>
              <a:rPr lang="en-US" dirty="0"/>
              <a:t>Some common techniques of Handling dynamic events in web automation includes:</a:t>
            </a:r>
          </a:p>
          <a:p>
            <a:r>
              <a:rPr lang="en-IN" b="1" dirty="0"/>
              <a:t>Handling Pop-ups and Alerts:</a:t>
            </a:r>
          </a:p>
          <a:p>
            <a:pPr lvl="1"/>
            <a:r>
              <a:rPr lang="en-IN" dirty="0"/>
              <a:t>Challenge: Appearance of pop-ups or alerts during interactions</a:t>
            </a:r>
          </a:p>
          <a:p>
            <a:pPr lvl="1"/>
            <a:r>
              <a:rPr lang="en-IN" dirty="0"/>
              <a:t>Solution: Use Alert class to handle JavaScript alerts</a:t>
            </a:r>
          </a:p>
          <a:p>
            <a:pPr lvl="1"/>
            <a:r>
              <a:rPr lang="en-IN" dirty="0"/>
              <a:t>Example</a:t>
            </a:r>
          </a:p>
          <a:p>
            <a:pPr marL="893763" lvl="2" indent="0">
              <a:buNone/>
            </a:pP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WebDriverWait</a:t>
            </a:r>
            <a:r>
              <a:rPr lang="en-IN" dirty="0">
                <a:latin typeface="Courier New" panose="02070309020205020404" pitchFamily="49" charset="0"/>
                <a:cs typeface="Courier New" panose="02070309020205020404" pitchFamily="49" charset="0"/>
              </a:rPr>
              <a:t> wait = new </a:t>
            </a:r>
            <a:r>
              <a:rPr lang="en-IN" dirty="0" err="1">
                <a:latin typeface="Courier New" panose="02070309020205020404" pitchFamily="49" charset="0"/>
                <a:cs typeface="Courier New" panose="02070309020205020404" pitchFamily="49" charset="0"/>
              </a:rPr>
              <a:t>WebDriverWait</a:t>
            </a:r>
            <a:r>
              <a:rPr lang="en-IN" dirty="0">
                <a:latin typeface="Courier New" panose="02070309020205020404" pitchFamily="49" charset="0"/>
                <a:cs typeface="Courier New" panose="02070309020205020404" pitchFamily="49" charset="0"/>
              </a:rPr>
              <a:t>(driver, 20);</a:t>
            </a:r>
          </a:p>
          <a:p>
            <a:pPr marL="893763" lvl="2" indent="0">
              <a:buNone/>
            </a:pPr>
            <a:r>
              <a:rPr lang="en-IN" dirty="0">
                <a:latin typeface="Courier New" panose="02070309020205020404" pitchFamily="49" charset="0"/>
                <a:cs typeface="Courier New" panose="02070309020205020404" pitchFamily="49" charset="0"/>
              </a:rPr>
              <a:t>// Wait for the alert to be present</a:t>
            </a:r>
          </a:p>
          <a:p>
            <a:pPr marL="893763" lvl="2" indent="0">
              <a:buNone/>
            </a:pPr>
            <a:r>
              <a:rPr lang="en-IN" dirty="0" err="1">
                <a:latin typeface="Courier New" panose="02070309020205020404" pitchFamily="49" charset="0"/>
                <a:cs typeface="Courier New" panose="02070309020205020404" pitchFamily="49" charset="0"/>
              </a:rPr>
              <a:t>wait.until</a:t>
            </a:r>
            <a:r>
              <a:rPr lang="en-IN" dirty="0">
                <a:latin typeface="Courier New" panose="02070309020205020404" pitchFamily="49" charset="0"/>
                <a:cs typeface="Courier New" panose="02070309020205020404" pitchFamily="49" charset="0"/>
              </a:rPr>
              <a:t>(</a:t>
            </a:r>
            <a:r>
              <a:rPr lang="en-IN" dirty="0" err="1">
                <a:latin typeface="Courier New" panose="02070309020205020404" pitchFamily="49" charset="0"/>
                <a:cs typeface="Courier New" panose="02070309020205020404" pitchFamily="49" charset="0"/>
              </a:rPr>
              <a:t>ExpectedConditions.alertIsPresent</a:t>
            </a:r>
            <a:r>
              <a:rPr lang="en-IN" dirty="0">
                <a:latin typeface="Courier New" panose="02070309020205020404" pitchFamily="49" charset="0"/>
                <a:cs typeface="Courier New" panose="02070309020205020404" pitchFamily="49" charset="0"/>
              </a:rPr>
              <a:t>());</a:t>
            </a:r>
          </a:p>
          <a:p>
            <a:pPr marL="893763" lvl="2" indent="0">
              <a:buNone/>
            </a:pPr>
            <a:endParaRPr lang="en-IN" dirty="0">
              <a:latin typeface="Courier New" panose="02070309020205020404" pitchFamily="49" charset="0"/>
              <a:cs typeface="Courier New" panose="02070309020205020404" pitchFamily="49" charset="0"/>
            </a:endParaRPr>
          </a:p>
          <a:p>
            <a:pPr marL="893763" lvl="2" indent="0">
              <a:buNone/>
            </a:pPr>
            <a:r>
              <a:rPr lang="en-IN" dirty="0">
                <a:latin typeface="Courier New" panose="02070309020205020404" pitchFamily="49" charset="0"/>
                <a:cs typeface="Courier New" panose="02070309020205020404" pitchFamily="49" charset="0"/>
              </a:rPr>
              <a:t>// Switch to the alert and accept it</a:t>
            </a:r>
          </a:p>
          <a:p>
            <a:pPr marL="893763" lvl="2" indent="0">
              <a:buNone/>
            </a:pPr>
            <a:r>
              <a:rPr lang="en-IN" dirty="0">
                <a:latin typeface="Courier New" panose="02070309020205020404" pitchFamily="49" charset="0"/>
                <a:cs typeface="Courier New" panose="02070309020205020404" pitchFamily="49" charset="0"/>
              </a:rPr>
              <a:t>Alert </a:t>
            </a:r>
            <a:r>
              <a:rPr lang="en-IN" dirty="0" err="1">
                <a:latin typeface="Courier New" panose="02070309020205020404" pitchFamily="49" charset="0"/>
                <a:cs typeface="Courier New" panose="02070309020205020404" pitchFamily="49" charset="0"/>
              </a:rPr>
              <a:t>alert</a:t>
            </a:r>
            <a:r>
              <a:rPr lang="en-IN" dirty="0">
                <a:latin typeface="Courier New" panose="02070309020205020404" pitchFamily="49" charset="0"/>
                <a:cs typeface="Courier New" panose="02070309020205020404" pitchFamily="49" charset="0"/>
              </a:rPr>
              <a:t> = </a:t>
            </a:r>
            <a:r>
              <a:rPr lang="en-IN" dirty="0" err="1">
                <a:latin typeface="Courier New" panose="02070309020205020404" pitchFamily="49" charset="0"/>
                <a:cs typeface="Courier New" panose="02070309020205020404" pitchFamily="49" charset="0"/>
              </a:rPr>
              <a:t>driver.switchTo</a:t>
            </a:r>
            <a:r>
              <a:rPr lang="en-IN" dirty="0">
                <a:latin typeface="Courier New" panose="02070309020205020404" pitchFamily="49" charset="0"/>
                <a:cs typeface="Courier New" panose="02070309020205020404" pitchFamily="49" charset="0"/>
              </a:rPr>
              <a:t>().alert();</a:t>
            </a:r>
          </a:p>
          <a:p>
            <a:pPr marL="893763" lvl="2" indent="0">
              <a:buNone/>
            </a:pPr>
            <a:r>
              <a:rPr lang="en-IN" dirty="0" err="1">
                <a:latin typeface="Courier New" panose="02070309020205020404" pitchFamily="49" charset="0"/>
                <a:cs typeface="Courier New" panose="02070309020205020404" pitchFamily="49" charset="0"/>
              </a:rPr>
              <a:t>alert.accept</a:t>
            </a:r>
            <a:r>
              <a:rPr lang="en-IN" dirty="0">
                <a:latin typeface="Courier New" panose="02070309020205020404" pitchFamily="49" charset="0"/>
                <a:cs typeface="Courier New" panose="02070309020205020404" pitchFamily="49" charset="0"/>
              </a:rPr>
              <a:t>();</a:t>
            </a:r>
          </a:p>
          <a:p>
            <a:endParaRPr lang="en-IN" dirty="0"/>
          </a:p>
        </p:txBody>
      </p:sp>
      <p:sp>
        <p:nvSpPr>
          <p:cNvPr id="12" name="Rounded Rectangle 11"/>
          <p:cNvSpPr/>
          <p:nvPr/>
        </p:nvSpPr>
        <p:spPr>
          <a:xfrm>
            <a:off x="7599680" y="4054784"/>
            <a:ext cx="4023359" cy="1869440"/>
          </a:xfrm>
          <a:prstGeom prst="roundRect">
            <a:avLst>
              <a:gd name="adj" fmla="val 7971"/>
            </a:avLst>
          </a:prstGeom>
          <a:solidFill>
            <a:srgbClr val="23496F"/>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Arial" panose="020B0604020202020204" pitchFamily="34" charset="0"/>
                <a:cs typeface="Arial" panose="020B0604020202020204" pitchFamily="34" charset="0"/>
              </a:rPr>
              <a:t>Dynamic events refers to elements on a web page that change dynamically as a result of user interactions or due to some background process. </a:t>
            </a:r>
          </a:p>
        </p:txBody>
      </p:sp>
    </p:spTree>
    <p:extLst>
      <p:ext uri="{BB962C8B-B14F-4D97-AF65-F5344CB8AC3E}">
        <p14:creationId xmlns:p14="http://schemas.microsoft.com/office/powerpoint/2010/main" val="8153181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50"/>
          <p:cNvSpPr txBox="1">
            <a:spLocks noGrp="1"/>
          </p:cNvSpPr>
          <p:nvPr>
            <p:ph type="title"/>
          </p:nvPr>
        </p:nvSpPr>
        <p:spPr/>
        <p:txBody>
          <a:bodyPr/>
          <a:lstStyle/>
          <a:p>
            <a:r>
              <a:rPr lang="en-US"/>
              <a:t>3.7.1 Handling Dynamic Events: Dynamic Element IDs</a:t>
            </a:r>
          </a:p>
        </p:txBody>
      </p:sp>
      <p:sp>
        <p:nvSpPr>
          <p:cNvPr id="525" name="Google Shape;525;p50"/>
          <p:cNvSpPr txBox="1">
            <a:spLocks noGrp="1"/>
          </p:cNvSpPr>
          <p:nvPr>
            <p:ph type="body" idx="24"/>
          </p:nvPr>
        </p:nvSpPr>
        <p:spPr/>
        <p:txBody>
          <a:bodyPr/>
          <a:lstStyle/>
          <a:p>
            <a:r>
              <a:rPr lang="en-US" dirty="0"/>
              <a:t>Some common techniques of Handling dynamic events in web automation includes:</a:t>
            </a:r>
          </a:p>
          <a:p>
            <a:r>
              <a:rPr lang="en-US" b="1" dirty="0"/>
              <a:t>Handling Dynamic Element IDs:</a:t>
            </a:r>
          </a:p>
          <a:p>
            <a:pPr lvl="1"/>
            <a:r>
              <a:rPr lang="en-US" dirty="0"/>
              <a:t>Challenge: Sometimes Element IDs are generated dynamically which makes it challenging to locate elements</a:t>
            </a:r>
          </a:p>
          <a:p>
            <a:pPr lvl="1"/>
            <a:r>
              <a:rPr lang="en-US" dirty="0"/>
              <a:t>Solution: Use partial matches, XPath, or CSS selectors to locate elements dynamically</a:t>
            </a:r>
          </a:p>
          <a:p>
            <a:pPr lvl="1"/>
            <a:r>
              <a:rPr lang="en-US" dirty="0"/>
              <a:t>Example</a:t>
            </a:r>
          </a:p>
          <a:p>
            <a:pPr marL="636588" lvl="2" indent="0">
              <a:buNone/>
            </a:pPr>
            <a:r>
              <a:rPr lang="en-US" dirty="0">
                <a:latin typeface="Courier New" panose="02070309020205020404" pitchFamily="49" charset="0"/>
                <a:cs typeface="Courier New" panose="02070309020205020404" pitchFamily="49" charset="0"/>
              </a:rPr>
              <a:t>// Using partial match for ID</a:t>
            </a:r>
          </a:p>
          <a:p>
            <a:pPr marL="636588" lvl="3" indent="0">
              <a:buNone/>
            </a:pPr>
            <a:r>
              <a:rPr lang="en-US" dirty="0" err="1">
                <a:latin typeface="Courier New" panose="02070309020205020404" pitchFamily="49" charset="0"/>
                <a:cs typeface="Courier New" panose="02070309020205020404" pitchFamily="49" charset="0"/>
              </a:rPr>
              <a:t>WebElement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myelement</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driver.findElement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By.partialId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dynamicPartOfId</a:t>
            </a:r>
            <a:r>
              <a:rPr lang="en-US" dirty="0">
                <a:latin typeface="Courier New" panose="02070309020205020404" pitchFamily="49" charset="0"/>
                <a:cs typeface="Courier New" panose="02070309020205020404" pitchFamily="49" charset="0"/>
              </a:rPr>
              <a:t>"));</a:t>
            </a:r>
          </a:p>
          <a:p>
            <a:pPr marL="636588" lvl="3" indent="0">
              <a:buNone/>
            </a:pPr>
            <a:endParaRPr lang="en-US" dirty="0">
              <a:latin typeface="Courier New" panose="02070309020205020404" pitchFamily="49" charset="0"/>
              <a:cs typeface="Courier New" panose="02070309020205020404" pitchFamily="49" charset="0"/>
            </a:endParaRPr>
          </a:p>
          <a:p>
            <a:pPr marL="636588" lvl="3" indent="0">
              <a:buNone/>
            </a:pPr>
            <a:r>
              <a:rPr lang="en-US" dirty="0">
                <a:latin typeface="Courier New" panose="02070309020205020404" pitchFamily="49" charset="0"/>
                <a:cs typeface="Courier New" panose="02070309020205020404" pitchFamily="49" charset="0"/>
              </a:rPr>
              <a:t>// Using XPath with contains function</a:t>
            </a:r>
          </a:p>
          <a:p>
            <a:pPr marL="636588" lvl="3" indent="0">
              <a:buNone/>
            </a:pPr>
            <a:r>
              <a:rPr lang="en-US" dirty="0" err="1">
                <a:latin typeface="Courier New" panose="02070309020205020404" pitchFamily="49" charset="0"/>
                <a:cs typeface="Courier New" panose="02070309020205020404" pitchFamily="49" charset="0"/>
              </a:rPr>
              <a:t>WebElement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myelement</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driver.findElement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By.xpath</a:t>
            </a:r>
            <a:r>
              <a:rPr lang="en-US" dirty="0">
                <a:latin typeface="Courier New" panose="02070309020205020404" pitchFamily="49" charset="0"/>
                <a:cs typeface="Courier New" panose="02070309020205020404" pitchFamily="49" charset="0"/>
              </a:rPr>
              <a:t>("//div[contains(@id, '</a:t>
            </a:r>
            <a:r>
              <a:rPr lang="en-US" dirty="0" err="1">
                <a:latin typeface="Courier New" panose="02070309020205020404" pitchFamily="49" charset="0"/>
                <a:cs typeface="Courier New" panose="02070309020205020404" pitchFamily="49" charset="0"/>
              </a:rPr>
              <a:t>dynamicPartOfId</a:t>
            </a:r>
            <a:r>
              <a:rPr lang="en-US" dirty="0">
                <a:latin typeface="Courier New" panose="02070309020205020404" pitchFamily="49" charset="0"/>
                <a:cs typeface="Courier New" panose="02070309020205020404" pitchFamily="49" charset="0"/>
              </a:rPr>
              <a:t>')]"));</a:t>
            </a:r>
          </a:p>
          <a:p>
            <a:endParaRPr lang="en-US" dirty="0"/>
          </a:p>
        </p:txBody>
      </p:sp>
    </p:spTree>
    <p:extLst>
      <p:ext uri="{BB962C8B-B14F-4D97-AF65-F5344CB8AC3E}">
        <p14:creationId xmlns:p14="http://schemas.microsoft.com/office/powerpoint/2010/main" val="31921944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51"/>
          <p:cNvSpPr txBox="1">
            <a:spLocks noGrp="1"/>
          </p:cNvSpPr>
          <p:nvPr>
            <p:ph type="title"/>
          </p:nvPr>
        </p:nvSpPr>
        <p:spPr/>
        <p:txBody>
          <a:bodyPr/>
          <a:lstStyle/>
          <a:p>
            <a:r>
              <a:rPr lang="en-US"/>
              <a:t>3.7.1 Handling Dynamic Events: Page Load</a:t>
            </a:r>
          </a:p>
        </p:txBody>
      </p:sp>
      <p:sp>
        <p:nvSpPr>
          <p:cNvPr id="532" name="Google Shape;532;p51"/>
          <p:cNvSpPr txBox="1">
            <a:spLocks noGrp="1"/>
          </p:cNvSpPr>
          <p:nvPr>
            <p:ph type="body" idx="24"/>
          </p:nvPr>
        </p:nvSpPr>
        <p:spPr/>
        <p:txBody>
          <a:bodyPr/>
          <a:lstStyle/>
          <a:p>
            <a:r>
              <a:rPr lang="en-US" dirty="0"/>
              <a:t>Some common techniques of Handling dynamic events in web automation includes:</a:t>
            </a:r>
          </a:p>
          <a:p>
            <a:r>
              <a:rPr lang="en-US" b="1" dirty="0"/>
              <a:t>Handling Page Load:</a:t>
            </a:r>
          </a:p>
          <a:p>
            <a:pPr lvl="1"/>
            <a:r>
              <a:rPr lang="en-US" dirty="0"/>
              <a:t>Challenge: While a page is loading, its elements may not be immediately available</a:t>
            </a:r>
          </a:p>
          <a:p>
            <a:pPr lvl="1"/>
            <a:r>
              <a:rPr lang="en-US" dirty="0"/>
              <a:t>Solution: Wait for the page to be fully loaded using </a:t>
            </a:r>
            <a:r>
              <a:rPr lang="en-US" dirty="0" err="1"/>
              <a:t>document.readyState</a:t>
            </a:r>
            <a:r>
              <a:rPr lang="en-US" dirty="0"/>
              <a:t> in JavaScript</a:t>
            </a:r>
          </a:p>
          <a:p>
            <a:pPr lvl="1"/>
            <a:r>
              <a:rPr lang="en-US" dirty="0"/>
              <a:t>Example</a:t>
            </a:r>
          </a:p>
          <a:p>
            <a:pPr marL="276225" lvl="2" indent="0">
              <a:spcAft>
                <a:spcPts val="600"/>
              </a:spcAft>
              <a:buNone/>
            </a:pPr>
            <a:r>
              <a:rPr lang="en-US" dirty="0" err="1">
                <a:latin typeface="Courier New" panose="02070309020205020404" pitchFamily="49" charset="0"/>
                <a:cs typeface="Courier New" panose="02070309020205020404" pitchFamily="49" charset="0"/>
              </a:rPr>
              <a:t>WebDriverWait</a:t>
            </a:r>
            <a:r>
              <a:rPr lang="en-US" dirty="0">
                <a:latin typeface="Courier New" panose="02070309020205020404" pitchFamily="49" charset="0"/>
                <a:cs typeface="Courier New" panose="02070309020205020404" pitchFamily="49" charset="0"/>
              </a:rPr>
              <a:t> wait = new </a:t>
            </a:r>
            <a:r>
              <a:rPr lang="en-US" dirty="0" err="1">
                <a:latin typeface="Courier New" panose="02070309020205020404" pitchFamily="49" charset="0"/>
                <a:cs typeface="Courier New" panose="02070309020205020404" pitchFamily="49" charset="0"/>
              </a:rPr>
              <a:t>WebDriverWait</a:t>
            </a:r>
            <a:r>
              <a:rPr lang="en-US" dirty="0">
                <a:latin typeface="Courier New" panose="02070309020205020404" pitchFamily="49" charset="0"/>
                <a:cs typeface="Courier New" panose="02070309020205020404" pitchFamily="49" charset="0"/>
              </a:rPr>
              <a:t>(driver, 20);</a:t>
            </a:r>
          </a:p>
          <a:p>
            <a:pPr marL="276225" lvl="2" indent="0">
              <a:spcAft>
                <a:spcPts val="600"/>
              </a:spcAft>
              <a:buNone/>
            </a:pPr>
            <a:r>
              <a:rPr lang="en-US" dirty="0">
                <a:latin typeface="Courier New" panose="02070309020205020404" pitchFamily="49" charset="0"/>
                <a:cs typeface="Courier New" panose="02070309020205020404" pitchFamily="49" charset="0"/>
              </a:rPr>
              <a:t>// Wait for the page to be fully loaded</a:t>
            </a:r>
          </a:p>
          <a:p>
            <a:pPr marL="276225" lvl="2" indent="0">
              <a:spcAft>
                <a:spcPts val="600"/>
              </a:spcAft>
              <a:buNone/>
            </a:pPr>
            <a:r>
              <a:rPr lang="en-US" dirty="0" err="1">
                <a:latin typeface="Courier New" panose="02070309020205020404" pitchFamily="49" charset="0"/>
                <a:cs typeface="Courier New" panose="02070309020205020404" pitchFamily="49" charset="0"/>
              </a:rPr>
              <a:t>wait.until</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webDriver</a:t>
            </a:r>
            <a:r>
              <a:rPr lang="en-US" dirty="0">
                <a:latin typeface="Courier New" panose="02070309020205020404" pitchFamily="49" charset="0"/>
                <a:cs typeface="Courier New" panose="02070309020205020404" pitchFamily="49" charset="0"/>
              </a:rPr>
              <a:t> -&gt; ((</a:t>
            </a:r>
            <a:r>
              <a:rPr lang="en-US" dirty="0" err="1">
                <a:latin typeface="Courier New" panose="02070309020205020404" pitchFamily="49" charset="0"/>
                <a:cs typeface="Courier New" panose="02070309020205020404" pitchFamily="49" charset="0"/>
              </a:rPr>
              <a:t>JavascriptExecutor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webDriver</a:t>
            </a:r>
            <a:r>
              <a:rPr lang="en-US" dirty="0">
                <a:latin typeface="Courier New" panose="02070309020205020404" pitchFamily="49" charset="0"/>
                <a:cs typeface="Courier New" panose="02070309020205020404" pitchFamily="49" charset="0"/>
              </a:rPr>
              <a:t>)</a:t>
            </a:r>
          </a:p>
          <a:p>
            <a:pPr marL="276225" lvl="2" indent="0">
              <a:spcAft>
                <a:spcPts val="600"/>
              </a:spcAft>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executeScript</a:t>
            </a:r>
            <a:r>
              <a:rPr lang="en-US" dirty="0">
                <a:latin typeface="Courier New" panose="02070309020205020404" pitchFamily="49" charset="0"/>
                <a:cs typeface="Courier New" panose="02070309020205020404" pitchFamily="49" charset="0"/>
              </a:rPr>
              <a:t>("return </a:t>
            </a:r>
            <a:r>
              <a:rPr lang="en-US" dirty="0" err="1">
                <a:latin typeface="Courier New" panose="02070309020205020404" pitchFamily="49" charset="0"/>
                <a:cs typeface="Courier New" panose="02070309020205020404" pitchFamily="49" charset="0"/>
              </a:rPr>
              <a:t>document.readyState</a:t>
            </a:r>
            <a:r>
              <a:rPr lang="en-US" dirty="0">
                <a:latin typeface="Courier New" panose="02070309020205020404" pitchFamily="49" charset="0"/>
                <a:cs typeface="Courier New" panose="02070309020205020404" pitchFamily="49" charset="0"/>
              </a:rPr>
              <a:t>").equals("complete"));</a:t>
            </a:r>
          </a:p>
          <a:p>
            <a:pPr marL="276225" lvl="2" indent="0">
              <a:spcAft>
                <a:spcPts val="600"/>
              </a:spcAft>
              <a:buNone/>
            </a:pPr>
            <a:endParaRPr lang="en-US" dirty="0">
              <a:latin typeface="Courier New" panose="02070309020205020404" pitchFamily="49" charset="0"/>
              <a:cs typeface="Courier New" panose="02070309020205020404" pitchFamily="49" charset="0"/>
            </a:endParaRPr>
          </a:p>
          <a:p>
            <a:pPr marL="276225" lvl="2" indent="0">
              <a:spcAft>
                <a:spcPts val="600"/>
              </a:spcAft>
              <a:buNone/>
            </a:pPr>
            <a:r>
              <a:rPr lang="en-US" dirty="0">
                <a:latin typeface="Courier New" panose="02070309020205020404" pitchFamily="49" charset="0"/>
                <a:cs typeface="Courier New" panose="02070309020205020404" pitchFamily="49" charset="0"/>
              </a:rPr>
              <a:t>// Perform actions after the page is fully loaded</a:t>
            </a:r>
          </a:p>
          <a:p>
            <a:pPr marL="276225" lvl="2" indent="0">
              <a:spcAft>
                <a:spcPts val="600"/>
              </a:spcAft>
              <a:buNone/>
            </a:pPr>
            <a:r>
              <a:rPr lang="en-US" dirty="0" err="1">
                <a:latin typeface="Courier New" panose="02070309020205020404" pitchFamily="49" charset="0"/>
                <a:cs typeface="Courier New" panose="02070309020205020404" pitchFamily="49" charset="0"/>
              </a:rPr>
              <a:t>WebElement</a:t>
            </a:r>
            <a:r>
              <a:rPr lang="en-US" dirty="0">
                <a:latin typeface="Courier New" panose="02070309020205020404" pitchFamily="49" charset="0"/>
                <a:cs typeface="Courier New" panose="02070309020205020404" pitchFamily="49" charset="0"/>
              </a:rPr>
              <a:t> element = </a:t>
            </a:r>
            <a:r>
              <a:rPr lang="en-US" dirty="0" err="1">
                <a:latin typeface="Courier New" panose="02070309020205020404" pitchFamily="49" charset="0"/>
                <a:cs typeface="Courier New" panose="02070309020205020404" pitchFamily="49" charset="0"/>
              </a:rPr>
              <a:t>driver.findElement</a:t>
            </a:r>
            <a:r>
              <a:rPr lang="en-US" dirty="0">
                <a:latin typeface="Courier New" panose="02070309020205020404" pitchFamily="49" charset="0"/>
                <a:cs typeface="Courier New" panose="02070309020205020404" pitchFamily="49" charset="0"/>
              </a:rPr>
              <a:t>(By.id("</a:t>
            </a:r>
            <a:r>
              <a:rPr lang="en-US" dirty="0" err="1">
                <a:latin typeface="Courier New" panose="02070309020205020404" pitchFamily="49" charset="0"/>
                <a:cs typeface="Courier New" panose="02070309020205020404" pitchFamily="49" charset="0"/>
              </a:rPr>
              <a:t>dynamicElement</a:t>
            </a:r>
            <a:r>
              <a:rPr lang="en-US" dirty="0">
                <a:latin typeface="Courier New" panose="02070309020205020404" pitchFamily="49" charset="0"/>
                <a:cs typeface="Courier New" panose="02070309020205020404" pitchFamily="49" charset="0"/>
              </a:rPr>
              <a:t>"));</a:t>
            </a:r>
          </a:p>
          <a:p>
            <a:pPr marL="276225" lvl="2" indent="0">
              <a:spcAft>
                <a:spcPts val="600"/>
              </a:spcAft>
              <a:buNone/>
            </a:pPr>
            <a:r>
              <a:rPr lang="en-US" dirty="0" err="1">
                <a:latin typeface="Courier New" panose="02070309020205020404" pitchFamily="49" charset="0"/>
                <a:cs typeface="Courier New" panose="02070309020205020404" pitchFamily="49" charset="0"/>
              </a:rPr>
              <a:t>element.click</a:t>
            </a:r>
            <a:r>
              <a:rPr lang="en-US" dirty="0">
                <a:latin typeface="Courier New" panose="02070309020205020404" pitchFamily="49" charset="0"/>
                <a:cs typeface="Courier New" panose="02070309020205020404" pitchFamily="49" charset="0"/>
              </a:rPr>
              <a:t>();</a:t>
            </a:r>
          </a:p>
          <a:p>
            <a:endParaRPr lang="en-US" dirty="0"/>
          </a:p>
        </p:txBody>
      </p:sp>
    </p:spTree>
    <p:extLst>
      <p:ext uri="{BB962C8B-B14F-4D97-AF65-F5344CB8AC3E}">
        <p14:creationId xmlns:p14="http://schemas.microsoft.com/office/powerpoint/2010/main" val="31531709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52"/>
          <p:cNvSpPr txBox="1">
            <a:spLocks noGrp="1"/>
          </p:cNvSpPr>
          <p:nvPr>
            <p:ph type="title"/>
          </p:nvPr>
        </p:nvSpPr>
        <p:spPr/>
        <p:txBody>
          <a:bodyPr/>
          <a:lstStyle/>
          <a:p>
            <a:r>
              <a:rPr lang="en-US"/>
              <a:t>3.7.1 Handling Dynamic Events: AJAX Calls</a:t>
            </a:r>
          </a:p>
        </p:txBody>
      </p:sp>
      <p:sp>
        <p:nvSpPr>
          <p:cNvPr id="539" name="Google Shape;539;p52"/>
          <p:cNvSpPr txBox="1">
            <a:spLocks noGrp="1"/>
          </p:cNvSpPr>
          <p:nvPr>
            <p:ph type="body" idx="24"/>
          </p:nvPr>
        </p:nvSpPr>
        <p:spPr/>
        <p:txBody>
          <a:bodyPr/>
          <a:lstStyle/>
          <a:p>
            <a:r>
              <a:rPr lang="en-US" dirty="0"/>
              <a:t>Some common techniques of Handling dynamic events in web automation includes:</a:t>
            </a:r>
          </a:p>
          <a:p>
            <a:r>
              <a:rPr lang="en-US" b="1" dirty="0"/>
              <a:t>Handling AJAX Calls:</a:t>
            </a:r>
          </a:p>
          <a:p>
            <a:pPr lvl="1"/>
            <a:r>
              <a:rPr lang="en-US" dirty="0"/>
              <a:t>Challenge: Elements may appear or change dynamically after AJAX calls</a:t>
            </a:r>
          </a:p>
          <a:p>
            <a:pPr lvl="1"/>
            <a:r>
              <a:rPr lang="en-US" dirty="0"/>
              <a:t>Solution: Wait for AJAX to complete before interacting with the elements</a:t>
            </a:r>
          </a:p>
          <a:p>
            <a:pPr lvl="1"/>
            <a:r>
              <a:rPr lang="en-US" dirty="0"/>
              <a:t>Example</a:t>
            </a:r>
          </a:p>
          <a:p>
            <a:pPr marL="276225" lvl="2" indent="0">
              <a:spcAft>
                <a:spcPts val="600"/>
              </a:spcAft>
              <a:buNone/>
            </a:pPr>
            <a:r>
              <a:rPr lang="en-US" dirty="0" err="1">
                <a:latin typeface="Courier New" panose="02070309020205020404" pitchFamily="49" charset="0"/>
                <a:cs typeface="Courier New" panose="02070309020205020404" pitchFamily="49" charset="0"/>
              </a:rPr>
              <a:t>JavascriptExecutor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js</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JavascriptExecutor</a:t>
            </a:r>
            <a:r>
              <a:rPr lang="en-US" dirty="0">
                <a:latin typeface="Courier New" panose="02070309020205020404" pitchFamily="49" charset="0"/>
                <a:cs typeface="Courier New" panose="02070309020205020404" pitchFamily="49" charset="0"/>
              </a:rPr>
              <a:t>) driver;</a:t>
            </a:r>
          </a:p>
          <a:p>
            <a:pPr marL="276225" lvl="2" indent="0">
              <a:spcAft>
                <a:spcPts val="600"/>
              </a:spcAft>
              <a:buNone/>
            </a:pPr>
            <a:r>
              <a:rPr lang="en-US" dirty="0" err="1">
                <a:latin typeface="Courier New" panose="02070309020205020404" pitchFamily="49" charset="0"/>
                <a:cs typeface="Courier New" panose="02070309020205020404" pitchFamily="49" charset="0"/>
              </a:rPr>
              <a:t>WebDriverWait</a:t>
            </a:r>
            <a:r>
              <a:rPr lang="en-US" dirty="0">
                <a:latin typeface="Courier New" panose="02070309020205020404" pitchFamily="49" charset="0"/>
                <a:cs typeface="Courier New" panose="02070309020205020404" pitchFamily="49" charset="0"/>
              </a:rPr>
              <a:t> wait = new </a:t>
            </a:r>
            <a:r>
              <a:rPr lang="en-US" dirty="0" err="1">
                <a:latin typeface="Courier New" panose="02070309020205020404" pitchFamily="49" charset="0"/>
                <a:cs typeface="Courier New" panose="02070309020205020404" pitchFamily="49" charset="0"/>
              </a:rPr>
              <a:t>WebDriverWait</a:t>
            </a:r>
            <a:r>
              <a:rPr lang="en-US" dirty="0">
                <a:latin typeface="Courier New" panose="02070309020205020404" pitchFamily="49" charset="0"/>
                <a:cs typeface="Courier New" panose="02070309020205020404" pitchFamily="49" charset="0"/>
              </a:rPr>
              <a:t>(driver, 20);</a:t>
            </a:r>
          </a:p>
          <a:p>
            <a:pPr marL="276225" lvl="2" indent="0">
              <a:spcAft>
                <a:spcPts val="600"/>
              </a:spcAft>
              <a:buNone/>
            </a:pPr>
            <a:endParaRPr lang="en-US" dirty="0">
              <a:latin typeface="Courier New" panose="02070309020205020404" pitchFamily="49" charset="0"/>
              <a:cs typeface="Courier New" panose="02070309020205020404" pitchFamily="49" charset="0"/>
            </a:endParaRPr>
          </a:p>
          <a:p>
            <a:pPr marL="276225" lvl="2" indent="0">
              <a:spcAft>
                <a:spcPts val="600"/>
              </a:spcAft>
              <a:buNone/>
            </a:pPr>
            <a:r>
              <a:rPr lang="en-US" dirty="0">
                <a:latin typeface="Courier New" panose="02070309020205020404" pitchFamily="49" charset="0"/>
                <a:cs typeface="Courier New" panose="02070309020205020404" pitchFamily="49" charset="0"/>
              </a:rPr>
              <a:t>// Wait for jQuery to load</a:t>
            </a:r>
          </a:p>
          <a:p>
            <a:pPr marL="276225" lvl="2" indent="0">
              <a:spcAft>
                <a:spcPts val="600"/>
              </a:spcAft>
              <a:buNone/>
            </a:pPr>
            <a:r>
              <a:rPr lang="en-US" dirty="0" err="1">
                <a:latin typeface="Courier New" panose="02070309020205020404" pitchFamily="49" charset="0"/>
                <a:cs typeface="Courier New" panose="02070309020205020404" pitchFamily="49" charset="0"/>
              </a:rPr>
              <a:t>wait.until</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ExpectedConditions.jsReturnsValue</a:t>
            </a:r>
            <a:r>
              <a:rPr lang="en-US" dirty="0">
                <a:latin typeface="Courier New" panose="02070309020205020404" pitchFamily="49" charset="0"/>
                <a:cs typeface="Courier New" panose="02070309020205020404" pitchFamily="49" charset="0"/>
              </a:rPr>
              <a:t>("return </a:t>
            </a:r>
            <a:r>
              <a:rPr lang="en-US" dirty="0" err="1">
                <a:latin typeface="Courier New" panose="02070309020205020404" pitchFamily="49" charset="0"/>
                <a:cs typeface="Courier New" panose="02070309020205020404" pitchFamily="49" charset="0"/>
              </a:rPr>
              <a:t>jQuery.active</a:t>
            </a:r>
            <a:r>
              <a:rPr lang="en-US" dirty="0">
                <a:latin typeface="Courier New" panose="02070309020205020404" pitchFamily="49" charset="0"/>
                <a:cs typeface="Courier New" panose="02070309020205020404" pitchFamily="49" charset="0"/>
              </a:rPr>
              <a:t> == 0"));</a:t>
            </a:r>
          </a:p>
          <a:p>
            <a:pPr marL="276225" lvl="2" indent="0">
              <a:spcAft>
                <a:spcPts val="600"/>
              </a:spcAft>
              <a:buNone/>
            </a:pPr>
            <a:endParaRPr lang="en-US" dirty="0">
              <a:latin typeface="Courier New" panose="02070309020205020404" pitchFamily="49" charset="0"/>
              <a:cs typeface="Courier New" panose="02070309020205020404" pitchFamily="49" charset="0"/>
            </a:endParaRPr>
          </a:p>
          <a:p>
            <a:pPr marL="276225" lvl="2" indent="0">
              <a:spcAft>
                <a:spcPts val="600"/>
              </a:spcAft>
              <a:buNone/>
            </a:pPr>
            <a:r>
              <a:rPr lang="en-US" dirty="0">
                <a:latin typeface="Courier New" panose="02070309020205020404" pitchFamily="49" charset="0"/>
                <a:cs typeface="Courier New" panose="02070309020205020404" pitchFamily="49" charset="0"/>
              </a:rPr>
              <a:t>// Perform actions after AJAX is complete</a:t>
            </a:r>
          </a:p>
          <a:p>
            <a:pPr marL="276225" lvl="2" indent="0">
              <a:spcAft>
                <a:spcPts val="600"/>
              </a:spcAft>
              <a:buNone/>
            </a:pPr>
            <a:r>
              <a:rPr lang="en-US" dirty="0" err="1">
                <a:latin typeface="Courier New" panose="02070309020205020404" pitchFamily="49" charset="0"/>
                <a:cs typeface="Courier New" panose="02070309020205020404" pitchFamily="49" charset="0"/>
              </a:rPr>
              <a:t>WebElement</a:t>
            </a:r>
            <a:r>
              <a:rPr lang="en-US" dirty="0">
                <a:latin typeface="Courier New" panose="02070309020205020404" pitchFamily="49" charset="0"/>
                <a:cs typeface="Courier New" panose="02070309020205020404" pitchFamily="49" charset="0"/>
              </a:rPr>
              <a:t> element = </a:t>
            </a:r>
            <a:r>
              <a:rPr lang="en-US" dirty="0" err="1">
                <a:latin typeface="Courier New" panose="02070309020205020404" pitchFamily="49" charset="0"/>
                <a:cs typeface="Courier New" panose="02070309020205020404" pitchFamily="49" charset="0"/>
              </a:rPr>
              <a:t>driver.findElement</a:t>
            </a:r>
            <a:r>
              <a:rPr lang="en-US" dirty="0">
                <a:latin typeface="Courier New" panose="02070309020205020404" pitchFamily="49" charset="0"/>
                <a:cs typeface="Courier New" panose="02070309020205020404" pitchFamily="49" charset="0"/>
              </a:rPr>
              <a:t>(By.id("</a:t>
            </a:r>
            <a:r>
              <a:rPr lang="en-US" dirty="0" err="1">
                <a:latin typeface="Courier New" panose="02070309020205020404" pitchFamily="49" charset="0"/>
                <a:cs typeface="Courier New" panose="02070309020205020404" pitchFamily="49" charset="0"/>
              </a:rPr>
              <a:t>dynamicElement</a:t>
            </a:r>
            <a:r>
              <a:rPr lang="en-US" dirty="0">
                <a:latin typeface="Courier New" panose="02070309020205020404" pitchFamily="49" charset="0"/>
                <a:cs typeface="Courier New" panose="02070309020205020404" pitchFamily="49" charset="0"/>
              </a:rPr>
              <a:t>"));</a:t>
            </a:r>
          </a:p>
          <a:p>
            <a:pPr marL="276225" lvl="2" indent="0">
              <a:spcAft>
                <a:spcPts val="600"/>
              </a:spcAft>
              <a:buNone/>
            </a:pPr>
            <a:r>
              <a:rPr lang="en-US" dirty="0" err="1">
                <a:latin typeface="Courier New" panose="02070309020205020404" pitchFamily="49" charset="0"/>
                <a:cs typeface="Courier New" panose="02070309020205020404" pitchFamily="49" charset="0"/>
              </a:rPr>
              <a:t>element.click</a:t>
            </a:r>
            <a:r>
              <a:rPr lang="en-US" dirty="0">
                <a:latin typeface="Courier New" panose="02070309020205020404" pitchFamily="49" charset="0"/>
                <a:cs typeface="Courier New" panose="02070309020205020404" pitchFamily="49" charset="0"/>
              </a:rPr>
              <a:t>();</a:t>
            </a:r>
          </a:p>
          <a:p>
            <a:endParaRPr lang="en-US" dirty="0"/>
          </a:p>
        </p:txBody>
      </p:sp>
    </p:spTree>
    <p:extLst>
      <p:ext uri="{BB962C8B-B14F-4D97-AF65-F5344CB8AC3E}">
        <p14:creationId xmlns:p14="http://schemas.microsoft.com/office/powerpoint/2010/main" val="13669062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g2ab232460f9_0_339"/>
          <p:cNvSpPr txBox="1">
            <a:spLocks noGrp="1"/>
          </p:cNvSpPr>
          <p:nvPr>
            <p:ph type="title"/>
          </p:nvPr>
        </p:nvSpPr>
        <p:spPr/>
        <p:txBody>
          <a:bodyPr/>
          <a:lstStyle/>
          <a:p>
            <a:r>
              <a:rPr lang="en-US"/>
              <a:t>3.8.0 Synchronization Commands</a:t>
            </a:r>
          </a:p>
        </p:txBody>
      </p:sp>
      <p:sp>
        <p:nvSpPr>
          <p:cNvPr id="546" name="Google Shape;546;g2ab232460f9_0_339"/>
          <p:cNvSpPr txBox="1">
            <a:spLocks noGrp="1"/>
          </p:cNvSpPr>
          <p:nvPr>
            <p:ph type="body" idx="24"/>
          </p:nvPr>
        </p:nvSpPr>
        <p:spPr/>
        <p:txBody>
          <a:bodyPr/>
          <a:lstStyle/>
          <a:p>
            <a:r>
              <a:rPr lang="en-US"/>
              <a:t>Selenium provides synchronization commands to handle the timing issues that may arise due to asynchronous behavior, dynamic content loading, or other delays in web applications. </a:t>
            </a:r>
          </a:p>
          <a:p>
            <a:pPr lvl="1"/>
            <a:r>
              <a:rPr lang="en-US"/>
              <a:t>Synchronization ensures </a:t>
            </a:r>
          </a:p>
          <a:p>
            <a:pPr lvl="2"/>
            <a:r>
              <a:rPr lang="en-US"/>
              <a:t>Selenium scripts interact with web elements at the right time and in the expected state</a:t>
            </a:r>
          </a:p>
          <a:p>
            <a:pPr lvl="2"/>
            <a:r>
              <a:rPr lang="en-US"/>
              <a:t>Interaction with the web page elements in a predictable and controlled</a:t>
            </a:r>
          </a:p>
          <a:p>
            <a:pPr lvl="1"/>
            <a:r>
              <a:rPr lang="en-US"/>
              <a:t>The two main types of synchronization commands in Selenium are:</a:t>
            </a:r>
          </a:p>
          <a:p>
            <a:pPr lvl="2"/>
            <a:r>
              <a:rPr lang="en-US"/>
              <a:t>Implicit Waits</a:t>
            </a:r>
          </a:p>
          <a:p>
            <a:pPr lvl="2"/>
            <a:r>
              <a:rPr lang="en-US"/>
              <a:t>Explicit Waits</a:t>
            </a:r>
          </a:p>
          <a:p>
            <a:endParaRPr lang="en-US" dirty="0"/>
          </a:p>
        </p:txBody>
      </p:sp>
    </p:spTree>
    <p:extLst>
      <p:ext uri="{BB962C8B-B14F-4D97-AF65-F5344CB8AC3E}">
        <p14:creationId xmlns:p14="http://schemas.microsoft.com/office/powerpoint/2010/main" val="2522856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6"/>
          <p:cNvSpPr txBox="1">
            <a:spLocks noGrp="1"/>
          </p:cNvSpPr>
          <p:nvPr>
            <p:ph type="title"/>
          </p:nvPr>
        </p:nvSpPr>
        <p:spPr/>
        <p:txBody>
          <a:bodyPr/>
          <a:lstStyle/>
          <a:p>
            <a:r>
              <a:rPr lang="en-US"/>
              <a:t>3.1.2 Selenium 4 : Features</a:t>
            </a:r>
          </a:p>
        </p:txBody>
      </p:sp>
      <p:sp>
        <p:nvSpPr>
          <p:cNvPr id="4" name="Text Placeholder 3"/>
          <p:cNvSpPr>
            <a:spLocks noGrp="1"/>
          </p:cNvSpPr>
          <p:nvPr>
            <p:ph type="body" sz="quarter" idx="24"/>
          </p:nvPr>
        </p:nvSpPr>
        <p:spPr/>
        <p:txBody>
          <a:bodyPr/>
          <a:lstStyle/>
          <a:p>
            <a:r>
              <a:rPr lang="en-US"/>
              <a:t>Here are the key features of Selenium 4:</a:t>
            </a:r>
          </a:p>
          <a:p>
            <a:endParaRPr lang="en-IN" dirty="0"/>
          </a:p>
        </p:txBody>
      </p:sp>
      <p:pic>
        <p:nvPicPr>
          <p:cNvPr id="99" name="Google Shape;99;p6"/>
          <p:cNvPicPr preferRelativeResize="0"/>
          <p:nvPr/>
        </p:nvPicPr>
        <p:blipFill>
          <a:blip r:embed="rId3">
            <a:alphaModFix/>
          </a:blip>
          <a:stretch>
            <a:fillRect/>
          </a:stretch>
        </p:blipFill>
        <p:spPr>
          <a:xfrm>
            <a:off x="1308135" y="1884654"/>
            <a:ext cx="9180969" cy="4038090"/>
          </a:xfrm>
          <a:prstGeom prst="rect">
            <a:avLst/>
          </a:prstGeom>
          <a:noFill/>
          <a:ln>
            <a:noFill/>
          </a:ln>
        </p:spPr>
      </p:pic>
      <p:pic>
        <p:nvPicPr>
          <p:cNvPr id="100" name="Google Shape;100;p6"/>
          <p:cNvPicPr preferRelativeResize="0"/>
          <p:nvPr/>
        </p:nvPicPr>
        <p:blipFill rotWithShape="1">
          <a:blip r:embed="rId4">
            <a:alphaModFix/>
          </a:blip>
          <a:srcRect/>
          <a:stretch/>
        </p:blipFill>
        <p:spPr>
          <a:xfrm>
            <a:off x="5420926" y="3669545"/>
            <a:ext cx="830023" cy="511433"/>
          </a:xfrm>
          <a:prstGeom prst="rect">
            <a:avLst/>
          </a:prstGeom>
          <a:noFill/>
          <a:ln>
            <a:noFill/>
          </a:ln>
        </p:spPr>
      </p:pic>
      <p:sp>
        <p:nvSpPr>
          <p:cNvPr id="101" name="Google Shape;101;p6"/>
          <p:cNvSpPr txBox="1"/>
          <p:nvPr/>
        </p:nvSpPr>
        <p:spPr>
          <a:xfrm>
            <a:off x="5250180" y="3271323"/>
            <a:ext cx="1404620" cy="511341"/>
          </a:xfrm>
          <a:prstGeom prst="rect">
            <a:avLst/>
          </a:prstGeom>
          <a:noFill/>
          <a:ln>
            <a:noFill/>
          </a:ln>
        </p:spPr>
        <p:txBody>
          <a:bodyPr spcFirstLastPara="1" wrap="square" lIns="121900" tIns="121900" rIns="121900" bIns="121900" anchor="t" anchorCtr="0">
            <a:noAutofit/>
          </a:bodyPr>
          <a:lstStyle/>
          <a:p>
            <a:r>
              <a:rPr lang="en-US" sz="1800" b="1" dirty="0">
                <a:solidFill>
                  <a:srgbClr val="741B47"/>
                </a:solidFill>
              </a:rPr>
              <a:t>Features</a:t>
            </a:r>
            <a:endParaRPr sz="1800" b="1" dirty="0">
              <a:solidFill>
                <a:srgbClr val="741B47"/>
              </a:solidFill>
            </a:endParaRPr>
          </a:p>
        </p:txBody>
      </p:sp>
      <p:sp>
        <p:nvSpPr>
          <p:cNvPr id="102" name="Google Shape;102;p6"/>
          <p:cNvSpPr txBox="1"/>
          <p:nvPr/>
        </p:nvSpPr>
        <p:spPr>
          <a:xfrm>
            <a:off x="151674" y="2484121"/>
            <a:ext cx="3803100" cy="556800"/>
          </a:xfrm>
          <a:prstGeom prst="rect">
            <a:avLst/>
          </a:prstGeom>
          <a:noFill/>
          <a:ln>
            <a:noFill/>
          </a:ln>
        </p:spPr>
        <p:txBody>
          <a:bodyPr spcFirstLastPara="1" wrap="square" lIns="121900" tIns="121900" rIns="121900" bIns="121900" anchor="t" anchorCtr="0">
            <a:noAutofit/>
          </a:bodyPr>
          <a:lstStyle/>
          <a:p>
            <a:pPr>
              <a:lnSpc>
                <a:spcPct val="115000"/>
              </a:lnSpc>
              <a:buClr>
                <a:schemeClr val="dk1"/>
              </a:buClr>
              <a:buSzPts val="1800"/>
            </a:pPr>
            <a:r>
              <a:rPr lang="en-US" sz="1800" b="1" dirty="0">
                <a:solidFill>
                  <a:schemeClr val="dk2"/>
                </a:solidFill>
              </a:rPr>
              <a:t>W3C WebDriver Standardization</a:t>
            </a:r>
            <a:endParaRPr sz="1800" b="1" dirty="0">
              <a:solidFill>
                <a:schemeClr val="dk2"/>
              </a:solidFill>
            </a:endParaRPr>
          </a:p>
        </p:txBody>
      </p:sp>
      <p:sp>
        <p:nvSpPr>
          <p:cNvPr id="103" name="Google Shape;103;p6"/>
          <p:cNvSpPr txBox="1"/>
          <p:nvPr/>
        </p:nvSpPr>
        <p:spPr>
          <a:xfrm>
            <a:off x="318960" y="4165876"/>
            <a:ext cx="3119120" cy="576592"/>
          </a:xfrm>
          <a:prstGeom prst="rect">
            <a:avLst/>
          </a:prstGeom>
          <a:noFill/>
          <a:ln>
            <a:noFill/>
          </a:ln>
        </p:spPr>
        <p:txBody>
          <a:bodyPr spcFirstLastPara="1" wrap="square" lIns="121900" tIns="121900" rIns="121900" bIns="121900" anchor="t" anchorCtr="0">
            <a:spAutoFit/>
          </a:bodyPr>
          <a:lstStyle/>
          <a:p>
            <a:pPr>
              <a:lnSpc>
                <a:spcPct val="115000"/>
              </a:lnSpc>
            </a:pPr>
            <a:r>
              <a:rPr lang="en-US" sz="1800" b="1" dirty="0">
                <a:solidFill>
                  <a:schemeClr val="dk2"/>
                </a:solidFill>
              </a:rPr>
              <a:t>Open New Window &amp; Tab</a:t>
            </a:r>
            <a:endParaRPr sz="1800" b="1" dirty="0"/>
          </a:p>
        </p:txBody>
      </p:sp>
      <p:sp>
        <p:nvSpPr>
          <p:cNvPr id="104" name="Google Shape;104;p6"/>
          <p:cNvSpPr txBox="1"/>
          <p:nvPr/>
        </p:nvSpPr>
        <p:spPr>
          <a:xfrm>
            <a:off x="806090" y="5778354"/>
            <a:ext cx="1985010" cy="576592"/>
          </a:xfrm>
          <a:prstGeom prst="rect">
            <a:avLst/>
          </a:prstGeom>
          <a:noFill/>
          <a:ln>
            <a:noFill/>
          </a:ln>
        </p:spPr>
        <p:txBody>
          <a:bodyPr spcFirstLastPara="1" wrap="square" lIns="121900" tIns="121900" rIns="121900" bIns="121900" anchor="t" anchorCtr="0">
            <a:spAutoFit/>
          </a:bodyPr>
          <a:lstStyle/>
          <a:p>
            <a:pPr>
              <a:lnSpc>
                <a:spcPct val="115000"/>
              </a:lnSpc>
            </a:pPr>
            <a:r>
              <a:rPr lang="en-US" sz="1800" b="1" dirty="0">
                <a:solidFill>
                  <a:schemeClr val="dk2"/>
                </a:solidFill>
              </a:rPr>
              <a:t>Selenium Grid</a:t>
            </a:r>
            <a:endParaRPr sz="1800" b="1" dirty="0"/>
          </a:p>
        </p:txBody>
      </p:sp>
      <p:sp>
        <p:nvSpPr>
          <p:cNvPr id="105" name="Google Shape;105;p6"/>
          <p:cNvSpPr txBox="1"/>
          <p:nvPr/>
        </p:nvSpPr>
        <p:spPr>
          <a:xfrm>
            <a:off x="8839200" y="2920706"/>
            <a:ext cx="2838800" cy="576592"/>
          </a:xfrm>
          <a:prstGeom prst="rect">
            <a:avLst/>
          </a:prstGeom>
          <a:noFill/>
          <a:ln>
            <a:noFill/>
          </a:ln>
        </p:spPr>
        <p:txBody>
          <a:bodyPr spcFirstLastPara="1" wrap="square" lIns="121900" tIns="121900" rIns="121900" bIns="121900" anchor="t" anchorCtr="0">
            <a:spAutoFit/>
          </a:bodyPr>
          <a:lstStyle/>
          <a:p>
            <a:pPr>
              <a:lnSpc>
                <a:spcPct val="115000"/>
              </a:lnSpc>
            </a:pPr>
            <a:r>
              <a:rPr lang="en-US" sz="1800" b="1" dirty="0">
                <a:solidFill>
                  <a:schemeClr val="dk2"/>
                </a:solidFill>
              </a:rPr>
              <a:t>Enhanced </a:t>
            </a:r>
            <a:r>
              <a:rPr lang="en-US" sz="1800" b="1" dirty="0" err="1">
                <a:solidFill>
                  <a:schemeClr val="dk2"/>
                </a:solidFill>
              </a:rPr>
              <a:t>DevTools</a:t>
            </a:r>
            <a:endParaRPr sz="1800" b="1" dirty="0"/>
          </a:p>
        </p:txBody>
      </p:sp>
      <p:sp>
        <p:nvSpPr>
          <p:cNvPr id="106" name="Google Shape;106;p6"/>
          <p:cNvSpPr txBox="1"/>
          <p:nvPr/>
        </p:nvSpPr>
        <p:spPr>
          <a:xfrm>
            <a:off x="8839200" y="5438703"/>
            <a:ext cx="3002000" cy="576592"/>
          </a:xfrm>
          <a:prstGeom prst="rect">
            <a:avLst/>
          </a:prstGeom>
          <a:noFill/>
          <a:ln>
            <a:noFill/>
          </a:ln>
        </p:spPr>
        <p:txBody>
          <a:bodyPr spcFirstLastPara="1" wrap="square" lIns="121900" tIns="121900" rIns="121900" bIns="121900" anchor="t" anchorCtr="0">
            <a:spAutoFit/>
          </a:bodyPr>
          <a:lstStyle/>
          <a:p>
            <a:pPr>
              <a:lnSpc>
                <a:spcPct val="115000"/>
              </a:lnSpc>
            </a:pPr>
            <a:r>
              <a:rPr lang="en-US" sz="1800" b="1" dirty="0" err="1">
                <a:solidFill>
                  <a:schemeClr val="dk2"/>
                </a:solidFill>
              </a:rPr>
              <a:t>WebAuthn</a:t>
            </a:r>
            <a:r>
              <a:rPr lang="en-US" sz="1800" b="1" dirty="0">
                <a:solidFill>
                  <a:schemeClr val="dk2"/>
                </a:solidFill>
              </a:rPr>
              <a:t> API Support</a:t>
            </a:r>
            <a:endParaRPr sz="1800" b="1" dirty="0"/>
          </a:p>
        </p:txBody>
      </p:sp>
    </p:spTree>
    <p:extLst>
      <p:ext uri="{BB962C8B-B14F-4D97-AF65-F5344CB8AC3E}">
        <p14:creationId xmlns:p14="http://schemas.microsoft.com/office/powerpoint/2010/main" val="399852412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54"/>
          <p:cNvSpPr txBox="1">
            <a:spLocks noGrp="1"/>
          </p:cNvSpPr>
          <p:nvPr>
            <p:ph type="title"/>
          </p:nvPr>
        </p:nvSpPr>
        <p:spPr/>
        <p:txBody>
          <a:bodyPr/>
          <a:lstStyle/>
          <a:p>
            <a:r>
              <a:rPr lang="en-US"/>
              <a:t>3.8.1 Synchronization Commands : Implicit Waits </a:t>
            </a:r>
          </a:p>
        </p:txBody>
      </p:sp>
      <p:sp>
        <p:nvSpPr>
          <p:cNvPr id="552" name="Google Shape;552;p54"/>
          <p:cNvSpPr txBox="1">
            <a:spLocks noGrp="1"/>
          </p:cNvSpPr>
          <p:nvPr>
            <p:ph type="body" idx="24"/>
          </p:nvPr>
        </p:nvSpPr>
        <p:spPr/>
        <p:txBody>
          <a:bodyPr/>
          <a:lstStyle/>
          <a:p>
            <a:r>
              <a:rPr lang="en-US" dirty="0"/>
              <a:t>Here is an overview of Implicit Waits:</a:t>
            </a:r>
          </a:p>
          <a:p>
            <a:pPr lvl="1"/>
            <a:r>
              <a:rPr lang="en-US" dirty="0"/>
              <a:t>Tells WebDriver to wait a certain amount of time before throwing an exception if it cannot find an element</a:t>
            </a:r>
          </a:p>
          <a:p>
            <a:pPr lvl="1"/>
            <a:r>
              <a:rPr lang="en-US" dirty="0"/>
              <a:t>Set globally and applies to all subsequent WebDriver commands</a:t>
            </a:r>
          </a:p>
          <a:p>
            <a:pPr lvl="1"/>
            <a:r>
              <a:rPr lang="en-US" dirty="0"/>
              <a:t>Example</a:t>
            </a:r>
          </a:p>
          <a:p>
            <a:pPr marL="276225" lvl="2" indent="0">
              <a:buNone/>
            </a:pPr>
            <a:r>
              <a:rPr lang="en-US" dirty="0">
                <a:latin typeface="Courier New" panose="02070309020205020404" pitchFamily="49" charset="0"/>
                <a:cs typeface="Courier New" panose="02070309020205020404" pitchFamily="49" charset="0"/>
              </a:rPr>
              <a:t>// Set implicit wait to 20 seconds</a:t>
            </a:r>
          </a:p>
          <a:p>
            <a:pPr marL="276225" lvl="2" indent="0">
              <a:buNone/>
            </a:pPr>
            <a:r>
              <a:rPr lang="en-US" dirty="0" err="1">
                <a:latin typeface="Courier New" panose="02070309020205020404" pitchFamily="49" charset="0"/>
                <a:cs typeface="Courier New" panose="02070309020205020404" pitchFamily="49" charset="0"/>
              </a:rPr>
              <a:t>driver.manage</a:t>
            </a:r>
            <a:r>
              <a:rPr lang="en-US" dirty="0">
                <a:latin typeface="Courier New" panose="02070309020205020404" pitchFamily="49" charset="0"/>
                <a:cs typeface="Courier New" panose="02070309020205020404" pitchFamily="49" charset="0"/>
              </a:rPr>
              <a:t>().timeouts().</a:t>
            </a:r>
            <a:r>
              <a:rPr lang="en-US" dirty="0" err="1">
                <a:latin typeface="Courier New" panose="02070309020205020404" pitchFamily="49" charset="0"/>
                <a:cs typeface="Courier New" panose="02070309020205020404" pitchFamily="49" charset="0"/>
              </a:rPr>
              <a:t>implicitlyWait</a:t>
            </a:r>
            <a:r>
              <a:rPr lang="en-US" dirty="0">
                <a:latin typeface="Courier New" panose="02070309020205020404" pitchFamily="49" charset="0"/>
                <a:cs typeface="Courier New" panose="02070309020205020404" pitchFamily="49" charset="0"/>
              </a:rPr>
              <a:t>(20, </a:t>
            </a:r>
            <a:r>
              <a:rPr lang="en-US" dirty="0" err="1">
                <a:latin typeface="Courier New" panose="02070309020205020404" pitchFamily="49" charset="0"/>
                <a:cs typeface="Courier New" panose="02070309020205020404" pitchFamily="49" charset="0"/>
              </a:rPr>
              <a:t>TimeUnit.SECONDS</a:t>
            </a:r>
            <a:r>
              <a:rPr lang="en-US" dirty="0">
                <a:latin typeface="Courier New" panose="02070309020205020404" pitchFamily="49" charset="0"/>
                <a:cs typeface="Courier New" panose="02070309020205020404" pitchFamily="49" charset="0"/>
              </a:rPr>
              <a:t>);</a:t>
            </a:r>
          </a:p>
          <a:p>
            <a:pPr marL="276225" lvl="2" indent="0">
              <a:buNone/>
            </a:pPr>
            <a:endParaRPr lang="en-US" dirty="0">
              <a:latin typeface="Courier New" panose="02070309020205020404" pitchFamily="49" charset="0"/>
              <a:cs typeface="Courier New" panose="02070309020205020404" pitchFamily="49" charset="0"/>
            </a:endParaRPr>
          </a:p>
          <a:p>
            <a:pPr marL="276225" lvl="2" indent="0">
              <a:buNone/>
            </a:pPr>
            <a:r>
              <a:rPr lang="en-US" dirty="0">
                <a:latin typeface="Courier New" panose="02070309020205020404" pitchFamily="49" charset="0"/>
                <a:cs typeface="Courier New" panose="02070309020205020404" pitchFamily="49" charset="0"/>
              </a:rPr>
              <a:t>// Find an element - WebDriver will wait up to 20 seconds for the element to be present</a:t>
            </a:r>
          </a:p>
          <a:p>
            <a:pPr marL="276225" lvl="2" indent="0">
              <a:buNone/>
            </a:pPr>
            <a:r>
              <a:rPr lang="en-US" dirty="0" err="1">
                <a:latin typeface="Courier New" panose="02070309020205020404" pitchFamily="49" charset="0"/>
                <a:cs typeface="Courier New" panose="02070309020205020404" pitchFamily="49" charset="0"/>
              </a:rPr>
              <a:t>WebElement</a:t>
            </a:r>
            <a:r>
              <a:rPr lang="en-US" dirty="0">
                <a:latin typeface="Courier New" panose="02070309020205020404" pitchFamily="49" charset="0"/>
                <a:cs typeface="Courier New" panose="02070309020205020404" pitchFamily="49" charset="0"/>
              </a:rPr>
              <a:t> element = </a:t>
            </a:r>
            <a:r>
              <a:rPr lang="en-US" dirty="0" err="1">
                <a:latin typeface="Courier New" panose="02070309020205020404" pitchFamily="49" charset="0"/>
                <a:cs typeface="Courier New" panose="02070309020205020404" pitchFamily="49" charset="0"/>
              </a:rPr>
              <a:t>driver.findElement</a:t>
            </a:r>
            <a:r>
              <a:rPr lang="en-US" dirty="0">
                <a:latin typeface="Courier New" panose="02070309020205020404" pitchFamily="49" charset="0"/>
                <a:cs typeface="Courier New" panose="02070309020205020404" pitchFamily="49" charset="0"/>
              </a:rPr>
              <a:t>(By.id("</a:t>
            </a:r>
            <a:r>
              <a:rPr lang="en-US" dirty="0" err="1">
                <a:latin typeface="Courier New" panose="02070309020205020404" pitchFamily="49" charset="0"/>
                <a:cs typeface="Courier New" panose="02070309020205020404" pitchFamily="49" charset="0"/>
              </a:rPr>
              <a:t>exampleId</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86335903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55"/>
          <p:cNvSpPr txBox="1">
            <a:spLocks noGrp="1"/>
          </p:cNvSpPr>
          <p:nvPr>
            <p:ph type="title"/>
          </p:nvPr>
        </p:nvSpPr>
        <p:spPr/>
        <p:txBody>
          <a:bodyPr/>
          <a:lstStyle/>
          <a:p>
            <a:r>
              <a:rPr lang="en-US"/>
              <a:t>3.8.2 Synchronization Commands : Explicit Waits </a:t>
            </a:r>
          </a:p>
        </p:txBody>
      </p:sp>
      <p:sp>
        <p:nvSpPr>
          <p:cNvPr id="4" name="Text Placeholder 3"/>
          <p:cNvSpPr>
            <a:spLocks noGrp="1"/>
          </p:cNvSpPr>
          <p:nvPr>
            <p:ph type="body" sz="quarter" idx="24"/>
          </p:nvPr>
        </p:nvSpPr>
        <p:spPr/>
        <p:txBody>
          <a:bodyPr/>
          <a:lstStyle/>
          <a:p>
            <a:r>
              <a:rPr lang="en-US" dirty="0"/>
              <a:t>Here is an overview of Explicit Waits:</a:t>
            </a:r>
          </a:p>
          <a:p>
            <a:pPr lvl="1"/>
            <a:r>
              <a:rPr lang="en-US" dirty="0"/>
              <a:t>These are more specific than implicit waits</a:t>
            </a:r>
          </a:p>
          <a:p>
            <a:pPr lvl="1"/>
            <a:r>
              <a:rPr lang="en-US" dirty="0"/>
              <a:t>Explicit Waits allow to wait for a certain condition to occur before proceeding to the next step in our script </a:t>
            </a:r>
          </a:p>
          <a:p>
            <a:pPr lvl="1"/>
            <a:r>
              <a:rPr lang="en-US" dirty="0"/>
              <a:t>Example</a:t>
            </a:r>
          </a:p>
          <a:p>
            <a:pPr marL="276225" lvl="2" indent="0">
              <a:buNone/>
            </a:pPr>
            <a:r>
              <a:rPr lang="en-US" dirty="0" err="1">
                <a:latin typeface="Courier New" panose="02070309020205020404" pitchFamily="49" charset="0"/>
                <a:cs typeface="Courier New" panose="02070309020205020404" pitchFamily="49" charset="0"/>
              </a:rPr>
              <a:t>WebDriverWait</a:t>
            </a:r>
            <a:r>
              <a:rPr lang="en-US" dirty="0">
                <a:latin typeface="Courier New" panose="02070309020205020404" pitchFamily="49" charset="0"/>
                <a:cs typeface="Courier New" panose="02070309020205020404" pitchFamily="49" charset="0"/>
              </a:rPr>
              <a:t> wait = new </a:t>
            </a:r>
            <a:r>
              <a:rPr lang="en-US" dirty="0" err="1">
                <a:latin typeface="Courier New" panose="02070309020205020404" pitchFamily="49" charset="0"/>
                <a:cs typeface="Courier New" panose="02070309020205020404" pitchFamily="49" charset="0"/>
              </a:rPr>
              <a:t>WebDriverWait</a:t>
            </a:r>
            <a:r>
              <a:rPr lang="en-US" dirty="0">
                <a:latin typeface="Courier New" panose="02070309020205020404" pitchFamily="49" charset="0"/>
                <a:cs typeface="Courier New" panose="02070309020205020404" pitchFamily="49" charset="0"/>
              </a:rPr>
              <a:t>(driver, 20);</a:t>
            </a:r>
          </a:p>
          <a:p>
            <a:pPr marL="276225" lvl="2" indent="0">
              <a:buNone/>
            </a:pPr>
            <a:r>
              <a:rPr lang="en-US" dirty="0">
                <a:latin typeface="Courier New" panose="02070309020205020404" pitchFamily="49" charset="0"/>
                <a:cs typeface="Courier New" panose="02070309020205020404" pitchFamily="49" charset="0"/>
              </a:rPr>
              <a:t>// Wait for an element to be clickable for up to 20 seconds</a:t>
            </a:r>
          </a:p>
          <a:p>
            <a:pPr marL="276225" lvl="2" indent="0">
              <a:buNone/>
            </a:pPr>
            <a:r>
              <a:rPr lang="en-US" dirty="0" err="1">
                <a:latin typeface="Courier New" panose="02070309020205020404" pitchFamily="49" charset="0"/>
                <a:cs typeface="Courier New" panose="02070309020205020404" pitchFamily="49" charset="0"/>
              </a:rPr>
              <a:t>WebElement</a:t>
            </a:r>
            <a:r>
              <a:rPr lang="en-US" dirty="0">
                <a:latin typeface="Courier New" panose="02070309020205020404" pitchFamily="49" charset="0"/>
                <a:cs typeface="Courier New" panose="02070309020205020404" pitchFamily="49" charset="0"/>
              </a:rPr>
              <a:t> element = </a:t>
            </a:r>
            <a:r>
              <a:rPr lang="en-US" dirty="0" err="1">
                <a:latin typeface="Courier New" panose="02070309020205020404" pitchFamily="49" charset="0"/>
                <a:cs typeface="Courier New" panose="02070309020205020404" pitchFamily="49" charset="0"/>
              </a:rPr>
              <a:t>wait.until</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ExpectedConditions.elementToBeClickable</a:t>
            </a:r>
            <a:r>
              <a:rPr lang="en-US" dirty="0">
                <a:latin typeface="Courier New" panose="02070309020205020404" pitchFamily="49" charset="0"/>
                <a:cs typeface="Courier New" panose="02070309020205020404" pitchFamily="49" charset="0"/>
              </a:rPr>
              <a:t>(By.id("</a:t>
            </a:r>
            <a:r>
              <a:rPr lang="en-US" dirty="0" err="1">
                <a:latin typeface="Courier New" panose="02070309020205020404" pitchFamily="49" charset="0"/>
                <a:cs typeface="Courier New" panose="02070309020205020404" pitchFamily="49" charset="0"/>
              </a:rPr>
              <a:t>exampleId</a:t>
            </a:r>
            <a:r>
              <a:rPr lang="en-US" dirty="0">
                <a:latin typeface="Courier New" panose="02070309020205020404" pitchFamily="49" charset="0"/>
                <a:cs typeface="Courier New" panose="02070309020205020404" pitchFamily="49" charset="0"/>
              </a:rPr>
              <a:t>")));</a:t>
            </a:r>
          </a:p>
          <a:p>
            <a:pPr marL="276225" lvl="2" indent="0">
              <a:buNone/>
            </a:pPr>
            <a:r>
              <a:rPr lang="en-US" dirty="0" err="1">
                <a:latin typeface="Courier New" panose="02070309020205020404" pitchFamily="49" charset="0"/>
                <a:cs typeface="Courier New" panose="02070309020205020404" pitchFamily="49" charset="0"/>
              </a:rPr>
              <a:t>element.click</a:t>
            </a:r>
            <a:r>
              <a:rPr lang="en-US" dirty="0">
                <a:latin typeface="Courier New" panose="02070309020205020404" pitchFamily="49" charset="0"/>
                <a:cs typeface="Courier New" panose="02070309020205020404" pitchFamily="49" charset="0"/>
              </a:rPr>
              <a:t>();</a:t>
            </a:r>
          </a:p>
          <a:p>
            <a:pPr lvl="2"/>
            <a:endParaRPr lang="en-US" dirty="0"/>
          </a:p>
          <a:p>
            <a:endParaRPr lang="en-IN" dirty="0"/>
          </a:p>
        </p:txBody>
      </p:sp>
    </p:spTree>
    <p:extLst>
      <p:ext uri="{BB962C8B-B14F-4D97-AF65-F5344CB8AC3E}">
        <p14:creationId xmlns:p14="http://schemas.microsoft.com/office/powerpoint/2010/main" val="6290071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56"/>
          <p:cNvSpPr txBox="1">
            <a:spLocks noGrp="1"/>
          </p:cNvSpPr>
          <p:nvPr>
            <p:ph type="title"/>
          </p:nvPr>
        </p:nvSpPr>
        <p:spPr/>
        <p:txBody>
          <a:bodyPr/>
          <a:lstStyle/>
          <a:p>
            <a:r>
              <a:rPr lang="en-US"/>
              <a:t>What did you Grasp?</a:t>
            </a:r>
          </a:p>
        </p:txBody>
      </p:sp>
      <p:sp>
        <p:nvSpPr>
          <p:cNvPr id="566" name="Google Shape;566;p56"/>
          <p:cNvSpPr txBox="1">
            <a:spLocks noGrp="1"/>
          </p:cNvSpPr>
          <p:nvPr>
            <p:ph type="body" idx="24"/>
          </p:nvPr>
        </p:nvSpPr>
        <p:spPr/>
        <p:txBody>
          <a:bodyPr/>
          <a:lstStyle/>
          <a:p>
            <a:pPr marL="342900" indent="-342900">
              <a:buFont typeface="+mj-lt"/>
              <a:buAutoNum type="arabicPeriod"/>
            </a:pPr>
            <a:r>
              <a:rPr lang="en-US" dirty="0">
                <a:sym typeface="Roboto"/>
              </a:rPr>
              <a:t>Which Locator is suitable for selecting multiple elements with the same class in Selenium?</a:t>
            </a:r>
          </a:p>
          <a:p>
            <a:pPr marL="342900" indent="-342900">
              <a:buFont typeface="+mj-lt"/>
              <a:buAutoNum type="arabicPeriod"/>
            </a:pPr>
            <a:endParaRPr lang="en-US" dirty="0">
              <a:sym typeface="Roboto"/>
            </a:endParaRPr>
          </a:p>
          <a:p>
            <a:pPr marL="800100" lvl="1" indent="-444500">
              <a:buFont typeface="+mj-lt"/>
              <a:buAutoNum type="alphaUcPeriod"/>
            </a:pPr>
            <a:r>
              <a:rPr lang="en-US" b="1" dirty="0">
                <a:sym typeface="Roboto"/>
              </a:rPr>
              <a:t>ID Locator</a:t>
            </a:r>
          </a:p>
          <a:p>
            <a:pPr marL="800100" lvl="1" indent="-444500">
              <a:buFont typeface="+mj-lt"/>
              <a:buAutoNum type="alphaUcPeriod"/>
            </a:pPr>
            <a:r>
              <a:rPr lang="en-US" b="1" dirty="0">
                <a:sym typeface="Roboto"/>
              </a:rPr>
              <a:t>Name Locator</a:t>
            </a:r>
          </a:p>
          <a:p>
            <a:pPr marL="800100" lvl="1" indent="-444500">
              <a:buFont typeface="+mj-lt"/>
              <a:buAutoNum type="alphaUcPeriod"/>
            </a:pPr>
            <a:r>
              <a:rPr lang="en-US" b="1" dirty="0">
                <a:sym typeface="Roboto"/>
              </a:rPr>
              <a:t>Class Name Locator</a:t>
            </a:r>
          </a:p>
          <a:p>
            <a:pPr marL="800100" lvl="1" indent="-444500">
              <a:buFont typeface="+mj-lt"/>
              <a:buAutoNum type="alphaUcPeriod"/>
            </a:pPr>
            <a:r>
              <a:rPr lang="en-US" b="1" dirty="0">
                <a:sym typeface="Roboto"/>
              </a:rPr>
              <a:t>Tag Name Locator</a:t>
            </a:r>
          </a:p>
          <a:p>
            <a:endParaRPr lang="en-US" dirty="0"/>
          </a:p>
          <a:p>
            <a:endParaRPr lang="en-US" dirty="0"/>
          </a:p>
        </p:txBody>
      </p:sp>
    </p:spTree>
    <p:extLst>
      <p:ext uri="{BB962C8B-B14F-4D97-AF65-F5344CB8AC3E}">
        <p14:creationId xmlns:p14="http://schemas.microsoft.com/office/powerpoint/2010/main" val="236711095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g2ab232460f9_0_362"/>
          <p:cNvSpPr txBox="1">
            <a:spLocks noGrp="1"/>
          </p:cNvSpPr>
          <p:nvPr>
            <p:ph type="title"/>
          </p:nvPr>
        </p:nvSpPr>
        <p:spPr/>
        <p:txBody>
          <a:bodyPr/>
          <a:lstStyle/>
          <a:p>
            <a:r>
              <a:rPr lang="en-US"/>
              <a:t>What did you Grasp?</a:t>
            </a:r>
          </a:p>
        </p:txBody>
      </p:sp>
      <p:sp>
        <p:nvSpPr>
          <p:cNvPr id="573" name="Google Shape;573;g2ab232460f9_0_362"/>
          <p:cNvSpPr txBox="1">
            <a:spLocks noGrp="1"/>
          </p:cNvSpPr>
          <p:nvPr>
            <p:ph type="body" sz="quarter" idx="24"/>
          </p:nvPr>
        </p:nvSpPr>
        <p:spPr/>
        <p:txBody>
          <a:bodyPr/>
          <a:lstStyle/>
          <a:p>
            <a:pPr marL="342900" indent="-342900">
              <a:buFont typeface="+mj-lt"/>
              <a:buAutoNum type="arabicPeriod" startAt="2"/>
            </a:pPr>
            <a:r>
              <a:rPr lang="en-US" dirty="0">
                <a:sym typeface="Roboto"/>
              </a:rPr>
              <a:t>When should Explicit Waits be used in Selenium automation?</a:t>
            </a:r>
          </a:p>
          <a:p>
            <a:pPr marL="342900" indent="-342900">
              <a:buFont typeface="+mj-lt"/>
              <a:buAutoNum type="arabicPeriod" startAt="2"/>
            </a:pPr>
            <a:endParaRPr lang="en-US" dirty="0">
              <a:sym typeface="Roboto"/>
            </a:endParaRPr>
          </a:p>
          <a:p>
            <a:pPr marL="800100" lvl="1" indent="-444500">
              <a:buFont typeface="+mj-lt"/>
              <a:buAutoNum type="alphaUcPeriod"/>
            </a:pPr>
            <a:r>
              <a:rPr lang="en-US" b="1" dirty="0">
                <a:sym typeface="Roboto"/>
              </a:rPr>
              <a:t>To wait for a certain condition to occur</a:t>
            </a:r>
          </a:p>
          <a:p>
            <a:pPr marL="800100" lvl="1" indent="-444500">
              <a:buFont typeface="+mj-lt"/>
              <a:buAutoNum type="alphaUcPeriod"/>
            </a:pPr>
            <a:r>
              <a:rPr lang="en-US" b="1" dirty="0">
                <a:sym typeface="Roboto"/>
              </a:rPr>
              <a:t>To wait for page load</a:t>
            </a:r>
          </a:p>
          <a:p>
            <a:pPr marL="800100" lvl="1" indent="-444500">
              <a:buFont typeface="+mj-lt"/>
              <a:buAutoNum type="alphaUcPeriod"/>
            </a:pPr>
            <a:r>
              <a:rPr lang="en-US" b="1" dirty="0">
                <a:sym typeface="Roboto"/>
              </a:rPr>
              <a:t>To handle dynamic Element IDs</a:t>
            </a:r>
          </a:p>
          <a:p>
            <a:pPr marL="800100" lvl="1" indent="-444500">
              <a:buFont typeface="+mj-lt"/>
              <a:buAutoNum type="alphaUcPeriod"/>
            </a:pPr>
            <a:r>
              <a:rPr lang="en-US" b="1" dirty="0">
                <a:sym typeface="Roboto"/>
              </a:rPr>
              <a:t>To locate elements based on their attributes</a:t>
            </a:r>
          </a:p>
          <a:p>
            <a:endParaRPr lang="en-US" dirty="0">
              <a:sym typeface="Roboto"/>
            </a:endParaRPr>
          </a:p>
          <a:p>
            <a:endParaRPr lang="en-US" dirty="0"/>
          </a:p>
          <a:p>
            <a:endParaRPr lang="en-US" dirty="0"/>
          </a:p>
        </p:txBody>
      </p:sp>
    </p:spTree>
    <p:extLst>
      <p:ext uri="{BB962C8B-B14F-4D97-AF65-F5344CB8AC3E}">
        <p14:creationId xmlns:p14="http://schemas.microsoft.com/office/powerpoint/2010/main" val="371056751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80" name="Google Shape;580;p57"/>
          <p:cNvSpPr txBox="1">
            <a:spLocks noGrp="1"/>
          </p:cNvSpPr>
          <p:nvPr>
            <p:ph type="title"/>
          </p:nvPr>
        </p:nvSpPr>
        <p:spPr/>
        <p:txBody>
          <a:bodyPr/>
          <a:lstStyle/>
          <a:p>
            <a:r>
              <a:rPr lang="en-US"/>
              <a:t>In a Nutshell, we learnt:</a:t>
            </a:r>
          </a:p>
          <a:p>
            <a:endParaRPr lang="en-US" dirty="0"/>
          </a:p>
        </p:txBody>
      </p:sp>
      <p:sp>
        <p:nvSpPr>
          <p:cNvPr id="579" name="Google Shape;579;p57"/>
          <p:cNvSpPr txBox="1">
            <a:spLocks noGrp="1"/>
          </p:cNvSpPr>
          <p:nvPr>
            <p:ph type="body" idx="24"/>
          </p:nvPr>
        </p:nvSpPr>
        <p:spPr/>
        <p:txBody>
          <a:bodyPr/>
          <a:lstStyle/>
          <a:p>
            <a:pPr marL="285750" lvl="1" indent="-285750">
              <a:buFont typeface="Arial" panose="020B0604020202020204" pitchFamily="34" charset="0"/>
              <a:buChar char="•"/>
            </a:pPr>
            <a:r>
              <a:rPr lang="en-US" sz="1600" dirty="0"/>
              <a:t>Identified key features of Selenium 4 and components in its grid architecture.</a:t>
            </a:r>
          </a:p>
          <a:p>
            <a:pPr marL="285750" lvl="1" indent="-285750">
              <a:buFont typeface="Arial" panose="020B0604020202020204" pitchFamily="34" charset="0"/>
              <a:buChar char="•"/>
            </a:pPr>
            <a:r>
              <a:rPr lang="en-US" sz="1600" dirty="0"/>
              <a:t>Grasped functionalities of components like Router, Session Map, Session Queue, Event Bus, Distributor, and Node.</a:t>
            </a:r>
          </a:p>
          <a:p>
            <a:pPr marL="285750" lvl="1" indent="-285750">
              <a:buFont typeface="Arial" panose="020B0604020202020204" pitchFamily="34" charset="0"/>
              <a:buChar char="•"/>
            </a:pPr>
            <a:r>
              <a:rPr lang="en-US" sz="1600" dirty="0"/>
              <a:t>Implemented Selenium commands, including Actions, Asserts, and Assessors, in test development. Practiced creating test cases and suites.</a:t>
            </a:r>
          </a:p>
          <a:p>
            <a:pPr marL="285750" lvl="1" indent="-285750">
              <a:buFont typeface="Arial" panose="020B0604020202020204" pitchFamily="34" charset="0"/>
              <a:buChar char="•"/>
            </a:pPr>
            <a:r>
              <a:rPr lang="en-US" sz="1600" dirty="0"/>
              <a:t>Examined and compared cross-browser testing techniques for Firefox, IE, Chrome, and Edge. Analyzed UI element locators and application strategies.</a:t>
            </a:r>
          </a:p>
          <a:p>
            <a:pPr marL="285750" lvl="1" indent="-285750">
              <a:buFont typeface="Arial" panose="020B0604020202020204" pitchFamily="34" charset="0"/>
              <a:buChar char="•"/>
            </a:pPr>
            <a:r>
              <a:rPr lang="en-US" sz="1600" dirty="0"/>
              <a:t>Assessed the significance of handling dynamic events in Selenium testing. Evaluated the effectiveness of synchronization commands.</a:t>
            </a:r>
          </a:p>
          <a:p>
            <a:pPr marL="285750" lvl="1" indent="-285750">
              <a:buFont typeface="Arial" panose="020B0604020202020204" pitchFamily="34" charset="0"/>
              <a:buChar char="•"/>
            </a:pPr>
            <a:r>
              <a:rPr lang="en-US" sz="1600" dirty="0"/>
              <a:t>Synthesized knowledge to develop robust Selenium scripts. Designed strategies for effective cross-browser testing and UI element localization.</a:t>
            </a:r>
          </a:p>
          <a:p>
            <a:pPr marL="285750" lvl="1"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33573077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IN" b="1" dirty="0"/>
              <a:t>Next Module 4:</a:t>
            </a:r>
            <a:r>
              <a:rPr lang="en-IN" dirty="0"/>
              <a:t> </a:t>
            </a:r>
          </a:p>
        </p:txBody>
      </p:sp>
    </p:spTree>
    <p:extLst>
      <p:ext uri="{BB962C8B-B14F-4D97-AF65-F5344CB8AC3E}">
        <p14:creationId xmlns:p14="http://schemas.microsoft.com/office/powerpoint/2010/main" val="163927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8"/>
          <p:cNvSpPr txBox="1">
            <a:spLocks noGrp="1"/>
          </p:cNvSpPr>
          <p:nvPr>
            <p:ph type="title"/>
          </p:nvPr>
        </p:nvSpPr>
        <p:spPr/>
        <p:txBody>
          <a:bodyPr/>
          <a:lstStyle/>
          <a:p>
            <a:r>
              <a:rPr lang="fr-FR"/>
              <a:t>3.1.3 Selenium 4 Implementation : Prerequisites </a:t>
            </a:r>
          </a:p>
        </p:txBody>
      </p:sp>
      <p:sp>
        <p:nvSpPr>
          <p:cNvPr id="4" name="Text Placeholder 3"/>
          <p:cNvSpPr>
            <a:spLocks noGrp="1"/>
          </p:cNvSpPr>
          <p:nvPr>
            <p:ph type="body" sz="quarter" idx="24"/>
          </p:nvPr>
        </p:nvSpPr>
        <p:spPr>
          <a:xfrm>
            <a:off x="514350" y="1304995"/>
            <a:ext cx="6459195" cy="4840828"/>
          </a:xfrm>
        </p:spPr>
        <p:txBody>
          <a:bodyPr/>
          <a:lstStyle/>
          <a:p>
            <a:r>
              <a:rPr lang="en-US" dirty="0">
                <a:solidFill>
                  <a:schemeClr val="dk1"/>
                </a:solidFill>
              </a:rPr>
              <a:t>Here are the prerequisites  for basic web automation task using Selenium 4 with Java:</a:t>
            </a:r>
          </a:p>
          <a:p>
            <a:pPr lvl="1"/>
            <a:r>
              <a:rPr lang="en-IN" dirty="0"/>
              <a:t>Java Development Kit (JDK) installed</a:t>
            </a:r>
          </a:p>
          <a:p>
            <a:pPr lvl="1"/>
            <a:r>
              <a:rPr lang="en-IN" dirty="0"/>
              <a:t>Selenium WebDriver JARs</a:t>
            </a:r>
          </a:p>
          <a:p>
            <a:pPr lvl="1"/>
            <a:r>
              <a:rPr lang="en-IN" dirty="0"/>
              <a:t>Browser driver executable </a:t>
            </a:r>
          </a:p>
          <a:p>
            <a:pPr lvl="2"/>
            <a:r>
              <a:rPr lang="en-IN" dirty="0" err="1"/>
              <a:t>ChromeDriver</a:t>
            </a:r>
            <a:r>
              <a:rPr lang="en-IN" dirty="0"/>
              <a:t> for Google Chrome</a:t>
            </a:r>
          </a:p>
          <a:p>
            <a:endParaRPr lang="en-IN" dirty="0"/>
          </a:p>
        </p:txBody>
      </p:sp>
      <p:sp>
        <p:nvSpPr>
          <p:cNvPr id="113" name="Google Shape;113;p8"/>
          <p:cNvSpPr txBox="1"/>
          <p:nvPr/>
        </p:nvSpPr>
        <p:spPr>
          <a:xfrm>
            <a:off x="7924800" y="1422401"/>
            <a:ext cx="4000000" cy="697715"/>
          </a:xfrm>
          <a:prstGeom prst="rect">
            <a:avLst/>
          </a:prstGeom>
          <a:solidFill>
            <a:srgbClr val="3660AC"/>
          </a:solidFill>
          <a:ln w="19050">
            <a:solidFill>
              <a:schemeClr val="bg1"/>
            </a:solidFill>
          </a:ln>
          <a:effectLst>
            <a:outerShdw blurRad="50800" dist="38100" dir="2700000" algn="tl" rotWithShape="0">
              <a:prstClr val="black">
                <a:alpha val="40000"/>
              </a:prstClr>
            </a:outerShdw>
          </a:effectLst>
        </p:spPr>
        <p:txBody>
          <a:bodyPr spcFirstLastPara="1" wrap="square" lIns="121900" tIns="121900" rIns="121900" bIns="121900" anchor="t" anchorCtr="0">
            <a:spAutoFit/>
          </a:bodyPr>
          <a:lstStyle/>
          <a:p>
            <a:r>
              <a:rPr lang="en-US" sz="1467" dirty="0">
                <a:solidFill>
                  <a:schemeClr val="bg1"/>
                </a:solidFill>
              </a:rPr>
              <a:t>Example to demonstrate a basic web automation task using Selenium 4 with Java.</a:t>
            </a:r>
            <a:endParaRPr sz="1867" dirty="0">
              <a:solidFill>
                <a:schemeClr val="bg1"/>
              </a:solidFill>
            </a:endParaRPr>
          </a:p>
        </p:txBody>
      </p:sp>
      <p:pic>
        <p:nvPicPr>
          <p:cNvPr id="114" name="Google Shape;114;p8"/>
          <p:cNvPicPr preferRelativeResize="0"/>
          <p:nvPr/>
        </p:nvPicPr>
        <p:blipFill>
          <a:blip r:embed="rId3">
            <a:alphaModFix/>
          </a:blip>
          <a:stretch>
            <a:fillRect/>
          </a:stretch>
        </p:blipFill>
        <p:spPr>
          <a:xfrm>
            <a:off x="9042401" y="2144367"/>
            <a:ext cx="1421500" cy="1033567"/>
          </a:xfrm>
          <a:prstGeom prst="rect">
            <a:avLst/>
          </a:prstGeom>
          <a:noFill/>
          <a:ln>
            <a:noFill/>
          </a:ln>
        </p:spPr>
      </p:pic>
      <p:sp>
        <p:nvSpPr>
          <p:cNvPr id="115" name="Google Shape;115;p8"/>
          <p:cNvSpPr txBox="1"/>
          <p:nvPr/>
        </p:nvSpPr>
        <p:spPr>
          <a:xfrm>
            <a:off x="8229600" y="3149601"/>
            <a:ext cx="3183600" cy="697715"/>
          </a:xfrm>
          <a:prstGeom prst="rect">
            <a:avLst/>
          </a:prstGeom>
          <a:noFill/>
          <a:ln w="9525" cap="flat" cmpd="sng">
            <a:solidFill>
              <a:srgbClr val="FF0000"/>
            </a:solidFill>
            <a:prstDash val="solid"/>
            <a:round/>
            <a:headEnd type="none" w="sm" len="sm"/>
            <a:tailEnd type="none" w="sm" len="sm"/>
          </a:ln>
        </p:spPr>
        <p:txBody>
          <a:bodyPr spcFirstLastPara="1" wrap="square" lIns="121900" tIns="121900" rIns="121900" bIns="121900" anchor="t" anchorCtr="0">
            <a:spAutoFit/>
          </a:bodyPr>
          <a:lstStyle/>
          <a:p>
            <a:r>
              <a:rPr lang="en-US" sz="1467">
                <a:solidFill>
                  <a:schemeClr val="dk1"/>
                </a:solidFill>
              </a:rPr>
              <a:t>First we need to install and setup the prerequisites.</a:t>
            </a:r>
            <a:endParaRPr sz="1867"/>
          </a:p>
        </p:txBody>
      </p:sp>
      <p:pic>
        <p:nvPicPr>
          <p:cNvPr id="116" name="Google Shape;116;p8"/>
          <p:cNvPicPr preferRelativeResize="0"/>
          <p:nvPr/>
        </p:nvPicPr>
        <p:blipFill rotWithShape="1">
          <a:blip r:embed="rId4">
            <a:alphaModFix/>
          </a:blip>
          <a:srcRect/>
          <a:stretch/>
        </p:blipFill>
        <p:spPr>
          <a:xfrm>
            <a:off x="7768535" y="5207895"/>
            <a:ext cx="2717800" cy="1521968"/>
          </a:xfrm>
          <a:prstGeom prst="rect">
            <a:avLst/>
          </a:prstGeom>
          <a:noFill/>
          <a:ln>
            <a:noFill/>
          </a:ln>
        </p:spPr>
      </p:pic>
      <p:pic>
        <p:nvPicPr>
          <p:cNvPr id="117" name="Google Shape;117;p8"/>
          <p:cNvPicPr preferRelativeResize="0"/>
          <p:nvPr/>
        </p:nvPicPr>
        <p:blipFill rotWithShape="1">
          <a:blip r:embed="rId5">
            <a:alphaModFix/>
          </a:blip>
          <a:srcRect/>
          <a:stretch/>
        </p:blipFill>
        <p:spPr>
          <a:xfrm>
            <a:off x="7768535" y="3914123"/>
            <a:ext cx="3203089" cy="1390197"/>
          </a:xfrm>
          <a:prstGeom prst="rect">
            <a:avLst/>
          </a:prstGeom>
          <a:noFill/>
          <a:ln>
            <a:noFill/>
          </a:ln>
        </p:spPr>
      </p:pic>
      <p:pic>
        <p:nvPicPr>
          <p:cNvPr id="118" name="Google Shape;118;p8"/>
          <p:cNvPicPr preferRelativeResize="0"/>
          <p:nvPr/>
        </p:nvPicPr>
        <p:blipFill rotWithShape="1">
          <a:blip r:embed="rId6">
            <a:alphaModFix/>
          </a:blip>
          <a:srcRect/>
          <a:stretch/>
        </p:blipFill>
        <p:spPr>
          <a:xfrm>
            <a:off x="10382236" y="4750567"/>
            <a:ext cx="1522009" cy="1521967"/>
          </a:xfrm>
          <a:prstGeom prst="rect">
            <a:avLst/>
          </a:prstGeom>
          <a:noFill/>
          <a:ln>
            <a:noFill/>
          </a:ln>
        </p:spPr>
      </p:pic>
      <p:cxnSp>
        <p:nvCxnSpPr>
          <p:cNvPr id="11" name="Google Shape;130;p9"/>
          <p:cNvCxnSpPr/>
          <p:nvPr/>
        </p:nvCxnSpPr>
        <p:spPr>
          <a:xfrm>
            <a:off x="7605050" y="1513490"/>
            <a:ext cx="3838" cy="5039710"/>
          </a:xfrm>
          <a:prstGeom prst="straightConnector1">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3244603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9"/>
          <p:cNvSpPr txBox="1">
            <a:spLocks noGrp="1"/>
          </p:cNvSpPr>
          <p:nvPr>
            <p:ph type="title"/>
          </p:nvPr>
        </p:nvSpPr>
        <p:spPr/>
        <p:txBody>
          <a:bodyPr/>
          <a:lstStyle/>
          <a:p>
            <a:r>
              <a:rPr lang="en-US"/>
              <a:t>3.1.3 Selenium 4 Implementation : Dependencies </a:t>
            </a:r>
          </a:p>
        </p:txBody>
      </p:sp>
      <p:sp>
        <p:nvSpPr>
          <p:cNvPr id="127" name="Google Shape;127;p9"/>
          <p:cNvSpPr txBox="1">
            <a:spLocks noGrp="1"/>
          </p:cNvSpPr>
          <p:nvPr>
            <p:ph type="body" idx="24"/>
          </p:nvPr>
        </p:nvSpPr>
        <p:spPr>
          <a:xfrm>
            <a:off x="514350" y="1304925"/>
            <a:ext cx="10274300" cy="4840288"/>
          </a:xfrm>
        </p:spPr>
        <p:txBody>
          <a:bodyPr/>
          <a:lstStyle/>
          <a:p>
            <a:r>
              <a:rPr lang="en-US" dirty="0"/>
              <a:t>Maven dependencies include the following:</a:t>
            </a:r>
          </a:p>
          <a:p>
            <a:pPr>
              <a:spcAft>
                <a:spcPts val="600"/>
              </a:spcAft>
            </a:pPr>
            <a:r>
              <a:rPr lang="en-US" dirty="0">
                <a:latin typeface="Courier New" panose="02070309020205020404" pitchFamily="49" charset="0"/>
                <a:cs typeface="Courier New" panose="02070309020205020404" pitchFamily="49" charset="0"/>
              </a:rPr>
              <a:t>&lt;dependencies&gt;</a:t>
            </a:r>
          </a:p>
          <a:p>
            <a:pPr>
              <a:spcAft>
                <a:spcPts val="600"/>
              </a:spcAft>
            </a:pPr>
            <a:r>
              <a:rPr lang="en-US" dirty="0">
                <a:latin typeface="Courier New" panose="02070309020205020404" pitchFamily="49" charset="0"/>
                <a:cs typeface="Courier New" panose="02070309020205020404" pitchFamily="49" charset="0"/>
              </a:rPr>
              <a:t>&lt;dependency&gt;</a:t>
            </a:r>
          </a:p>
          <a:p>
            <a:pPr>
              <a:spcAft>
                <a:spcPts val="600"/>
              </a:spcAft>
            </a:pPr>
            <a:r>
              <a:rPr lang="en-US" dirty="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groupId</a:t>
            </a:r>
            <a:r>
              <a:rPr lang="en-US" dirty="0">
                <a:latin typeface="Courier New" panose="02070309020205020404" pitchFamily="49" charset="0"/>
                <a:cs typeface="Courier New" panose="02070309020205020404" pitchFamily="49" charset="0"/>
              </a:rPr>
              <a:t>&gt;</a:t>
            </a:r>
            <a:r>
              <a:rPr lang="en-US" dirty="0" err="1">
                <a:latin typeface="Courier New" panose="02070309020205020404" pitchFamily="49" charset="0"/>
                <a:cs typeface="Courier New" panose="02070309020205020404" pitchFamily="49" charset="0"/>
              </a:rPr>
              <a:t>org.seleniumhq.selenium</a:t>
            </a: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groupId</a:t>
            </a:r>
            <a:r>
              <a:rPr lang="en-US" dirty="0">
                <a:latin typeface="Courier New" panose="02070309020205020404" pitchFamily="49" charset="0"/>
                <a:cs typeface="Courier New" panose="02070309020205020404" pitchFamily="49" charset="0"/>
              </a:rPr>
              <a:t>&gt;</a:t>
            </a:r>
          </a:p>
          <a:p>
            <a:pPr>
              <a:spcAft>
                <a:spcPts val="600"/>
              </a:spcAft>
            </a:pPr>
            <a:r>
              <a:rPr lang="en-US" dirty="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artifactId</a:t>
            </a:r>
            <a:r>
              <a:rPr lang="en-US" dirty="0">
                <a:latin typeface="Courier New" panose="02070309020205020404" pitchFamily="49" charset="0"/>
                <a:cs typeface="Courier New" panose="02070309020205020404" pitchFamily="49" charset="0"/>
              </a:rPr>
              <a:t>&gt;selenium-java&lt;/</a:t>
            </a:r>
            <a:r>
              <a:rPr lang="en-US" dirty="0" err="1">
                <a:latin typeface="Courier New" panose="02070309020205020404" pitchFamily="49" charset="0"/>
                <a:cs typeface="Courier New" panose="02070309020205020404" pitchFamily="49" charset="0"/>
              </a:rPr>
              <a:t>artifactId</a:t>
            </a:r>
            <a:r>
              <a:rPr lang="en-US" dirty="0">
                <a:latin typeface="Courier New" panose="02070309020205020404" pitchFamily="49" charset="0"/>
                <a:cs typeface="Courier New" panose="02070309020205020404" pitchFamily="49" charset="0"/>
              </a:rPr>
              <a:t>&gt;</a:t>
            </a:r>
          </a:p>
          <a:p>
            <a:pPr>
              <a:spcAft>
                <a:spcPts val="600"/>
              </a:spcAft>
            </a:pPr>
            <a:r>
              <a:rPr lang="en-US" dirty="0">
                <a:latin typeface="Courier New" panose="02070309020205020404" pitchFamily="49" charset="0"/>
                <a:cs typeface="Courier New" panose="02070309020205020404" pitchFamily="49" charset="0"/>
              </a:rPr>
              <a:t>        &lt;version&gt;4.10.0&lt;/version&gt;</a:t>
            </a:r>
          </a:p>
          <a:p>
            <a:pPr>
              <a:spcAft>
                <a:spcPts val="600"/>
              </a:spcAft>
            </a:pPr>
            <a:r>
              <a:rPr lang="en-US" dirty="0">
                <a:latin typeface="Courier New" panose="02070309020205020404" pitchFamily="49" charset="0"/>
                <a:cs typeface="Courier New" panose="02070309020205020404" pitchFamily="49" charset="0"/>
              </a:rPr>
              <a:t>    &lt;/dependency&gt;</a:t>
            </a:r>
          </a:p>
          <a:p>
            <a:pPr>
              <a:spcAft>
                <a:spcPts val="600"/>
              </a:spcAft>
            </a:pPr>
            <a:r>
              <a:rPr lang="en-US" dirty="0">
                <a:latin typeface="Courier New" panose="02070309020205020404" pitchFamily="49" charset="0"/>
                <a:cs typeface="Courier New" panose="02070309020205020404" pitchFamily="49" charset="0"/>
              </a:rPr>
              <a:t>&lt;dependency&gt;</a:t>
            </a:r>
          </a:p>
          <a:p>
            <a:pPr>
              <a:spcAft>
                <a:spcPts val="600"/>
              </a:spcAft>
            </a:pPr>
            <a:r>
              <a:rPr lang="en-US" dirty="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groupId</a:t>
            </a:r>
            <a:r>
              <a:rPr lang="en-US" dirty="0">
                <a:latin typeface="Courier New" panose="02070309020205020404" pitchFamily="49" charset="0"/>
                <a:cs typeface="Courier New" panose="02070309020205020404" pitchFamily="49" charset="0"/>
              </a:rPr>
              <a:t>&gt;</a:t>
            </a:r>
            <a:r>
              <a:rPr lang="en-US" dirty="0" err="1">
                <a:latin typeface="Courier New" panose="02070309020205020404" pitchFamily="49" charset="0"/>
                <a:cs typeface="Courier New" panose="02070309020205020404" pitchFamily="49" charset="0"/>
              </a:rPr>
              <a:t>io.github.bonigarcia</a:t>
            </a: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groupId</a:t>
            </a:r>
            <a:r>
              <a:rPr lang="en-US" dirty="0">
                <a:latin typeface="Courier New" panose="02070309020205020404" pitchFamily="49" charset="0"/>
                <a:cs typeface="Courier New" panose="02070309020205020404" pitchFamily="49" charset="0"/>
              </a:rPr>
              <a:t>&gt;</a:t>
            </a:r>
          </a:p>
          <a:p>
            <a:pPr>
              <a:spcAft>
                <a:spcPts val="600"/>
              </a:spcAft>
            </a:pPr>
            <a:r>
              <a:rPr lang="en-US" dirty="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artifactId</a:t>
            </a:r>
            <a:r>
              <a:rPr lang="en-US" dirty="0">
                <a:latin typeface="Courier New" panose="02070309020205020404" pitchFamily="49" charset="0"/>
                <a:cs typeface="Courier New" panose="02070309020205020404" pitchFamily="49" charset="0"/>
              </a:rPr>
              <a:t>&gt;</a:t>
            </a:r>
            <a:r>
              <a:rPr lang="en-US" dirty="0" err="1">
                <a:latin typeface="Courier New" panose="02070309020205020404" pitchFamily="49" charset="0"/>
                <a:cs typeface="Courier New" panose="02070309020205020404" pitchFamily="49" charset="0"/>
              </a:rPr>
              <a:t>webdrivermanager</a:t>
            </a: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artifactId</a:t>
            </a:r>
            <a:r>
              <a:rPr lang="en-US" dirty="0">
                <a:latin typeface="Courier New" panose="02070309020205020404" pitchFamily="49" charset="0"/>
                <a:cs typeface="Courier New" panose="02070309020205020404" pitchFamily="49" charset="0"/>
              </a:rPr>
              <a:t>&gt;</a:t>
            </a:r>
          </a:p>
          <a:p>
            <a:pPr>
              <a:spcAft>
                <a:spcPts val="600"/>
              </a:spcAft>
            </a:pPr>
            <a:r>
              <a:rPr lang="en-US" dirty="0">
                <a:latin typeface="Courier New" panose="02070309020205020404" pitchFamily="49" charset="0"/>
                <a:cs typeface="Courier New" panose="02070309020205020404" pitchFamily="49" charset="0"/>
              </a:rPr>
              <a:t>        &lt;version&gt;5.0.3&lt;/version&gt;</a:t>
            </a:r>
          </a:p>
          <a:p>
            <a:pPr>
              <a:spcAft>
                <a:spcPts val="600"/>
              </a:spcAft>
            </a:pPr>
            <a:r>
              <a:rPr lang="en-US" dirty="0">
                <a:latin typeface="Courier New" panose="02070309020205020404" pitchFamily="49" charset="0"/>
                <a:cs typeface="Courier New" panose="02070309020205020404" pitchFamily="49" charset="0"/>
              </a:rPr>
              <a:t>    &lt;/dependency&gt;</a:t>
            </a:r>
          </a:p>
          <a:p>
            <a:pPr>
              <a:spcAft>
                <a:spcPts val="600"/>
              </a:spcAft>
            </a:pPr>
            <a:r>
              <a:rPr lang="en-US" dirty="0">
                <a:latin typeface="Courier New" panose="02070309020205020404" pitchFamily="49" charset="0"/>
                <a:cs typeface="Courier New" panose="02070309020205020404" pitchFamily="49" charset="0"/>
              </a:rPr>
              <a:t>&lt;/dependencies&gt;</a:t>
            </a:r>
          </a:p>
          <a:p>
            <a:endParaRPr lang="en-US" dirty="0"/>
          </a:p>
          <a:p>
            <a:endParaRPr lang="en-US" dirty="0"/>
          </a:p>
        </p:txBody>
      </p:sp>
      <p:sp>
        <p:nvSpPr>
          <p:cNvPr id="128" name="Google Shape;128;p9"/>
          <p:cNvSpPr txBox="1"/>
          <p:nvPr/>
        </p:nvSpPr>
        <p:spPr>
          <a:xfrm>
            <a:off x="7924800" y="1422401"/>
            <a:ext cx="4000000" cy="697715"/>
          </a:xfrm>
          <a:prstGeom prst="rect">
            <a:avLst/>
          </a:prstGeom>
          <a:solidFill>
            <a:srgbClr val="3660AC"/>
          </a:solidFill>
          <a:ln w="19050">
            <a:solidFill>
              <a:schemeClr val="bg1"/>
            </a:solidFill>
          </a:ln>
          <a:effectLst>
            <a:outerShdw blurRad="50800" dist="38100" dir="2700000" algn="tl" rotWithShape="0">
              <a:prstClr val="black">
                <a:alpha val="40000"/>
              </a:prstClr>
            </a:outerShdw>
          </a:effectLst>
        </p:spPr>
        <p:txBody>
          <a:bodyPr spcFirstLastPara="1" wrap="square" lIns="121900" tIns="121900" rIns="121900" bIns="121900" anchor="t" anchorCtr="0">
            <a:spAutoFit/>
          </a:bodyPr>
          <a:lstStyle>
            <a:defPPr marR="0" lvl="0" algn="l" rtl="0">
              <a:lnSpc>
                <a:spcPct val="100000"/>
              </a:lnSpc>
              <a:spcBef>
                <a:spcPts val="0"/>
              </a:spcBef>
              <a:spcAft>
                <a:spcPts val="0"/>
              </a:spcAft>
            </a:defPPr>
            <a:lvl1pPr>
              <a:defRPr sz="1467">
                <a:solidFill>
                  <a:schemeClr val="bg1"/>
                </a:solidFill>
              </a:defRPr>
            </a:lvl1pPr>
          </a:lstStyle>
          <a:p>
            <a:r>
              <a:rPr lang="en-US" dirty="0"/>
              <a:t>Example to demonstrate a basic web automation task using Selenium 4 with Java.</a:t>
            </a:r>
            <a:endParaRPr dirty="0"/>
          </a:p>
        </p:txBody>
      </p:sp>
      <p:sp>
        <p:nvSpPr>
          <p:cNvPr id="129" name="Google Shape;129;p9"/>
          <p:cNvSpPr txBox="1"/>
          <p:nvPr/>
        </p:nvSpPr>
        <p:spPr>
          <a:xfrm>
            <a:off x="8229600" y="3149601"/>
            <a:ext cx="3183600" cy="1375016"/>
          </a:xfrm>
          <a:prstGeom prst="rect">
            <a:avLst/>
          </a:prstGeom>
          <a:noFill/>
          <a:ln w="9525" cap="flat" cmpd="sng">
            <a:solidFill>
              <a:srgbClr val="741B47"/>
            </a:solidFill>
            <a:prstDash val="solid"/>
            <a:round/>
            <a:headEnd type="none" w="sm" len="sm"/>
            <a:tailEnd type="none" w="sm" len="sm"/>
          </a:ln>
        </p:spPr>
        <p:txBody>
          <a:bodyPr spcFirstLastPara="1" wrap="square" lIns="121900" tIns="121900" rIns="121900" bIns="121900" anchor="t" anchorCtr="0">
            <a:spAutoFit/>
          </a:bodyPr>
          <a:lstStyle/>
          <a:p>
            <a:r>
              <a:rPr lang="en-US" sz="1467">
                <a:solidFill>
                  <a:schemeClr val="dk1"/>
                </a:solidFill>
              </a:rPr>
              <a:t>Next, we will be using Maven, hence add the Selenium WebDriver and WebDriverManager  dependencies to your pom.xml file.</a:t>
            </a:r>
            <a:endParaRPr sz="1467">
              <a:solidFill>
                <a:schemeClr val="dk1"/>
              </a:solidFill>
            </a:endParaRPr>
          </a:p>
          <a:p>
            <a:endParaRPr sz="1467">
              <a:solidFill>
                <a:schemeClr val="dk1"/>
              </a:solidFill>
            </a:endParaRPr>
          </a:p>
        </p:txBody>
      </p:sp>
      <p:cxnSp>
        <p:nvCxnSpPr>
          <p:cNvPr id="130" name="Google Shape;130;p9"/>
          <p:cNvCxnSpPr/>
          <p:nvPr/>
        </p:nvCxnSpPr>
        <p:spPr>
          <a:xfrm>
            <a:off x="7605050" y="1513490"/>
            <a:ext cx="3838" cy="5039710"/>
          </a:xfrm>
          <a:prstGeom prst="straightConnector1">
            <a:avLst/>
          </a:prstGeom>
          <a:noFill/>
          <a:ln w="9525" cap="flat" cmpd="sng">
            <a:solidFill>
              <a:schemeClr val="dk2"/>
            </a:solidFill>
            <a:prstDash val="solid"/>
            <a:round/>
            <a:headEnd type="none" w="med" len="med"/>
            <a:tailEnd type="none" w="med" len="med"/>
          </a:ln>
        </p:spPr>
      </p:cxnSp>
      <p:pic>
        <p:nvPicPr>
          <p:cNvPr id="131" name="Google Shape;131;p9"/>
          <p:cNvPicPr preferRelativeResize="0"/>
          <p:nvPr/>
        </p:nvPicPr>
        <p:blipFill>
          <a:blip r:embed="rId3">
            <a:alphaModFix/>
          </a:blip>
          <a:stretch>
            <a:fillRect/>
          </a:stretch>
        </p:blipFill>
        <p:spPr>
          <a:xfrm>
            <a:off x="8940800" y="2146301"/>
            <a:ext cx="1462467" cy="1106868"/>
          </a:xfrm>
          <a:prstGeom prst="rect">
            <a:avLst/>
          </a:prstGeom>
          <a:noFill/>
          <a:ln>
            <a:noFill/>
          </a:ln>
        </p:spPr>
      </p:pic>
    </p:spTree>
    <p:extLst>
      <p:ext uri="{BB962C8B-B14F-4D97-AF65-F5344CB8AC3E}">
        <p14:creationId xmlns:p14="http://schemas.microsoft.com/office/powerpoint/2010/main" val="3277059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0"/>
          <p:cNvSpPr txBox="1">
            <a:spLocks noGrp="1"/>
          </p:cNvSpPr>
          <p:nvPr>
            <p:ph type="title"/>
          </p:nvPr>
        </p:nvSpPr>
        <p:spPr/>
        <p:txBody>
          <a:bodyPr/>
          <a:lstStyle/>
          <a:p>
            <a:r>
              <a:rPr lang="fr-FR"/>
              <a:t>3.1.3 Selenium 4 Implementation : Java Code </a:t>
            </a:r>
          </a:p>
        </p:txBody>
      </p:sp>
      <p:sp>
        <p:nvSpPr>
          <p:cNvPr id="137" name="Google Shape;137;p10"/>
          <p:cNvSpPr txBox="1">
            <a:spLocks noGrp="1"/>
          </p:cNvSpPr>
          <p:nvPr>
            <p:ph type="body" idx="24"/>
          </p:nvPr>
        </p:nvSpPr>
        <p:spPr>
          <a:xfrm>
            <a:off x="514350" y="1304925"/>
            <a:ext cx="10274300" cy="4840288"/>
          </a:xfrm>
        </p:spPr>
        <p:txBody>
          <a:bodyPr/>
          <a:lstStyle/>
          <a:p>
            <a:r>
              <a:rPr lang="en-US" dirty="0"/>
              <a:t>Java imports include:</a:t>
            </a:r>
          </a:p>
          <a:p>
            <a:endParaRPr lang="en-US" dirty="0"/>
          </a:p>
          <a:p>
            <a:r>
              <a:rPr lang="en-US" dirty="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io.github.bonigarcia.wdm.WebDriverManager</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org.openqa.selenium.By</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org.openqa.selenium.WebDriver</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org.openqa.selenium.WebElement</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org.openqa.selenium.chrome.ChromeDriver</a:t>
            </a:r>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p:txBody>
      </p:sp>
      <p:sp>
        <p:nvSpPr>
          <p:cNvPr id="138" name="Google Shape;138;p10"/>
          <p:cNvSpPr txBox="1"/>
          <p:nvPr/>
        </p:nvSpPr>
        <p:spPr>
          <a:xfrm>
            <a:off x="7924800" y="1422401"/>
            <a:ext cx="4000000" cy="697715"/>
          </a:xfrm>
          <a:prstGeom prst="rect">
            <a:avLst/>
          </a:prstGeom>
          <a:solidFill>
            <a:srgbClr val="3660AC"/>
          </a:solidFill>
          <a:ln w="19050">
            <a:solidFill>
              <a:schemeClr val="bg1"/>
            </a:solidFill>
          </a:ln>
          <a:effectLst>
            <a:outerShdw blurRad="50800" dist="38100" dir="2700000" algn="tl" rotWithShape="0">
              <a:prstClr val="black">
                <a:alpha val="40000"/>
              </a:prstClr>
            </a:outerShdw>
          </a:effectLst>
        </p:spPr>
        <p:txBody>
          <a:bodyPr spcFirstLastPara="1" wrap="square" lIns="121900" tIns="121900" rIns="121900" bIns="121900" anchor="t" anchorCtr="0">
            <a:spAutoFit/>
          </a:bodyPr>
          <a:lstStyle>
            <a:defPPr marR="0" lvl="0" algn="l" rtl="0">
              <a:lnSpc>
                <a:spcPct val="100000"/>
              </a:lnSpc>
              <a:spcBef>
                <a:spcPts val="0"/>
              </a:spcBef>
              <a:spcAft>
                <a:spcPts val="0"/>
              </a:spcAft>
            </a:defPPr>
            <a:lvl1pPr>
              <a:defRPr sz="1467">
                <a:solidFill>
                  <a:schemeClr val="bg1"/>
                </a:solidFill>
              </a:defRPr>
            </a:lvl1pPr>
          </a:lstStyle>
          <a:p>
            <a:r>
              <a:rPr lang="en-US"/>
              <a:t>Example to demonstrate a basic web automation task using Selenium 4 with Java.</a:t>
            </a:r>
            <a:endParaRPr/>
          </a:p>
        </p:txBody>
      </p:sp>
      <p:sp>
        <p:nvSpPr>
          <p:cNvPr id="139" name="Google Shape;139;p10"/>
          <p:cNvSpPr txBox="1"/>
          <p:nvPr/>
        </p:nvSpPr>
        <p:spPr>
          <a:xfrm>
            <a:off x="8229600" y="3149600"/>
            <a:ext cx="3183600" cy="697715"/>
          </a:xfrm>
          <a:prstGeom prst="rect">
            <a:avLst/>
          </a:prstGeom>
          <a:noFill/>
          <a:ln w="9525" cap="flat" cmpd="sng">
            <a:solidFill>
              <a:srgbClr val="00FFFF"/>
            </a:solidFill>
            <a:prstDash val="solid"/>
            <a:round/>
            <a:headEnd type="none" w="sm" len="sm"/>
            <a:tailEnd type="none" w="sm" len="sm"/>
          </a:ln>
        </p:spPr>
        <p:txBody>
          <a:bodyPr spcFirstLastPara="1" wrap="square" lIns="121900" tIns="121900" rIns="121900" bIns="121900" anchor="t" anchorCtr="0">
            <a:spAutoFit/>
          </a:bodyPr>
          <a:lstStyle/>
          <a:p>
            <a:r>
              <a:rPr lang="en-US" sz="1467">
                <a:solidFill>
                  <a:schemeClr val="dk1"/>
                </a:solidFill>
              </a:rPr>
              <a:t>Import the required APIs and libraries </a:t>
            </a:r>
            <a:endParaRPr sz="1467">
              <a:solidFill>
                <a:schemeClr val="dk1"/>
              </a:solidFill>
            </a:endParaRPr>
          </a:p>
        </p:txBody>
      </p:sp>
      <p:pic>
        <p:nvPicPr>
          <p:cNvPr id="141" name="Google Shape;141;p10"/>
          <p:cNvPicPr preferRelativeResize="0"/>
          <p:nvPr/>
        </p:nvPicPr>
        <p:blipFill>
          <a:blip r:embed="rId3">
            <a:alphaModFix/>
          </a:blip>
          <a:stretch>
            <a:fillRect/>
          </a:stretch>
        </p:blipFill>
        <p:spPr>
          <a:xfrm>
            <a:off x="9110634" y="2120000"/>
            <a:ext cx="1421533" cy="1116533"/>
          </a:xfrm>
          <a:prstGeom prst="rect">
            <a:avLst/>
          </a:prstGeom>
          <a:noFill/>
          <a:ln>
            <a:noFill/>
          </a:ln>
        </p:spPr>
      </p:pic>
      <p:cxnSp>
        <p:nvCxnSpPr>
          <p:cNvPr id="8" name="Google Shape;130;p9"/>
          <p:cNvCxnSpPr/>
          <p:nvPr/>
        </p:nvCxnSpPr>
        <p:spPr>
          <a:xfrm>
            <a:off x="7605050" y="1513490"/>
            <a:ext cx="3838" cy="5039710"/>
          </a:xfrm>
          <a:prstGeom prst="straightConnector1">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117215955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1867</TotalTime>
  <Words>12497</Words>
  <Application>Microsoft Office PowerPoint</Application>
  <PresentationFormat>Widescreen</PresentationFormat>
  <Paragraphs>1665</Paragraphs>
  <Slides>65</Slides>
  <Notes>64</Notes>
  <HiddenSlides>0</HiddenSlides>
  <MMClips>0</MMClips>
  <ScaleCrop>false</ScaleCrop>
  <HeadingPairs>
    <vt:vector size="4" baseType="variant">
      <vt:variant>
        <vt:lpstr>Theme</vt:lpstr>
      </vt:variant>
      <vt:variant>
        <vt:i4>2</vt:i4>
      </vt:variant>
      <vt:variant>
        <vt:lpstr>Slide Titles</vt:lpstr>
      </vt:variant>
      <vt:variant>
        <vt:i4>65</vt:i4>
      </vt:variant>
    </vt:vector>
  </HeadingPairs>
  <TitlesOfParts>
    <vt:vector size="67" baseType="lpstr">
      <vt:lpstr>1_Office Theme</vt:lpstr>
      <vt:lpstr>2_Custom Design</vt:lpstr>
      <vt:lpstr>PowerPoint Presentation</vt:lpstr>
      <vt:lpstr>Module Objectives</vt:lpstr>
      <vt:lpstr>Module Topics</vt:lpstr>
      <vt:lpstr>3.1.0 Selenium 4 Overview</vt:lpstr>
      <vt:lpstr>3.1.1 Selenium 4 : Relative Locators</vt:lpstr>
      <vt:lpstr>3.1.2 Selenium 4 : Features</vt:lpstr>
      <vt:lpstr>3.1.3 Selenium 4 Implementation : Prerequisites </vt:lpstr>
      <vt:lpstr>3.1.3 Selenium 4 Implementation : Dependencies </vt:lpstr>
      <vt:lpstr>3.1.3 Selenium 4 Implementation : Java Code </vt:lpstr>
      <vt:lpstr>3.1.3 Selenium 4 Implementation : Java Code </vt:lpstr>
      <vt:lpstr>What did you Grasp?</vt:lpstr>
      <vt:lpstr>What did you Grasp?</vt:lpstr>
      <vt:lpstr>3.2.0 Selenium 4 Grid Architecture</vt:lpstr>
      <vt:lpstr>3.2.1 Selenium 4 Grid: Router </vt:lpstr>
      <vt:lpstr>3.2.2 Selenium 4 Grid: Distributor </vt:lpstr>
      <vt:lpstr>3.2.3 Selenium 4 Grid: Session Map </vt:lpstr>
      <vt:lpstr>3.2.4 Selenium 4 Grid: Session Queue</vt:lpstr>
      <vt:lpstr>3.2.5 Selenium 4 Grid: Node </vt:lpstr>
      <vt:lpstr>3.2.6 Selenium 4 Grid: Event Bus</vt:lpstr>
      <vt:lpstr>What did you Grasp?</vt:lpstr>
      <vt:lpstr>What did you Grasp?</vt:lpstr>
      <vt:lpstr>What did you Grasp?</vt:lpstr>
      <vt:lpstr>3.3.1 Selenium Commands - Actions</vt:lpstr>
      <vt:lpstr>3.3.1 Navigation Commands</vt:lpstr>
      <vt:lpstr>3.3.1 Element Interaction Commands</vt:lpstr>
      <vt:lpstr>3.3.1 Mouse and Keyboard Commands</vt:lpstr>
      <vt:lpstr>3.3.1 Browser Window Commands</vt:lpstr>
      <vt:lpstr>3.3.1 Dropdown Options Command</vt:lpstr>
      <vt:lpstr>3.3.2 Selenium Asserts</vt:lpstr>
      <vt:lpstr>3.3.2 assertEqual &amp; assertNotEqual</vt:lpstr>
      <vt:lpstr>3.3.2 assertTrue &amp; assertFalse </vt:lpstr>
      <vt:lpstr>3.3.2 assertIs &amp; assertIsNot </vt:lpstr>
      <vt:lpstr>3.3.2 assertIsNone &amp; assertIsNotNone</vt:lpstr>
      <vt:lpstr>3.3.2 assertIn &amp; assertNotIn </vt:lpstr>
      <vt:lpstr>3.3.3 Assessors </vt:lpstr>
      <vt:lpstr>3.4.1 Developing Test Cases &amp; Suites</vt:lpstr>
      <vt:lpstr>3.4.1 Developing Test Cases &amp; Suites</vt:lpstr>
      <vt:lpstr>3.4.1 Developing Test Cases &amp; Suites</vt:lpstr>
      <vt:lpstr>3.4.1 Developing Test Cases &amp; Suites</vt:lpstr>
      <vt:lpstr>3.4.1 Developing Test Cases &amp; Suites</vt:lpstr>
      <vt:lpstr>3.4.1 Developing Test Cases &amp; Suites</vt:lpstr>
      <vt:lpstr>What did you Grasp?</vt:lpstr>
      <vt:lpstr>What did you Grasp?</vt:lpstr>
      <vt:lpstr>What did you Grasp?</vt:lpstr>
      <vt:lpstr>3.5.0 Cross Browser Testing</vt:lpstr>
      <vt:lpstr>3.5.1 Cross Browser Testing - Firefox, IE, Chrome, Edge</vt:lpstr>
      <vt:lpstr>3.5.1 Cross Browser Testing - Firefox, IE, Chrome, Edge</vt:lpstr>
      <vt:lpstr>3.5.1 Cross Browser Testing : Configure WebDriver</vt:lpstr>
      <vt:lpstr>3.5.1 Cross Browser Testing : Browser-Specific Tests</vt:lpstr>
      <vt:lpstr>3.5.1 Cross Browser Testing: Implement Test Execution</vt:lpstr>
      <vt:lpstr>3.6.0 UI elements locator</vt:lpstr>
      <vt:lpstr>3.6.1 UI elements locator : By ID, Name, Class</vt:lpstr>
      <vt:lpstr>3.6.1 UI elements locator : Tag, Link, Partial Link</vt:lpstr>
      <vt:lpstr>3.6.1 UI elements locator : Xpath, CSS Selector</vt:lpstr>
      <vt:lpstr>3.7.1 Handling Dynamic Events: Pop-ups and Alerts</vt:lpstr>
      <vt:lpstr>3.7.1 Handling Dynamic Events: Dynamic Element IDs</vt:lpstr>
      <vt:lpstr>3.7.1 Handling Dynamic Events: Page Load</vt:lpstr>
      <vt:lpstr>3.7.1 Handling Dynamic Events: AJAX Calls</vt:lpstr>
      <vt:lpstr>3.8.0 Synchronization Commands</vt:lpstr>
      <vt:lpstr>3.8.1 Synchronization Commands : Implicit Waits </vt:lpstr>
      <vt:lpstr>3.8.2 Synchronization Commands : Explicit Waits </vt:lpstr>
      <vt:lpstr>What did you Grasp?</vt:lpstr>
      <vt:lpstr>What did you Grasp?</vt:lpstr>
      <vt:lpstr>In a Nutshell, we learnt: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Rashid</dc:creator>
  <cp:lastModifiedBy>Rashid</cp:lastModifiedBy>
  <cp:revision>209</cp:revision>
  <dcterms:modified xsi:type="dcterms:W3CDTF">2025-01-15T16:57:48Z</dcterms:modified>
</cp:coreProperties>
</file>