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 id="2147483732" r:id="rId2"/>
  </p:sldMasterIdLst>
  <p:notesMasterIdLst>
    <p:notesMasterId r:id="rId67"/>
  </p:notesMasterIdLst>
  <p:sldIdLst>
    <p:sldId id="256" r:id="rId3"/>
    <p:sldId id="263" r:id="rId4"/>
    <p:sldId id="264" r:id="rId5"/>
    <p:sldId id="32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5" r:id="rId66"/>
  </p:sldIdLst>
  <p:sldSz cx="12192000" cy="6858000"/>
  <p:notesSz cx="6858000" cy="9144000"/>
  <p:embeddedFontLst>
    <p:embeddedFont>
      <p:font typeface="Open Sans" panose="020B0606030504020204" pitchFamily="34" charset="0"/>
      <p:regular r:id="rId68"/>
      <p:bold r:id="rId69"/>
      <p:italic r:id="rId70"/>
      <p:boldItalic r:id="rId71"/>
    </p:embeddedFont>
    <p:embeddedFont>
      <p:font typeface="Roboto" panose="02000000000000000000" pitchFamily="2" charset="0"/>
      <p:regular r:id="rId72"/>
      <p:bold r:id="rId73"/>
      <p:italic r:id="rId74"/>
      <p:boldItalic r:id="rId75"/>
    </p:embeddedFont>
    <p:embeddedFont>
      <p:font typeface="Source Sans Pro" panose="020B0503030403020204" pitchFamily="34" charset="0"/>
      <p:regular r:id="rId76"/>
      <p:bold r:id="rId77"/>
      <p:italic r:id="rId78"/>
      <p:boldItalic r:id="rId79"/>
    </p:embeddedFont>
    <p:embeddedFont>
      <p:font typeface="Source Sans Pro Light" panose="020B0403030403020204" pitchFamily="34" charset="0"/>
      <p:regular r:id="rId80"/>
      <p: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94" userDrawn="1">
          <p15:clr>
            <a:srgbClr val="747775"/>
          </p15:clr>
        </p15:guide>
        <p15:guide id="2" pos="767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eted user" initials="" lastIdx="2" clrIdx="2"/>
  <p:cmAuthor id="1" name="Nishikant" initials="" lastIdx="3" clrIdx="4"/>
  <p:cmAuthor id="2" name="Nishikant Tyagi" initials="" lastIdx="2" clrIdx="5"/>
  <p:cmAuthor id="3" name="Nishikant" initials="N" lastIdx="1" clrIdx="6">
    <p:extLst>
      <p:ext uri="{19B8F6BF-5375-455C-9EA6-DF929625EA0E}">
        <p15:presenceInfo xmlns:p15="http://schemas.microsoft.com/office/powerpoint/2012/main" userId="Nishik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9F4"/>
    <a:srgbClr val="9BBB59"/>
    <a:srgbClr val="F3D29F"/>
    <a:srgbClr val="1B6776"/>
    <a:srgbClr val="18B0F5"/>
    <a:srgbClr val="166F99"/>
    <a:srgbClr val="065381"/>
    <a:srgbClr val="3660AC"/>
    <a:srgbClr val="00CEE8"/>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332" autoAdjust="0"/>
  </p:normalViewPr>
  <p:slideViewPr>
    <p:cSldViewPr snapToGrid="0">
      <p:cViewPr varScale="1">
        <p:scale>
          <a:sx n="84" d="100"/>
          <a:sy n="84" d="100"/>
        </p:scale>
        <p:origin x="442" y="82"/>
      </p:cViewPr>
      <p:guideLst>
        <p:guide orient="horz" pos="1094"/>
        <p:guide pos="76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1.fntdata"/><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9.fntdata"/><Relationship Id="rId7" Type="http://schemas.openxmlformats.org/officeDocument/2006/relationships/slide" Target="slides/slide5.xml"/><Relationship Id="rId71"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03T18:11:26.793" idx="1">
    <p:pos x="2278" y="224"/>
    <p:text>please create a nice infogrpaic to show the three pointers.</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BAAUgHH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p>
          <a:p>
            <a:pPr marL="0" marR="0" lvl="0" indent="0" algn="l" rtl="0">
              <a:lnSpc>
                <a:spcPct val="115000"/>
              </a:lnSpc>
              <a:spcBef>
                <a:spcPts val="0"/>
              </a:spcBef>
              <a:spcAft>
                <a:spcPts val="0"/>
              </a:spcAft>
              <a:buClr>
                <a:srgbClr val="000000"/>
              </a:buClr>
              <a:buSzPts val="1100"/>
              <a:buFont typeface="Arial"/>
              <a:buNone/>
            </a:pPr>
            <a:r>
              <a:rPr lang="en-US" sz="1200" dirty="0">
                <a:solidFill>
                  <a:schemeClr val="dk1"/>
                </a:solidFill>
              </a:rPr>
              <a:t>Welcome the participants and give them an overview of the module. Tell them that they will learn about the ‘</a:t>
            </a:r>
            <a:r>
              <a:rPr lang="en-US" sz="1100" b="0" i="0" u="none" strike="noStrike" cap="none" dirty="0">
                <a:solidFill>
                  <a:srgbClr val="000000"/>
                </a:solidFill>
                <a:latin typeface="Arial"/>
                <a:ea typeface="Arial"/>
                <a:cs typeface="Arial"/>
                <a:sym typeface="Arial"/>
              </a:rPr>
              <a:t>Framework Implementation</a:t>
            </a:r>
            <a:r>
              <a:rPr lang="en-US" sz="1200" dirty="0">
                <a:solidFill>
                  <a:schemeClr val="dk1"/>
                </a:solidFill>
              </a:rPr>
              <a:t>’ in this module.</a:t>
            </a:r>
          </a:p>
          <a:p>
            <a:pPr marL="0" lvl="0" indent="0" algn="l" rtl="0">
              <a:lnSpc>
                <a:spcPct val="115000"/>
              </a:lnSpc>
              <a:spcBef>
                <a:spcPts val="0"/>
              </a:spcBef>
              <a:spcAft>
                <a:spcPts val="0"/>
              </a:spcAft>
              <a:buSzPts val="1100"/>
              <a:buNone/>
            </a:pPr>
            <a:endParaRPr lang="en-US" sz="1200" dirty="0">
              <a:solidFill>
                <a:schemeClr val="dk1"/>
              </a:solidFill>
            </a:endParaRPr>
          </a:p>
          <a:p>
            <a:pPr marL="0" lvl="0" indent="0" algn="l" rtl="0">
              <a:lnSpc>
                <a:spcPct val="115000"/>
              </a:lnSpc>
              <a:spcBef>
                <a:spcPts val="0"/>
              </a:spcBef>
              <a:spcAft>
                <a:spcPts val="0"/>
              </a:spcAft>
              <a:buSzPts val="1100"/>
              <a:buNone/>
            </a:pPr>
            <a:r>
              <a:rPr lang="en-US" sz="1200" b="1" dirty="0">
                <a:solidFill>
                  <a:schemeClr val="dk1"/>
                </a:solidFill>
              </a:rPr>
              <a:t>Notes to the Participants:</a:t>
            </a:r>
          </a:p>
          <a:p>
            <a:pPr marL="0" lvl="0" indent="0" algn="l" rtl="0">
              <a:lnSpc>
                <a:spcPct val="115000"/>
              </a:lnSpc>
              <a:spcBef>
                <a:spcPts val="0"/>
              </a:spcBef>
              <a:spcAft>
                <a:spcPts val="0"/>
              </a:spcAft>
              <a:buSzPts val="1100"/>
              <a:buNone/>
            </a:pPr>
            <a:r>
              <a:rPr lang="en-US" sz="1200" dirty="0">
                <a:solidFill>
                  <a:schemeClr val="dk1"/>
                </a:solidFill>
              </a:rPr>
              <a:t>You will learn about the ‘</a:t>
            </a:r>
            <a:r>
              <a:rPr lang="en-US" sz="1100" b="0" i="0" u="none" strike="noStrike" cap="none" dirty="0">
                <a:solidFill>
                  <a:srgbClr val="000000"/>
                </a:solidFill>
                <a:latin typeface="Arial"/>
                <a:ea typeface="Arial"/>
                <a:cs typeface="Arial"/>
                <a:sym typeface="Arial"/>
              </a:rPr>
              <a:t>Framework Implementation</a:t>
            </a:r>
            <a:r>
              <a:rPr lang="en-US" sz="1200" dirty="0">
                <a:solidFill>
                  <a:schemeClr val="dk1"/>
                </a:solidFill>
              </a:rPr>
              <a:t>’ in this module.</a:t>
            </a:r>
          </a:p>
          <a:p>
            <a:pPr marL="0" lvl="0" indent="0" algn="l" rtl="0">
              <a:lnSpc>
                <a:spcPct val="115000"/>
              </a:lnSpc>
              <a:spcBef>
                <a:spcPts val="0"/>
              </a:spcBef>
              <a:spcAft>
                <a:spcPts val="0"/>
              </a:spcAft>
              <a:buClr>
                <a:schemeClr val="dk1"/>
              </a:buClr>
              <a:buSzPts val="1100"/>
              <a:buFont typeface="Arial"/>
              <a:buNone/>
            </a:pPr>
            <a:endParaRPr lang="en-US" sz="1200" b="1"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b="0" i="0" dirty="0">
                <a:solidFill>
                  <a:srgbClr val="374151"/>
                </a:solidFill>
                <a:effectLst/>
                <a:latin typeface="Söhne"/>
              </a:rPr>
              <a:t>Guide participants in understanding Selenium 4's architecture evolution, emphasizing the transition from the older JSON Wire protocol to the more efficient WebDriver W3C Protocol.</a:t>
            </a: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marR="0" lvl="0" indent="0" algn="l" rtl="0">
              <a:lnSpc>
                <a:spcPct val="100000"/>
              </a:lnSpc>
              <a:spcBef>
                <a:spcPts val="0"/>
              </a:spcBef>
              <a:spcAft>
                <a:spcPts val="0"/>
              </a:spcAft>
              <a:buClr>
                <a:srgbClr val="000000"/>
              </a:buClr>
              <a:buSzPts val="1100"/>
              <a:buFont typeface="Arial"/>
              <a:buNone/>
            </a:pPr>
            <a:r>
              <a:rPr lang="en-US" b="0" dirty="0"/>
              <a:t>Selenium 4 architecture is similar to Selenium 3. In Selenium 3, the main problem of slower test execution due to JSON Wire protocol over HTTP was solved by introduction of the W3C </a:t>
            </a:r>
            <a:r>
              <a:rPr lang="en-US" b="0" dirty="0" err="1"/>
              <a:t>W3C</a:t>
            </a:r>
            <a:r>
              <a:rPr lang="en-US" b="0" dirty="0"/>
              <a:t> (World Wide Web Consortium) in Selenium WebDriver 4. Hence, WebDriver W3C Protocol supersedes the older JSON Wire protocol.</a:t>
            </a:r>
            <a:endParaRPr dirty="0"/>
          </a:p>
          <a:p>
            <a:pPr marL="0" marR="0" lvl="0" indent="0" algn="l" rtl="0">
              <a:lnSpc>
                <a:spcPct val="100000"/>
              </a:lnSpc>
              <a:spcBef>
                <a:spcPts val="0"/>
              </a:spcBef>
              <a:spcAft>
                <a:spcPts val="0"/>
              </a:spcAft>
              <a:buClr>
                <a:srgbClr val="000000"/>
              </a:buClr>
              <a:buSzPts val="1100"/>
              <a:buFont typeface="Arial"/>
              <a:buNone/>
            </a:pPr>
            <a:endParaRPr b="0" dirty="0"/>
          </a:p>
          <a:p>
            <a:pPr marL="0" marR="0" lvl="0" indent="0" algn="l" rtl="0">
              <a:lnSpc>
                <a:spcPct val="100000"/>
              </a:lnSpc>
              <a:spcBef>
                <a:spcPts val="0"/>
              </a:spcBef>
              <a:spcAft>
                <a:spcPts val="0"/>
              </a:spcAft>
              <a:buClr>
                <a:srgbClr val="000000"/>
              </a:buClr>
              <a:buSzPts val="1100"/>
              <a:buFont typeface="Arial"/>
              <a:buNone/>
            </a:pPr>
            <a:r>
              <a:rPr lang="en-US" b="0" dirty="0"/>
              <a:t>Earlier, there needed to be direct communication between the Selenium client libraries and the browser driver. The older JSON Wire protocol acted as a mediator between the client libraries and the WebDriver because the server didn’t understand the programming languages but only the protocols. With Selenium 4, using the W3C protocol and the automation scripts can directly communicate with the browser. </a:t>
            </a:r>
            <a:endParaRPr dirty="0"/>
          </a:p>
          <a:p>
            <a:pPr marL="0" marR="0" lvl="0" indent="0" algn="l" rtl="0">
              <a:lnSpc>
                <a:spcPct val="100000"/>
              </a:lnSpc>
              <a:spcBef>
                <a:spcPts val="0"/>
              </a:spcBef>
              <a:spcAft>
                <a:spcPts val="0"/>
              </a:spcAft>
              <a:buClr>
                <a:srgbClr val="000000"/>
              </a:buClr>
              <a:buSzPts val="1100"/>
              <a:buFont typeface="Arial"/>
              <a:buNone/>
            </a:pPr>
            <a:endParaRPr b="0" dirty="0"/>
          </a:p>
          <a:p>
            <a:pPr marL="0" marR="0" lvl="0" indent="0" algn="l" rtl="0">
              <a:lnSpc>
                <a:spcPct val="100000"/>
              </a:lnSpc>
              <a:spcBef>
                <a:spcPts val="0"/>
              </a:spcBef>
              <a:spcAft>
                <a:spcPts val="0"/>
              </a:spcAft>
              <a:buClr>
                <a:srgbClr val="000000"/>
              </a:buClr>
              <a:buSzPts val="1100"/>
              <a:buFont typeface="Arial"/>
              <a:buNone/>
            </a:pPr>
            <a:r>
              <a:rPr lang="en-US" b="0" dirty="0"/>
              <a:t>Selenium 4 has following four major components:</a:t>
            </a:r>
            <a:endParaRPr dirty="0"/>
          </a:p>
          <a:p>
            <a:pPr marL="171450" marR="0" lvl="0" indent="-171450" algn="l" rtl="0">
              <a:lnSpc>
                <a:spcPct val="100000"/>
              </a:lnSpc>
              <a:spcBef>
                <a:spcPts val="0"/>
              </a:spcBef>
              <a:spcAft>
                <a:spcPts val="0"/>
              </a:spcAft>
              <a:buClr>
                <a:srgbClr val="000000"/>
              </a:buClr>
              <a:buSzPts val="1100"/>
              <a:buChar char="●"/>
            </a:pPr>
            <a:r>
              <a:rPr lang="en-US" b="0" dirty="0"/>
              <a:t>Selenium Client Libraries</a:t>
            </a:r>
            <a:endParaRPr dirty="0"/>
          </a:p>
          <a:p>
            <a:pPr marL="171450" marR="0" lvl="0" indent="-171450" algn="l" rtl="0">
              <a:lnSpc>
                <a:spcPct val="100000"/>
              </a:lnSpc>
              <a:spcBef>
                <a:spcPts val="0"/>
              </a:spcBef>
              <a:spcAft>
                <a:spcPts val="0"/>
              </a:spcAft>
              <a:buClr>
                <a:srgbClr val="000000"/>
              </a:buClr>
              <a:buSzPts val="1100"/>
              <a:buChar char="●"/>
            </a:pPr>
            <a:r>
              <a:rPr lang="en-US" b="0" dirty="0"/>
              <a:t>WebDriver W3C Protocol</a:t>
            </a:r>
            <a:endParaRPr dirty="0"/>
          </a:p>
          <a:p>
            <a:pPr marL="171450" marR="0" lvl="0" indent="-171450" algn="l" rtl="0">
              <a:lnSpc>
                <a:spcPct val="100000"/>
              </a:lnSpc>
              <a:spcBef>
                <a:spcPts val="0"/>
              </a:spcBef>
              <a:spcAft>
                <a:spcPts val="0"/>
              </a:spcAft>
              <a:buClr>
                <a:srgbClr val="000000"/>
              </a:buClr>
              <a:buSzPts val="1100"/>
              <a:buChar char="●"/>
            </a:pPr>
            <a:r>
              <a:rPr lang="en-US" b="0" dirty="0"/>
              <a:t>Browser Drivers</a:t>
            </a:r>
            <a:endParaRPr dirty="0"/>
          </a:p>
          <a:p>
            <a:pPr marL="171450" marR="0" lvl="0" indent="-171450" algn="l" rtl="0">
              <a:lnSpc>
                <a:spcPct val="100000"/>
              </a:lnSpc>
              <a:spcBef>
                <a:spcPts val="0"/>
              </a:spcBef>
              <a:spcAft>
                <a:spcPts val="0"/>
              </a:spcAft>
              <a:buClr>
                <a:srgbClr val="000000"/>
              </a:buClr>
              <a:buSzPts val="1100"/>
              <a:buChar char="●"/>
            </a:pPr>
            <a:r>
              <a:rPr lang="en-US" b="0" dirty="0"/>
              <a:t>Real Browsers</a:t>
            </a:r>
            <a:endParaRPr dirty="0"/>
          </a:p>
        </p:txBody>
      </p:sp>
    </p:spTree>
    <p:extLst>
      <p:ext uri="{BB962C8B-B14F-4D97-AF65-F5344CB8AC3E}">
        <p14:creationId xmlns:p14="http://schemas.microsoft.com/office/powerpoint/2010/main" val="1196797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dirty="0"/>
              <a:t>Explain </a:t>
            </a:r>
            <a:r>
              <a:rPr lang="en-US" sz="1100" dirty="0"/>
              <a:t>Selenium Client Libraries component </a:t>
            </a:r>
            <a:r>
              <a:rPr lang="en-US" dirty="0"/>
              <a:t>of </a:t>
            </a:r>
            <a:r>
              <a:rPr lang="en-US" b="0" dirty="0"/>
              <a:t>Architecture of </a:t>
            </a:r>
            <a:r>
              <a:rPr lang="en-US" b="0" dirty="0" err="1"/>
              <a:t>WeDriver</a:t>
            </a:r>
            <a:r>
              <a:rPr lang="en-US" b="0" dirty="0"/>
              <a:t> 4 </a:t>
            </a:r>
            <a:r>
              <a:rPr lang="en-US" dirty="0"/>
              <a:t>to the participants.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marR="0" lvl="0" indent="0" algn="l" rtl="0">
              <a:lnSpc>
                <a:spcPct val="100000"/>
              </a:lnSpc>
              <a:spcBef>
                <a:spcPts val="0"/>
              </a:spcBef>
              <a:spcAft>
                <a:spcPts val="0"/>
              </a:spcAft>
              <a:buClr>
                <a:srgbClr val="000000"/>
              </a:buClr>
              <a:buSzPts val="1100"/>
              <a:buNone/>
            </a:pPr>
            <a:r>
              <a:rPr lang="en-US" b="0" dirty="0"/>
              <a:t>Client Libraries:</a:t>
            </a:r>
            <a:endParaRPr dirty="0"/>
          </a:p>
          <a:p>
            <a:pPr marL="0" marR="0" lvl="0" indent="0" algn="l" rtl="0">
              <a:lnSpc>
                <a:spcPct val="100000"/>
              </a:lnSpc>
              <a:spcBef>
                <a:spcPts val="0"/>
              </a:spcBef>
              <a:spcAft>
                <a:spcPts val="0"/>
              </a:spcAft>
              <a:buClr>
                <a:srgbClr val="000000"/>
              </a:buClr>
              <a:buSzPts val="1100"/>
              <a:buNone/>
            </a:pPr>
            <a:r>
              <a:rPr lang="en-US" b="0" dirty="0"/>
              <a:t>Selenium provides client libraries in various programming languages such as Java, Python, C#, Ruby, etc. These libraries serve as the client-side bindings that enable communication between the test scripts and the WebDriver.</a:t>
            </a:r>
            <a:endParaRPr dirty="0"/>
          </a:p>
        </p:txBody>
      </p:sp>
    </p:spTree>
    <p:extLst>
      <p:ext uri="{BB962C8B-B14F-4D97-AF65-F5344CB8AC3E}">
        <p14:creationId xmlns:p14="http://schemas.microsoft.com/office/powerpoint/2010/main" val="2905425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dirty="0"/>
              <a:t>Explain Selenium </a:t>
            </a:r>
            <a:r>
              <a:rPr lang="en-US" b="0" dirty="0"/>
              <a:t>WebDriver W3C Protocol </a:t>
            </a:r>
            <a:r>
              <a:rPr lang="en-US" sz="1100" dirty="0"/>
              <a:t>component </a:t>
            </a:r>
            <a:r>
              <a:rPr lang="en-US" b="0" dirty="0"/>
              <a:t>of Architecture of </a:t>
            </a:r>
            <a:r>
              <a:rPr lang="en-US" b="0" dirty="0" err="1"/>
              <a:t>WeDriver</a:t>
            </a:r>
            <a:r>
              <a:rPr lang="en-US" b="0" dirty="0"/>
              <a:t> 4 </a:t>
            </a:r>
            <a:r>
              <a:rPr lang="en-US" dirty="0"/>
              <a:t>to the participants.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marR="0" lvl="0" indent="0" algn="l" rtl="0">
              <a:lnSpc>
                <a:spcPct val="100000"/>
              </a:lnSpc>
              <a:spcBef>
                <a:spcPts val="0"/>
              </a:spcBef>
              <a:spcAft>
                <a:spcPts val="0"/>
              </a:spcAft>
              <a:buClr>
                <a:srgbClr val="000000"/>
              </a:buClr>
              <a:buSzPts val="1100"/>
              <a:buNone/>
            </a:pPr>
            <a:r>
              <a:rPr lang="en-US" b="0" dirty="0"/>
              <a:t>WebDriver W3C Protocol:</a:t>
            </a:r>
            <a:endParaRPr dirty="0"/>
          </a:p>
          <a:p>
            <a:pPr marL="0" marR="0" lvl="0" indent="0" algn="l" rtl="0">
              <a:lnSpc>
                <a:spcPct val="100000"/>
              </a:lnSpc>
              <a:spcBef>
                <a:spcPts val="0"/>
              </a:spcBef>
              <a:spcAft>
                <a:spcPts val="0"/>
              </a:spcAft>
              <a:buClr>
                <a:srgbClr val="000000"/>
              </a:buClr>
              <a:buSzPts val="1100"/>
              <a:buNone/>
            </a:pPr>
            <a:r>
              <a:rPr lang="en-US" b="0" dirty="0"/>
              <a:t>‘WebDriver W3C’ protocol was introduced in Selenium 4.0. It was made by the World Wide Web Consortium (W3C) to standardize the WebDriver protocol which is a critical component of Selenium.</a:t>
            </a:r>
            <a:endParaRPr dirty="0"/>
          </a:p>
          <a:p>
            <a:pPr marL="0" marR="0" lvl="0" indent="0" algn="l" rtl="0">
              <a:lnSpc>
                <a:spcPct val="100000"/>
              </a:lnSpc>
              <a:spcBef>
                <a:spcPts val="0"/>
              </a:spcBef>
              <a:spcAft>
                <a:spcPts val="0"/>
              </a:spcAft>
              <a:buClr>
                <a:srgbClr val="000000"/>
              </a:buClr>
              <a:buSzPts val="1100"/>
              <a:buNone/>
            </a:pPr>
            <a:endParaRPr b="0" dirty="0"/>
          </a:p>
          <a:p>
            <a:pPr marL="0" marR="0" lvl="0" indent="0" algn="l" rtl="0">
              <a:lnSpc>
                <a:spcPct val="100000"/>
              </a:lnSpc>
              <a:spcBef>
                <a:spcPts val="0"/>
              </a:spcBef>
              <a:spcAft>
                <a:spcPts val="0"/>
              </a:spcAft>
              <a:buClr>
                <a:srgbClr val="000000"/>
              </a:buClr>
              <a:buSzPts val="1100"/>
              <a:buNone/>
            </a:pPr>
            <a:r>
              <a:rPr lang="en-US" b="0" dirty="0"/>
              <a:t>In Selenium 4, there is no need of JSON Wire Protocol as both Selenium WebDriver and web browsers use the identical protocol and there is a direct information transfer between the server and client. Automation testers would no longer need to change the automation scripts to work across various web browsers. Consistency and stability in tests are the two significant advantages of WebDriver W3C protocol in Selenium 4.0.</a:t>
            </a:r>
            <a:endParaRPr dirty="0"/>
          </a:p>
        </p:txBody>
      </p:sp>
    </p:spTree>
    <p:extLst>
      <p:ext uri="{BB962C8B-B14F-4D97-AF65-F5344CB8AC3E}">
        <p14:creationId xmlns:p14="http://schemas.microsoft.com/office/powerpoint/2010/main" val="1457696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Selenium </a:t>
            </a:r>
            <a:r>
              <a:rPr lang="en-US" sz="1100"/>
              <a:t>Browser Drivers component </a:t>
            </a:r>
            <a:r>
              <a:rPr lang="en-US" b="0"/>
              <a:t>of Architecture of WeDriver 4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Clr>
                <a:srgbClr val="000000"/>
              </a:buClr>
              <a:buSzPts val="1100"/>
              <a:buNone/>
            </a:pPr>
            <a:r>
              <a:rPr lang="en-US" sz="1100"/>
              <a:t>Browser Drivers:</a:t>
            </a:r>
            <a:endParaRPr/>
          </a:p>
          <a:p>
            <a:pPr marL="0" lvl="0" indent="0" algn="l" rtl="0">
              <a:lnSpc>
                <a:spcPct val="100000"/>
              </a:lnSpc>
              <a:spcBef>
                <a:spcPts val="0"/>
              </a:spcBef>
              <a:spcAft>
                <a:spcPts val="0"/>
              </a:spcAft>
              <a:buClr>
                <a:srgbClr val="000000"/>
              </a:buClr>
              <a:buSzPts val="1100"/>
              <a:buNone/>
            </a:pPr>
            <a:r>
              <a:rPr lang="en-US" sz="1100"/>
              <a:t>Browser drivers are executable files provided by browser vendors such as ChromeDriver for Chrome, EdgeDriver for Microsoft Edge, </a:t>
            </a:r>
            <a:r>
              <a:rPr lang="en-US"/>
              <a:t>GeckoDriver for Firefox, </a:t>
            </a:r>
            <a:r>
              <a:rPr lang="en-US" sz="1100"/>
              <a:t>etc. They act as intermediaries between the WebDriver and the respective browsers such as Chrome, Firefox, Edge, etc. These drivers translate WebDriver commands into browser-specific actions and interacting with the browser by establishing a secure connection.</a:t>
            </a:r>
            <a:endParaRPr sz="1100"/>
          </a:p>
        </p:txBody>
      </p:sp>
    </p:spTree>
    <p:extLst>
      <p:ext uri="{BB962C8B-B14F-4D97-AF65-F5344CB8AC3E}">
        <p14:creationId xmlns:p14="http://schemas.microsoft.com/office/powerpoint/2010/main" val="127011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Selenium </a:t>
            </a:r>
            <a:r>
              <a:rPr lang="en-US" sz="1100"/>
              <a:t>Real Browsers component </a:t>
            </a:r>
            <a:r>
              <a:rPr lang="en-US" b="0"/>
              <a:t>of Architecture of WeDriver 4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Clr>
                <a:srgbClr val="000000"/>
              </a:buClr>
              <a:buSzPts val="1100"/>
              <a:buNone/>
            </a:pPr>
            <a:r>
              <a:rPr lang="en-US" sz="1100"/>
              <a:t>Real Browsers:</a:t>
            </a:r>
            <a:endParaRPr/>
          </a:p>
          <a:p>
            <a:pPr marL="0" lvl="0" indent="0" algn="l" rtl="0">
              <a:lnSpc>
                <a:spcPct val="100000"/>
              </a:lnSpc>
              <a:spcBef>
                <a:spcPts val="0"/>
              </a:spcBef>
              <a:spcAft>
                <a:spcPts val="0"/>
              </a:spcAft>
              <a:buClr>
                <a:srgbClr val="000000"/>
              </a:buClr>
              <a:buSzPts val="1100"/>
              <a:buNone/>
            </a:pPr>
            <a:r>
              <a:rPr lang="en-US" sz="1100"/>
              <a:t>Selenium 4 provides support for multiple real browsers like Chrome, Firefox, Safari, Edge and others.</a:t>
            </a:r>
            <a:endParaRPr sz="1100"/>
          </a:p>
        </p:txBody>
      </p:sp>
    </p:spTree>
    <p:extLst>
      <p:ext uri="{BB962C8B-B14F-4D97-AF65-F5344CB8AC3E}">
        <p14:creationId xmlns:p14="http://schemas.microsoft.com/office/powerpoint/2010/main" val="2397549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Answer: </a:t>
            </a:r>
            <a:r>
              <a:rPr lang="en-US" b="0"/>
              <a:t>JUnit and Nunit</a:t>
            </a:r>
            <a:endParaRPr/>
          </a:p>
        </p:txBody>
      </p:sp>
    </p:spTree>
    <p:extLst>
      <p:ext uri="{BB962C8B-B14F-4D97-AF65-F5344CB8AC3E}">
        <p14:creationId xmlns:p14="http://schemas.microsoft.com/office/powerpoint/2010/main" val="3085561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lvl="0" indent="0" algn="l" rtl="0">
              <a:lnSpc>
                <a:spcPct val="100000"/>
              </a:lnSpc>
              <a:spcBef>
                <a:spcPts val="0"/>
              </a:spcBef>
              <a:spcAft>
                <a:spcPts val="0"/>
              </a:spcAft>
              <a:buSzPts val="1100"/>
              <a:buNone/>
            </a:pPr>
            <a:r>
              <a:rPr lang="en-US" sz="1100" b="1" i="0" u="none" strike="noStrike" cap="none">
                <a:solidFill>
                  <a:srgbClr val="000000"/>
                </a:solidFill>
                <a:latin typeface="Arial"/>
                <a:ea typeface="Arial"/>
                <a:cs typeface="Arial"/>
                <a:sym typeface="Arial"/>
              </a:rPr>
              <a:t>Answer: </a:t>
            </a:r>
            <a:r>
              <a:rPr lang="en-US" sz="1100" b="0" i="0" u="none" strike="noStrike" cap="none">
                <a:solidFill>
                  <a:srgbClr val="000000"/>
                </a:solidFill>
                <a:latin typeface="Arial"/>
                <a:ea typeface="Arial"/>
                <a:cs typeface="Arial"/>
                <a:sym typeface="Arial"/>
              </a:rPr>
              <a:t>D</a:t>
            </a: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99033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b="0" i="0" dirty="0">
                <a:solidFill>
                  <a:srgbClr val="374151"/>
                </a:solidFill>
                <a:effectLst/>
                <a:latin typeface="Söhne"/>
              </a:rPr>
              <a:t>Guide participants on TestNG's annotation-driven approach, including key annotations.</a:t>
            </a:r>
          </a:p>
          <a:p>
            <a:pPr marL="0" marR="0" lvl="0" indent="0" algn="l" rtl="0">
              <a:lnSpc>
                <a:spcPct val="100000"/>
              </a:lnSpc>
              <a:spcBef>
                <a:spcPts val="0"/>
              </a:spcBef>
              <a:spcAft>
                <a:spcPts val="0"/>
              </a:spcAft>
              <a:buClr>
                <a:srgbClr val="000000"/>
              </a:buClr>
              <a:buSzPts val="1100"/>
              <a:buFont typeface="Arial"/>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Clr>
                <a:srgbClr val="000000"/>
              </a:buClr>
              <a:buSzPts val="1100"/>
              <a:buNone/>
            </a:pPr>
            <a:r>
              <a:rPr lang="en-US" sz="1100" dirty="0"/>
              <a:t>Annotations:</a:t>
            </a:r>
            <a:endParaRPr dirty="0"/>
          </a:p>
          <a:p>
            <a:pPr marL="171450" lvl="0" indent="-171450" algn="l" rtl="0">
              <a:lnSpc>
                <a:spcPct val="100000"/>
              </a:lnSpc>
              <a:spcBef>
                <a:spcPts val="0"/>
              </a:spcBef>
              <a:spcAft>
                <a:spcPts val="0"/>
              </a:spcAft>
              <a:buClr>
                <a:srgbClr val="000000"/>
              </a:buClr>
              <a:buSzPts val="1100"/>
              <a:buChar char="●"/>
            </a:pPr>
            <a:r>
              <a:rPr lang="en-US" sz="1100" dirty="0"/>
              <a:t>TestNG uses annotations to define the behavior of test methods</a:t>
            </a:r>
            <a:endParaRPr dirty="0"/>
          </a:p>
          <a:p>
            <a:pPr marL="171450" lvl="0" indent="-171450" algn="l" rtl="0">
              <a:lnSpc>
                <a:spcPct val="100000"/>
              </a:lnSpc>
              <a:spcBef>
                <a:spcPts val="0"/>
              </a:spcBef>
              <a:spcAft>
                <a:spcPts val="0"/>
              </a:spcAft>
              <a:buClr>
                <a:srgbClr val="000000"/>
              </a:buClr>
              <a:buSzPts val="1100"/>
              <a:buChar char="●"/>
            </a:pPr>
            <a:r>
              <a:rPr lang="en-US" sz="1100" dirty="0"/>
              <a:t>Examples are</a:t>
            </a:r>
            <a:endParaRPr dirty="0"/>
          </a:p>
          <a:p>
            <a:pPr marL="628650" lvl="1" indent="-171450" algn="l" rtl="0">
              <a:lnSpc>
                <a:spcPct val="100000"/>
              </a:lnSpc>
              <a:spcBef>
                <a:spcPts val="0"/>
              </a:spcBef>
              <a:spcAft>
                <a:spcPts val="0"/>
              </a:spcAft>
              <a:buClr>
                <a:srgbClr val="000000"/>
              </a:buClr>
              <a:buSzPts val="1100"/>
              <a:buChar char="○"/>
            </a:pPr>
            <a:r>
              <a:rPr lang="en-US" sz="1100" dirty="0"/>
              <a:t>@Test, @BeforeTest, @AfterTest, @BeforeMethod, @AfterMethod</a:t>
            </a:r>
            <a:endParaRPr dirty="0"/>
          </a:p>
          <a:p>
            <a:pPr marL="171450" lvl="0" indent="-171450" algn="l" rtl="0">
              <a:lnSpc>
                <a:spcPct val="100000"/>
              </a:lnSpc>
              <a:spcBef>
                <a:spcPts val="0"/>
              </a:spcBef>
              <a:spcAft>
                <a:spcPts val="0"/>
              </a:spcAft>
              <a:buClr>
                <a:srgbClr val="000000"/>
              </a:buClr>
              <a:buSzPts val="1100"/>
              <a:buChar char="●"/>
            </a:pPr>
            <a:r>
              <a:rPr lang="en-US" sz="1100" dirty="0"/>
              <a:t>Above annotations help in defining the test sequence</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Test Configuration:</a:t>
            </a:r>
            <a:endParaRPr dirty="0"/>
          </a:p>
          <a:p>
            <a:pPr marL="171450" lvl="0" indent="-171450" algn="l" rtl="0">
              <a:lnSpc>
                <a:spcPct val="100000"/>
              </a:lnSpc>
              <a:spcBef>
                <a:spcPts val="0"/>
              </a:spcBef>
              <a:spcAft>
                <a:spcPts val="0"/>
              </a:spcAft>
              <a:buClr>
                <a:srgbClr val="000000"/>
              </a:buClr>
              <a:buSzPts val="1100"/>
              <a:buChar char="●"/>
            </a:pPr>
            <a:r>
              <a:rPr lang="en-US" sz="1100" dirty="0"/>
              <a:t>Configuration of test environments can be performed through annotations and XML files</a:t>
            </a:r>
            <a:endParaRPr dirty="0"/>
          </a:p>
          <a:p>
            <a:pPr marL="171450" lvl="0" indent="-171450" algn="l" rtl="0">
              <a:lnSpc>
                <a:spcPct val="100000"/>
              </a:lnSpc>
              <a:spcBef>
                <a:spcPts val="0"/>
              </a:spcBef>
              <a:spcAft>
                <a:spcPts val="0"/>
              </a:spcAft>
              <a:buClr>
                <a:srgbClr val="000000"/>
              </a:buClr>
              <a:buSzPts val="1100"/>
              <a:buChar char="●"/>
            </a:pPr>
            <a:r>
              <a:rPr lang="en-US" sz="1100" dirty="0"/>
              <a:t>Examples </a:t>
            </a:r>
            <a:endParaRPr dirty="0"/>
          </a:p>
          <a:p>
            <a:pPr marL="628650" lvl="1" indent="-171450" algn="l" rtl="0">
              <a:lnSpc>
                <a:spcPct val="100000"/>
              </a:lnSpc>
              <a:spcBef>
                <a:spcPts val="0"/>
              </a:spcBef>
              <a:spcAft>
                <a:spcPts val="0"/>
              </a:spcAft>
              <a:buClr>
                <a:srgbClr val="000000"/>
              </a:buClr>
              <a:buSzPts val="1100"/>
              <a:buChar char="○"/>
            </a:pPr>
            <a:r>
              <a:rPr lang="en-US" sz="1100" dirty="0"/>
              <a:t>Setting up preconditions</a:t>
            </a:r>
            <a:endParaRPr dirty="0"/>
          </a:p>
          <a:p>
            <a:pPr marL="628650" lvl="1" indent="-171450" algn="l" rtl="0">
              <a:lnSpc>
                <a:spcPct val="100000"/>
              </a:lnSpc>
              <a:spcBef>
                <a:spcPts val="0"/>
              </a:spcBef>
              <a:spcAft>
                <a:spcPts val="0"/>
              </a:spcAft>
              <a:buClr>
                <a:srgbClr val="000000"/>
              </a:buClr>
              <a:buSzPts val="1100"/>
              <a:buChar char="○"/>
            </a:pPr>
            <a:r>
              <a:rPr lang="en-US" sz="1100" dirty="0"/>
              <a:t>Configuring test data</a:t>
            </a:r>
            <a:endParaRPr dirty="0"/>
          </a:p>
          <a:p>
            <a:pPr marL="628650" lvl="1" indent="-171450" algn="l" rtl="0">
              <a:lnSpc>
                <a:spcPct val="100000"/>
              </a:lnSpc>
              <a:spcBef>
                <a:spcPts val="0"/>
              </a:spcBef>
              <a:spcAft>
                <a:spcPts val="0"/>
              </a:spcAft>
              <a:buClr>
                <a:srgbClr val="000000"/>
              </a:buClr>
              <a:buSzPts val="1100"/>
              <a:buChar char="○"/>
            </a:pPr>
            <a:r>
              <a:rPr lang="en-US" sz="1100" dirty="0"/>
              <a:t>Defining parallel execution settings</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Parameterization:</a:t>
            </a:r>
            <a:endParaRPr dirty="0"/>
          </a:p>
          <a:p>
            <a:pPr marL="171450" lvl="0" indent="-171450" algn="l" rtl="0">
              <a:lnSpc>
                <a:spcPct val="100000"/>
              </a:lnSpc>
              <a:spcBef>
                <a:spcPts val="0"/>
              </a:spcBef>
              <a:spcAft>
                <a:spcPts val="0"/>
              </a:spcAft>
              <a:buClr>
                <a:srgbClr val="000000"/>
              </a:buClr>
              <a:buSzPts val="1100"/>
              <a:buChar char="●"/>
            </a:pPr>
            <a:r>
              <a:rPr lang="en-US" sz="1100" dirty="0"/>
              <a:t>TestNG supports parameterization of test methods</a:t>
            </a:r>
            <a:endParaRPr dirty="0"/>
          </a:p>
          <a:p>
            <a:pPr marL="171450" lvl="0" indent="-171450" algn="l" rtl="0">
              <a:lnSpc>
                <a:spcPct val="100000"/>
              </a:lnSpc>
              <a:spcBef>
                <a:spcPts val="0"/>
              </a:spcBef>
              <a:spcAft>
                <a:spcPts val="0"/>
              </a:spcAft>
              <a:buClr>
                <a:srgbClr val="000000"/>
              </a:buClr>
              <a:buSzPts val="1100"/>
              <a:buChar char="●"/>
            </a:pPr>
            <a:r>
              <a:rPr lang="en-US" sz="1100" dirty="0"/>
              <a:t>Supports the same test to be executed with different sets of input data</a:t>
            </a:r>
            <a:endParaRPr dirty="0"/>
          </a:p>
          <a:p>
            <a:pPr marL="171450" lvl="0" indent="-171450" algn="l" rtl="0">
              <a:lnSpc>
                <a:spcPct val="100000"/>
              </a:lnSpc>
              <a:spcBef>
                <a:spcPts val="0"/>
              </a:spcBef>
              <a:spcAft>
                <a:spcPts val="0"/>
              </a:spcAft>
              <a:buClr>
                <a:srgbClr val="000000"/>
              </a:buClr>
              <a:buSzPts val="1100"/>
              <a:buChar char="●"/>
            </a:pPr>
            <a:r>
              <a:rPr lang="en-US" sz="1100" dirty="0"/>
              <a:t>Use the @Parameters annotation</a:t>
            </a:r>
            <a:endParaRPr dirty="0"/>
          </a:p>
        </p:txBody>
      </p:sp>
    </p:spTree>
    <p:extLst>
      <p:ext uri="{BB962C8B-B14F-4D97-AF65-F5344CB8AC3E}">
        <p14:creationId xmlns:p14="http://schemas.microsoft.com/office/powerpoint/2010/main" val="3417452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b="0" i="0" dirty="0">
                <a:solidFill>
                  <a:srgbClr val="374151"/>
                </a:solidFill>
                <a:effectLst/>
                <a:latin typeface="Söhne"/>
              </a:rPr>
              <a:t>Facilitate understanding of TestNG's advanced features, including dependency management ensuring sequential test execution, grouping for selective test runs, parallel execution at various levels.</a:t>
            </a:r>
          </a:p>
          <a:p>
            <a:pPr marL="0" marR="0" lvl="0" indent="0" algn="l" rtl="0">
              <a:lnSpc>
                <a:spcPct val="100000"/>
              </a:lnSpc>
              <a:spcBef>
                <a:spcPts val="0"/>
              </a:spcBef>
              <a:spcAft>
                <a:spcPts val="0"/>
              </a:spcAft>
              <a:buClr>
                <a:srgbClr val="000000"/>
              </a:buClr>
              <a:buSzPts val="1100"/>
              <a:buFont typeface="Arial"/>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Dependency Management:</a:t>
            </a:r>
            <a:endParaRPr dirty="0"/>
          </a:p>
          <a:p>
            <a:pPr marL="171450" lvl="0" indent="-171450" algn="l" rtl="0">
              <a:lnSpc>
                <a:spcPct val="100000"/>
              </a:lnSpc>
              <a:spcBef>
                <a:spcPts val="0"/>
              </a:spcBef>
              <a:spcAft>
                <a:spcPts val="0"/>
              </a:spcAft>
              <a:buClr>
                <a:srgbClr val="000000"/>
              </a:buClr>
              <a:buSzPts val="1100"/>
              <a:buChar char="●"/>
            </a:pPr>
            <a:r>
              <a:rPr lang="en-US" sz="1100" dirty="0"/>
              <a:t>TestNG supports definition of dependencies between test methods</a:t>
            </a:r>
            <a:endParaRPr dirty="0"/>
          </a:p>
          <a:p>
            <a:pPr marL="171450" lvl="0" indent="-171450" algn="l" rtl="0">
              <a:lnSpc>
                <a:spcPct val="100000"/>
              </a:lnSpc>
              <a:spcBef>
                <a:spcPts val="0"/>
              </a:spcBef>
              <a:spcAft>
                <a:spcPts val="0"/>
              </a:spcAft>
              <a:buClr>
                <a:srgbClr val="000000"/>
              </a:buClr>
              <a:buSzPts val="1100"/>
              <a:buChar char="●"/>
            </a:pPr>
            <a:r>
              <a:rPr lang="en-US" sz="1100" dirty="0"/>
              <a:t>Ensures that a particular test method runs only if its dependent methods have passed</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Groups:</a:t>
            </a:r>
            <a:endParaRPr dirty="0"/>
          </a:p>
          <a:p>
            <a:pPr marL="171450" lvl="0" indent="-171450" algn="l" rtl="0">
              <a:lnSpc>
                <a:spcPct val="100000"/>
              </a:lnSpc>
              <a:spcBef>
                <a:spcPts val="0"/>
              </a:spcBef>
              <a:spcAft>
                <a:spcPts val="0"/>
              </a:spcAft>
              <a:buClr>
                <a:srgbClr val="000000"/>
              </a:buClr>
              <a:buSzPts val="1100"/>
              <a:buChar char="●"/>
            </a:pPr>
            <a:r>
              <a:rPr lang="en-US" sz="1100" dirty="0"/>
              <a:t>Group test methods and execute test based on these groups</a:t>
            </a:r>
            <a:endParaRPr dirty="0"/>
          </a:p>
          <a:p>
            <a:pPr marL="171450" lvl="0" indent="-171450" algn="l" rtl="0">
              <a:lnSpc>
                <a:spcPct val="100000"/>
              </a:lnSpc>
              <a:spcBef>
                <a:spcPts val="0"/>
              </a:spcBef>
              <a:spcAft>
                <a:spcPts val="0"/>
              </a:spcAft>
              <a:buClr>
                <a:srgbClr val="000000"/>
              </a:buClr>
              <a:buSzPts val="1100"/>
              <a:buChar char="●"/>
            </a:pPr>
            <a:r>
              <a:rPr lang="en-US" sz="1100" dirty="0"/>
              <a:t>Crucial for selectively running specific sets of tests</a:t>
            </a:r>
            <a:endParaRPr dirty="0"/>
          </a:p>
          <a:p>
            <a:pPr marL="171450" lvl="0" indent="-10160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Parallel Execution:</a:t>
            </a:r>
            <a:endParaRPr dirty="0"/>
          </a:p>
          <a:p>
            <a:pPr marL="171450" lvl="0" indent="-171450" algn="l" rtl="0">
              <a:lnSpc>
                <a:spcPct val="100000"/>
              </a:lnSpc>
              <a:spcBef>
                <a:spcPts val="0"/>
              </a:spcBef>
              <a:spcAft>
                <a:spcPts val="0"/>
              </a:spcAft>
              <a:buClr>
                <a:srgbClr val="000000"/>
              </a:buClr>
              <a:buSzPts val="1100"/>
              <a:buChar char="●"/>
            </a:pPr>
            <a:r>
              <a:rPr lang="en-US" sz="1100" dirty="0"/>
              <a:t>TestNG supports parallel execution of tests </a:t>
            </a:r>
            <a:endParaRPr dirty="0"/>
          </a:p>
          <a:p>
            <a:pPr marL="171450" lvl="0" indent="-171450" algn="l" rtl="0">
              <a:lnSpc>
                <a:spcPct val="100000"/>
              </a:lnSpc>
              <a:spcBef>
                <a:spcPts val="0"/>
              </a:spcBef>
              <a:spcAft>
                <a:spcPts val="0"/>
              </a:spcAft>
              <a:buClr>
                <a:srgbClr val="000000"/>
              </a:buClr>
              <a:buSzPts val="1100"/>
              <a:buChar char="●"/>
            </a:pPr>
            <a:r>
              <a:rPr lang="en-US" sz="1100" dirty="0"/>
              <a:t>Test can be executed at different levels: methods, classes and suites</a:t>
            </a:r>
            <a:endParaRPr dirty="0"/>
          </a:p>
          <a:p>
            <a:pPr marL="171450" lvl="0" indent="-171450" algn="l" rtl="0">
              <a:lnSpc>
                <a:spcPct val="100000"/>
              </a:lnSpc>
              <a:spcBef>
                <a:spcPts val="0"/>
              </a:spcBef>
              <a:spcAft>
                <a:spcPts val="0"/>
              </a:spcAft>
              <a:buClr>
                <a:srgbClr val="000000"/>
              </a:buClr>
              <a:buSzPts val="1100"/>
              <a:buChar char="●"/>
            </a:pPr>
            <a:r>
              <a:rPr lang="en-US" sz="1100" dirty="0"/>
              <a:t>Optimal use of resources and faster execution tests</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Listeners:</a:t>
            </a:r>
            <a:endParaRPr dirty="0"/>
          </a:p>
          <a:p>
            <a:pPr marL="171450" lvl="0" indent="-171450" algn="l" rtl="0">
              <a:lnSpc>
                <a:spcPct val="100000"/>
              </a:lnSpc>
              <a:spcBef>
                <a:spcPts val="0"/>
              </a:spcBef>
              <a:spcAft>
                <a:spcPts val="0"/>
              </a:spcAft>
              <a:buClr>
                <a:srgbClr val="000000"/>
              </a:buClr>
              <a:buSzPts val="1100"/>
              <a:buChar char="●"/>
            </a:pPr>
            <a:r>
              <a:rPr lang="en-US" sz="1100" dirty="0"/>
              <a:t>TestNG provides the ability to use listeners to perform actions or log information during test execution</a:t>
            </a:r>
            <a:endParaRPr dirty="0"/>
          </a:p>
          <a:p>
            <a:pPr marL="171450" lvl="0" indent="-171450" algn="l" rtl="0">
              <a:lnSpc>
                <a:spcPct val="100000"/>
              </a:lnSpc>
              <a:spcBef>
                <a:spcPts val="0"/>
              </a:spcBef>
              <a:spcAft>
                <a:spcPts val="0"/>
              </a:spcAft>
              <a:buClr>
                <a:srgbClr val="000000"/>
              </a:buClr>
              <a:buSzPts val="1100"/>
              <a:buChar char="●"/>
            </a:pPr>
            <a:r>
              <a:rPr lang="en-US" sz="1100" dirty="0"/>
              <a:t>Custom listeners can be implemented to extend TestNG's default behavior</a:t>
            </a:r>
            <a:endParaRPr dirty="0"/>
          </a:p>
          <a:p>
            <a:pPr marL="0" lvl="0" indent="0" algn="l" rtl="0">
              <a:lnSpc>
                <a:spcPct val="100000"/>
              </a:lnSpc>
              <a:spcBef>
                <a:spcPts val="0"/>
              </a:spcBef>
              <a:spcAft>
                <a:spcPts val="0"/>
              </a:spcAft>
              <a:buClr>
                <a:srgbClr val="000000"/>
              </a:buClr>
              <a:buSzPts val="1100"/>
              <a:buNone/>
            </a:pPr>
            <a:endParaRPr sz="1100" dirty="0"/>
          </a:p>
        </p:txBody>
      </p:sp>
    </p:spTree>
    <p:extLst>
      <p:ext uri="{BB962C8B-B14F-4D97-AF65-F5344CB8AC3E}">
        <p14:creationId xmlns:p14="http://schemas.microsoft.com/office/powerpoint/2010/main" val="2411021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b="0" i="0" dirty="0">
                <a:solidFill>
                  <a:srgbClr val="374151"/>
                </a:solidFill>
                <a:effectLst/>
                <a:latin typeface="Söhne"/>
              </a:rPr>
              <a:t>Instruct participants on TestNG's comprehensive assertion methods for outcome validation, the effective use of data providers in data-driven testing, and the automatic generation of detailed HTML reports, providing insights into test execution, pass/fail status, test durations, and stack traces for failed tests.</a:t>
            </a:r>
          </a:p>
          <a:p>
            <a:pPr marL="0" marR="0" lvl="0" indent="0" algn="l" rtl="0">
              <a:lnSpc>
                <a:spcPct val="100000"/>
              </a:lnSpc>
              <a:spcBef>
                <a:spcPts val="0"/>
              </a:spcBef>
              <a:spcAft>
                <a:spcPts val="0"/>
              </a:spcAft>
              <a:buClr>
                <a:srgbClr val="000000"/>
              </a:buClr>
              <a:buSzPts val="1100"/>
              <a:buFont typeface="Arial"/>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Assertions:</a:t>
            </a:r>
            <a:endParaRPr dirty="0"/>
          </a:p>
          <a:p>
            <a:pPr marL="171450" lvl="0" indent="-171450" algn="l" rtl="0">
              <a:lnSpc>
                <a:spcPct val="100000"/>
              </a:lnSpc>
              <a:spcBef>
                <a:spcPts val="0"/>
              </a:spcBef>
              <a:spcAft>
                <a:spcPts val="0"/>
              </a:spcAft>
              <a:buClr>
                <a:srgbClr val="000000"/>
              </a:buClr>
              <a:buSzPts val="1100"/>
              <a:buChar char="●"/>
            </a:pPr>
            <a:r>
              <a:rPr lang="en-US" sz="1100" dirty="0"/>
              <a:t>TestNG includes a rich set of assertion methods for verifying expected outcomes</a:t>
            </a:r>
            <a:endParaRPr dirty="0"/>
          </a:p>
          <a:p>
            <a:pPr marL="171450" lvl="0" indent="-171450" algn="l" rtl="0">
              <a:lnSpc>
                <a:spcPct val="100000"/>
              </a:lnSpc>
              <a:spcBef>
                <a:spcPts val="0"/>
              </a:spcBef>
              <a:spcAft>
                <a:spcPts val="0"/>
              </a:spcAft>
              <a:buClr>
                <a:srgbClr val="000000"/>
              </a:buClr>
              <a:buSzPts val="1100"/>
              <a:buChar char="●"/>
            </a:pPr>
            <a:r>
              <a:rPr lang="en-US" sz="1100" dirty="0"/>
              <a:t>Assertions include methods for checking equality, existence, true/false conditions and more</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Data Providers:</a:t>
            </a:r>
            <a:endParaRPr dirty="0"/>
          </a:p>
          <a:p>
            <a:pPr marL="171450" lvl="0" indent="-171450" algn="l" rtl="0">
              <a:lnSpc>
                <a:spcPct val="100000"/>
              </a:lnSpc>
              <a:spcBef>
                <a:spcPts val="0"/>
              </a:spcBef>
              <a:spcAft>
                <a:spcPts val="0"/>
              </a:spcAft>
              <a:buClr>
                <a:srgbClr val="000000"/>
              </a:buClr>
              <a:buSzPts val="1100"/>
              <a:buChar char="●"/>
            </a:pPr>
            <a:r>
              <a:rPr lang="en-US" sz="1100" dirty="0"/>
              <a:t>TestNG supports the use of data providers to supply test data to test methods</a:t>
            </a:r>
            <a:endParaRPr dirty="0"/>
          </a:p>
          <a:p>
            <a:pPr marL="171450" lvl="0" indent="-171450" algn="l" rtl="0">
              <a:lnSpc>
                <a:spcPct val="100000"/>
              </a:lnSpc>
              <a:spcBef>
                <a:spcPts val="0"/>
              </a:spcBef>
              <a:spcAft>
                <a:spcPts val="0"/>
              </a:spcAft>
              <a:buClr>
                <a:srgbClr val="000000"/>
              </a:buClr>
              <a:buSzPts val="1100"/>
              <a:buChar char="●"/>
            </a:pPr>
            <a:r>
              <a:rPr lang="en-US" sz="1100" dirty="0"/>
              <a:t>Crucial for data-driven testing scenarios.</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Reporting:</a:t>
            </a:r>
            <a:endParaRPr dirty="0"/>
          </a:p>
          <a:p>
            <a:pPr marL="171450" lvl="0" indent="-171450" algn="l" rtl="0">
              <a:lnSpc>
                <a:spcPct val="100000"/>
              </a:lnSpc>
              <a:spcBef>
                <a:spcPts val="0"/>
              </a:spcBef>
              <a:spcAft>
                <a:spcPts val="0"/>
              </a:spcAft>
              <a:buClr>
                <a:srgbClr val="000000"/>
              </a:buClr>
              <a:buSzPts val="1100"/>
              <a:buChar char="●"/>
            </a:pPr>
            <a:r>
              <a:rPr lang="en-US" sz="1100" dirty="0"/>
              <a:t>TestNG generates detailed HTML reports </a:t>
            </a:r>
            <a:endParaRPr dirty="0"/>
          </a:p>
          <a:p>
            <a:pPr marL="171450" lvl="0" indent="-171450" algn="l" rtl="0">
              <a:lnSpc>
                <a:spcPct val="100000"/>
              </a:lnSpc>
              <a:spcBef>
                <a:spcPts val="0"/>
              </a:spcBef>
              <a:spcAft>
                <a:spcPts val="0"/>
              </a:spcAft>
              <a:buClr>
                <a:srgbClr val="000000"/>
              </a:buClr>
              <a:buSzPts val="1100"/>
              <a:buChar char="●"/>
            </a:pPr>
            <a:r>
              <a:rPr lang="en-US" sz="1100" dirty="0"/>
              <a:t>Provides information regarding: test execution, pass/fail status, test durations and stack traces for failed tests</a:t>
            </a:r>
            <a:endParaRPr dirty="0"/>
          </a:p>
        </p:txBody>
      </p:sp>
    </p:spTree>
    <p:extLst>
      <p:ext uri="{BB962C8B-B14F-4D97-AF65-F5344CB8AC3E}">
        <p14:creationId xmlns:p14="http://schemas.microsoft.com/office/powerpoint/2010/main" val="488587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l" rtl="0">
              <a:lnSpc>
                <a:spcPct val="100000"/>
              </a:lnSpc>
              <a:spcBef>
                <a:spcPts val="0"/>
              </a:spcBef>
              <a:spcAft>
                <a:spcPts val="0"/>
              </a:spcAft>
              <a:buSzPts val="1100"/>
              <a:buNone/>
            </a:pPr>
            <a:r>
              <a:rPr lang="en-US" sz="1200">
                <a:solidFill>
                  <a:schemeClr val="dk1"/>
                </a:solidFill>
              </a:rPr>
              <a:t>Explain the module objectives to the participants. </a:t>
            </a:r>
            <a:endParaRPr/>
          </a:p>
          <a:p>
            <a:pPr marL="0" lvl="0" indent="0" algn="l" rtl="0">
              <a:lnSpc>
                <a:spcPct val="100000"/>
              </a:lnSpc>
              <a:spcBef>
                <a:spcPts val="0"/>
              </a:spcBef>
              <a:spcAft>
                <a:spcPts val="0"/>
              </a:spcAft>
              <a:buSzPts val="1100"/>
              <a:buNone/>
            </a:pPr>
            <a:endParaRPr sz="1200">
              <a:solidFill>
                <a:schemeClr val="dk1"/>
              </a:solidFill>
            </a:endParaRPr>
          </a:p>
          <a:p>
            <a:pPr marL="0" lvl="0" indent="0" algn="l" rtl="0">
              <a:lnSpc>
                <a:spcPct val="115000"/>
              </a:lnSpc>
              <a:spcBef>
                <a:spcPts val="1600"/>
              </a:spcBef>
              <a:spcAft>
                <a:spcPts val="0"/>
              </a:spcAft>
              <a:buSzPts val="1100"/>
              <a:buNone/>
            </a:pPr>
            <a:r>
              <a:rPr lang="en-US" sz="1200" b="1">
                <a:solidFill>
                  <a:schemeClr val="dk1"/>
                </a:solidFill>
              </a:rPr>
              <a:t>Notes to the Participants:</a:t>
            </a:r>
            <a:endParaRPr sz="1200" b="1">
              <a:solidFill>
                <a:schemeClr val="dk1"/>
              </a:solidFill>
            </a:endParaRPr>
          </a:p>
          <a:p>
            <a:pPr marL="0" lvl="0" indent="0" algn="l" rtl="0">
              <a:lnSpc>
                <a:spcPct val="115000"/>
              </a:lnSpc>
              <a:spcBef>
                <a:spcPts val="0"/>
              </a:spcBef>
              <a:spcAft>
                <a:spcPts val="0"/>
              </a:spcAft>
              <a:buSzPts val="1100"/>
              <a:buNone/>
            </a:pPr>
            <a:r>
              <a:rPr lang="en-US" sz="1200">
                <a:solidFill>
                  <a:schemeClr val="dk1"/>
                </a:solidFill>
              </a:rPr>
              <a:t>You will be informed about the module objectives.</a:t>
            </a:r>
            <a:endParaRPr sz="1200">
              <a:solidFill>
                <a:schemeClr val="dk1"/>
              </a:solidFill>
            </a:endParaRPr>
          </a:p>
          <a:p>
            <a:pPr marL="0" lvl="0" indent="0" algn="l" rtl="0">
              <a:lnSpc>
                <a:spcPct val="115000"/>
              </a:lnSpc>
              <a:spcBef>
                <a:spcPts val="0"/>
              </a:spcBef>
              <a:spcAft>
                <a:spcPts val="0"/>
              </a:spcAft>
              <a:buSzPts val="1100"/>
              <a:buNone/>
            </a:pPr>
            <a:r>
              <a:rPr lang="en-US" sz="1200">
                <a:solidFill>
                  <a:schemeClr val="dk1"/>
                </a:solidFill>
              </a:rPr>
              <a:t>At the end of this module, you will be able to:</a:t>
            </a:r>
            <a:endParaRPr sz="1200">
              <a:solidFill>
                <a:schemeClr val="dk1"/>
              </a:solidFill>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Describe selenium and TestNG</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Explain Selenium components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Explain Selenium architecture</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Identify TestNG features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Differentiate between TestNG and Junit</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Configuring TestNG with Eclipse,</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Understand how to writing selenium scripts from scratch, test runs and reports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Define TestNG annotations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Explain Hard Assertion and Soft Assertion</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Explain prioritizing of execution for test cases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Describe steps for TestNG Reports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Configuring ANT with Test, Running and XSLT report generation</a:t>
            </a:r>
            <a:endParaRPr/>
          </a:p>
          <a:p>
            <a:pPr marL="457200" lvl="0" indent="-304800" algn="l" rtl="0">
              <a:lnSpc>
                <a:spcPct val="115000"/>
              </a:lnSpc>
              <a:spcBef>
                <a:spcPts val="0"/>
              </a:spcBef>
              <a:spcAft>
                <a:spcPts val="0"/>
              </a:spcAft>
              <a:buClr>
                <a:srgbClr val="000000"/>
              </a:buClr>
              <a:buSzPts val="1200"/>
              <a:buChar char="●"/>
            </a:pPr>
            <a:r>
              <a:rPr lang="en-US" sz="1200" b="0">
                <a:solidFill>
                  <a:schemeClr val="dk1"/>
                </a:solidFill>
              </a:rPr>
              <a:t>Continuous Integration and Continuous Delivery (CI/CD</a:t>
            </a:r>
            <a:endParaRPr/>
          </a:p>
          <a:p>
            <a:pPr marL="152400" lvl="0" indent="0" algn="l" rtl="0">
              <a:lnSpc>
                <a:spcPct val="115000"/>
              </a:lnSpc>
              <a:spcBef>
                <a:spcPts val="0"/>
              </a:spcBef>
              <a:spcAft>
                <a:spcPts val="0"/>
              </a:spcAft>
              <a:buClr>
                <a:srgbClr val="000000"/>
              </a:buClr>
              <a:buSzPts val="1200"/>
              <a:buNone/>
            </a:pPr>
            <a:endParaRPr sz="1200" b="0">
              <a:solidFill>
                <a:schemeClr val="dk1"/>
              </a:solidFill>
            </a:endParaRPr>
          </a:p>
        </p:txBody>
      </p:sp>
    </p:spTree>
    <p:extLst>
      <p:ext uri="{BB962C8B-B14F-4D97-AF65-F5344CB8AC3E}">
        <p14:creationId xmlns:p14="http://schemas.microsoft.com/office/powerpoint/2010/main" val="918023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b="0" i="0" dirty="0">
                <a:solidFill>
                  <a:srgbClr val="374151"/>
                </a:solidFill>
                <a:effectLst/>
                <a:latin typeface="Söhne"/>
              </a:rPr>
              <a:t>Highlight the nuanced differences between TestNG and JUnit, emphasizing TestNG's feature-rich nature for larger test suites.</a:t>
            </a:r>
          </a:p>
          <a:p>
            <a:pPr marL="0" marR="0" lvl="0" indent="0" algn="l" rtl="0">
              <a:lnSpc>
                <a:spcPct val="100000"/>
              </a:lnSpc>
              <a:spcBef>
                <a:spcPts val="0"/>
              </a:spcBef>
              <a:spcAft>
                <a:spcPts val="0"/>
              </a:spcAft>
              <a:buClr>
                <a:srgbClr val="000000"/>
              </a:buClr>
              <a:buSzPts val="1100"/>
              <a:buFont typeface="Arial"/>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TestNG and Junit testing frameworks have their unique features and the choice between them mostly depends on project requirements and the testing scenarios. Many projects use a combination of both by leveraging the strengths of each framework. </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r>
              <a:rPr lang="en-US" sz="1100" dirty="0"/>
              <a:t>Lets discuss some of the key differences between TestNG and Junit:</a:t>
            </a:r>
            <a:endParaRPr dirty="0"/>
          </a:p>
          <a:p>
            <a:pPr marL="0" lvl="0" indent="0" algn="l" rtl="0">
              <a:lnSpc>
                <a:spcPct val="100000"/>
              </a:lnSpc>
              <a:spcBef>
                <a:spcPts val="0"/>
              </a:spcBef>
              <a:spcAft>
                <a:spcPts val="0"/>
              </a:spcAft>
              <a:buClr>
                <a:srgbClr val="000000"/>
              </a:buClr>
              <a:buSzPts val="1100"/>
              <a:buNone/>
            </a:pPr>
            <a:endParaRPr sz="1100" dirty="0"/>
          </a:p>
          <a:p>
            <a:pPr marL="171450" lvl="0" indent="-171450" algn="l" rtl="0">
              <a:lnSpc>
                <a:spcPct val="100000"/>
              </a:lnSpc>
              <a:spcBef>
                <a:spcPts val="0"/>
              </a:spcBef>
              <a:spcAft>
                <a:spcPts val="0"/>
              </a:spcAft>
              <a:buClr>
                <a:srgbClr val="000000"/>
              </a:buClr>
              <a:buSzPts val="1100"/>
              <a:buChar char="●"/>
            </a:pPr>
            <a:r>
              <a:rPr lang="en-US" sz="1100" dirty="0"/>
              <a:t>JUnit is older and has been widely adopted in the Java community. TestNG is more feature rich which is good especially for larger and more complex test suites</a:t>
            </a:r>
            <a:endParaRPr dirty="0"/>
          </a:p>
          <a:p>
            <a:pPr marL="171450" lvl="0" indent="-171450" algn="l" rtl="0">
              <a:lnSpc>
                <a:spcPct val="100000"/>
              </a:lnSpc>
              <a:spcBef>
                <a:spcPts val="0"/>
              </a:spcBef>
              <a:spcAft>
                <a:spcPts val="0"/>
              </a:spcAft>
              <a:buClr>
                <a:srgbClr val="000000"/>
              </a:buClr>
              <a:buSzPts val="1100"/>
              <a:buChar char="●"/>
            </a:pPr>
            <a:r>
              <a:rPr lang="en-US" sz="1100" dirty="0"/>
              <a:t>In compare to Junit, TestNG generates detailed HTML reports, including information about pass/fail status, test durations, and stack traces for failed tests</a:t>
            </a:r>
            <a:endParaRPr dirty="0"/>
          </a:p>
          <a:p>
            <a:pPr marL="171450" lvl="0" indent="-171450" algn="l" rtl="0">
              <a:lnSpc>
                <a:spcPct val="100000"/>
              </a:lnSpc>
              <a:spcBef>
                <a:spcPts val="0"/>
              </a:spcBef>
              <a:spcAft>
                <a:spcPts val="0"/>
              </a:spcAft>
              <a:buClr>
                <a:srgbClr val="000000"/>
              </a:buClr>
              <a:buSzPts val="1100"/>
              <a:buChar char="●"/>
            </a:pPr>
            <a:r>
              <a:rPr lang="en-US" sz="1100" dirty="0"/>
              <a:t>While Junit supports parallel test execution with additional configuration, TestNG has native support for parallel execution at the method, class, and suite levels, making it easier to run tests concurrently</a:t>
            </a:r>
            <a:endParaRPr dirty="0"/>
          </a:p>
          <a:p>
            <a:pPr marL="171450" lvl="0" indent="-171450" algn="l" rtl="0">
              <a:lnSpc>
                <a:spcPct val="100000"/>
              </a:lnSpc>
              <a:spcBef>
                <a:spcPts val="0"/>
              </a:spcBef>
              <a:spcAft>
                <a:spcPts val="0"/>
              </a:spcAft>
              <a:buClr>
                <a:srgbClr val="000000"/>
              </a:buClr>
              <a:buSzPts val="1100"/>
              <a:buChar char="●"/>
            </a:pPr>
            <a:r>
              <a:rPr lang="en-US" sz="1100" dirty="0"/>
              <a:t>TestNG has built-in support for grouping test methods, allowing us to categorize whereas Junit doesn't provide built-in support for grouping</a:t>
            </a:r>
            <a:endParaRPr dirty="0"/>
          </a:p>
          <a:p>
            <a:pPr marL="171450" lvl="0" indent="-171450" algn="l" rtl="0">
              <a:lnSpc>
                <a:spcPct val="100000"/>
              </a:lnSpc>
              <a:spcBef>
                <a:spcPts val="0"/>
              </a:spcBef>
              <a:spcAft>
                <a:spcPts val="0"/>
              </a:spcAft>
              <a:buClr>
                <a:srgbClr val="000000"/>
              </a:buClr>
              <a:buSzPts val="1100"/>
              <a:buChar char="●"/>
            </a:pPr>
            <a:r>
              <a:rPr lang="en-US" sz="1100" dirty="0"/>
              <a:t>TestNG provides a more extensive set of annotations such as @Test, @BeforeTest, @AfterTest, @BeforeMethod, @AfterMethod, and more that allows more fine grained control</a:t>
            </a:r>
            <a:endParaRPr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endParaRPr sz="1100" dirty="0"/>
          </a:p>
          <a:p>
            <a:pPr marL="0" lvl="0" indent="0" algn="l" rtl="0">
              <a:lnSpc>
                <a:spcPct val="100000"/>
              </a:lnSpc>
              <a:spcBef>
                <a:spcPts val="0"/>
              </a:spcBef>
              <a:spcAft>
                <a:spcPts val="0"/>
              </a:spcAft>
              <a:buClr>
                <a:srgbClr val="000000"/>
              </a:buClr>
              <a:buSzPts val="1100"/>
              <a:buNone/>
            </a:pPr>
            <a:endParaRPr sz="1100" dirty="0"/>
          </a:p>
        </p:txBody>
      </p:sp>
    </p:spTree>
    <p:extLst>
      <p:ext uri="{BB962C8B-B14F-4D97-AF65-F5344CB8AC3E}">
        <p14:creationId xmlns:p14="http://schemas.microsoft.com/office/powerpoint/2010/main" val="184524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steps for configuring TestNG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Clr>
                <a:srgbClr val="000000"/>
              </a:buClr>
              <a:buSzPts val="1100"/>
              <a:buNone/>
            </a:pPr>
            <a:endParaRPr sz="1100"/>
          </a:p>
          <a:p>
            <a:pPr marL="0" lvl="0" indent="0" algn="l" rtl="0">
              <a:lnSpc>
                <a:spcPct val="100000"/>
              </a:lnSpc>
              <a:spcBef>
                <a:spcPts val="0"/>
              </a:spcBef>
              <a:spcAft>
                <a:spcPts val="0"/>
              </a:spcAft>
              <a:buClr>
                <a:srgbClr val="000000"/>
              </a:buClr>
              <a:buSzPts val="1100"/>
              <a:buNone/>
            </a:pPr>
            <a:r>
              <a:rPr lang="en-US" sz="1100"/>
              <a:t>Configuring TestNG with Eclipse requires several steps that includes installing the TestNG plugin. Below are the steps for downloading, installing and configuring TestNG with eclipse.</a:t>
            </a:r>
            <a:endParaRPr/>
          </a:p>
          <a:p>
            <a:pPr marL="0" lvl="0" indent="0" algn="l" rtl="0">
              <a:lnSpc>
                <a:spcPct val="100000"/>
              </a:lnSpc>
              <a:spcBef>
                <a:spcPts val="0"/>
              </a:spcBef>
              <a:spcAft>
                <a:spcPts val="0"/>
              </a:spcAft>
              <a:buClr>
                <a:srgbClr val="000000"/>
              </a:buClr>
              <a:buSzPts val="1100"/>
              <a:buNone/>
            </a:pPr>
            <a:endParaRPr sz="1100"/>
          </a:p>
          <a:p>
            <a:pPr marL="0" lvl="0" indent="0" algn="l" rtl="0">
              <a:lnSpc>
                <a:spcPct val="100000"/>
              </a:lnSpc>
              <a:spcBef>
                <a:spcPts val="0"/>
              </a:spcBef>
              <a:spcAft>
                <a:spcPts val="0"/>
              </a:spcAft>
              <a:buClr>
                <a:srgbClr val="000000"/>
              </a:buClr>
              <a:buSzPts val="1100"/>
              <a:buNone/>
            </a:pPr>
            <a:r>
              <a:rPr lang="en-US" sz="1100"/>
              <a:t>1. Open Eclipse and Go to Help&gt; Eclipse Marketplace.</a:t>
            </a:r>
            <a:endParaRPr/>
          </a:p>
        </p:txBody>
      </p:sp>
    </p:spTree>
    <p:extLst>
      <p:ext uri="{BB962C8B-B14F-4D97-AF65-F5344CB8AC3E}">
        <p14:creationId xmlns:p14="http://schemas.microsoft.com/office/powerpoint/2010/main" val="713587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steps for configuring TestNG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Clr>
                <a:srgbClr val="000000"/>
              </a:buClr>
              <a:buSzPts val="1100"/>
              <a:buNone/>
            </a:pPr>
            <a:endParaRPr sz="1100"/>
          </a:p>
          <a:p>
            <a:pPr marL="0" lvl="0" indent="0" algn="l" rtl="0">
              <a:lnSpc>
                <a:spcPct val="100000"/>
              </a:lnSpc>
              <a:spcBef>
                <a:spcPts val="0"/>
              </a:spcBef>
              <a:spcAft>
                <a:spcPts val="0"/>
              </a:spcAft>
              <a:buClr>
                <a:srgbClr val="000000"/>
              </a:buClr>
              <a:buSzPts val="1100"/>
              <a:buNone/>
            </a:pPr>
            <a:r>
              <a:rPr lang="en-US" sz="1100"/>
              <a:t>2. In the Eclipse Marketplace dialog, type "TestNG" into the search bar.</a:t>
            </a:r>
            <a:endParaRPr sz="1100"/>
          </a:p>
        </p:txBody>
      </p:sp>
    </p:spTree>
    <p:extLst>
      <p:ext uri="{BB962C8B-B14F-4D97-AF65-F5344CB8AC3E}">
        <p14:creationId xmlns:p14="http://schemas.microsoft.com/office/powerpoint/2010/main" val="539578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steps for configuring TestNG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Clr>
                <a:srgbClr val="000000"/>
              </a:buClr>
              <a:buSzPts val="1100"/>
              <a:buNone/>
            </a:pPr>
            <a:endParaRPr sz="1100"/>
          </a:p>
          <a:p>
            <a:pPr marL="171450" lvl="0" indent="-171450" algn="l" rtl="0">
              <a:lnSpc>
                <a:spcPct val="100000"/>
              </a:lnSpc>
              <a:spcBef>
                <a:spcPts val="0"/>
              </a:spcBef>
              <a:spcAft>
                <a:spcPts val="0"/>
              </a:spcAft>
              <a:buClr>
                <a:srgbClr val="000000"/>
              </a:buClr>
              <a:buSzPts val="1100"/>
              <a:buChar char="●"/>
            </a:pPr>
            <a:r>
              <a:rPr lang="en-US" sz="1100"/>
              <a:t>Click on install and TestNG framework will be installed in your Eclipse. If TestNG is already installed in your Eclipse than the ‘Installed’ button will appear</a:t>
            </a:r>
            <a:endParaRPr/>
          </a:p>
          <a:p>
            <a:pPr marL="171450" lvl="0" indent="-171450" algn="l" rtl="0">
              <a:lnSpc>
                <a:spcPct val="100000"/>
              </a:lnSpc>
              <a:spcBef>
                <a:spcPts val="0"/>
              </a:spcBef>
              <a:spcAft>
                <a:spcPts val="0"/>
              </a:spcAft>
              <a:buClr>
                <a:srgbClr val="000000"/>
              </a:buClr>
              <a:buSzPts val="1100"/>
              <a:buChar char="●"/>
            </a:pPr>
            <a:r>
              <a:rPr lang="en-US" sz="1100"/>
              <a:t>Restart Eclipse to use the features of the installed plugin</a:t>
            </a:r>
            <a:endParaRPr/>
          </a:p>
          <a:p>
            <a:pPr marL="171450" lvl="0" indent="-171450" algn="l" rtl="0">
              <a:lnSpc>
                <a:spcPct val="100000"/>
              </a:lnSpc>
              <a:spcBef>
                <a:spcPts val="0"/>
              </a:spcBef>
              <a:spcAft>
                <a:spcPts val="0"/>
              </a:spcAft>
              <a:buClr>
                <a:srgbClr val="000000"/>
              </a:buClr>
              <a:buSzPts val="1100"/>
              <a:buChar char="●"/>
            </a:pPr>
            <a:r>
              <a:rPr lang="en-US" sz="1100"/>
              <a:t>After restart, verify if TestNG option is available or not for creating a TestNG class</a:t>
            </a:r>
            <a:endParaRPr/>
          </a:p>
        </p:txBody>
      </p:sp>
    </p:spTree>
    <p:extLst>
      <p:ext uri="{BB962C8B-B14F-4D97-AF65-F5344CB8AC3E}">
        <p14:creationId xmlns:p14="http://schemas.microsoft.com/office/powerpoint/2010/main" val="1035072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project steps for configuring TestNG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0" lvl="0" indent="0" algn="l" rtl="0">
              <a:lnSpc>
                <a:spcPct val="100000"/>
              </a:lnSpc>
              <a:spcBef>
                <a:spcPts val="0"/>
              </a:spcBef>
              <a:spcAft>
                <a:spcPts val="0"/>
              </a:spcAft>
              <a:buSzPts val="1100"/>
              <a:buNone/>
            </a:pPr>
            <a:endParaRPr sz="1100" b="0"/>
          </a:p>
          <a:p>
            <a:pPr marL="0" lvl="0" indent="0" algn="l" rtl="0">
              <a:lnSpc>
                <a:spcPct val="100000"/>
              </a:lnSpc>
              <a:spcBef>
                <a:spcPts val="0"/>
              </a:spcBef>
              <a:spcAft>
                <a:spcPts val="0"/>
              </a:spcAft>
              <a:buSzPts val="1100"/>
              <a:buNone/>
            </a:pPr>
            <a:r>
              <a:rPr lang="en-US" sz="1100" b="0"/>
              <a:t>Steps for writing Selenium test scripts with TestNG</a:t>
            </a:r>
            <a:endParaRPr/>
          </a:p>
          <a:p>
            <a:pPr marL="0" lvl="0" indent="0" algn="l" rtl="0">
              <a:lnSpc>
                <a:spcPct val="100000"/>
              </a:lnSpc>
              <a:spcBef>
                <a:spcPts val="0"/>
              </a:spcBef>
              <a:spcAft>
                <a:spcPts val="0"/>
              </a:spcAft>
              <a:buSzPts val="1100"/>
              <a:buNone/>
            </a:pPr>
            <a:r>
              <a:rPr lang="en-US" sz="1100" b="0"/>
              <a:t>Project Setup:</a:t>
            </a:r>
            <a:endParaRPr/>
          </a:p>
          <a:p>
            <a:pPr marL="171450" lvl="0" indent="-171450" algn="l" rtl="0">
              <a:lnSpc>
                <a:spcPct val="100000"/>
              </a:lnSpc>
              <a:spcBef>
                <a:spcPts val="0"/>
              </a:spcBef>
              <a:spcAft>
                <a:spcPts val="0"/>
              </a:spcAft>
              <a:buSzPts val="1100"/>
              <a:buChar char="●"/>
            </a:pPr>
            <a:r>
              <a:rPr lang="en-US" b="0"/>
              <a:t>Create a New Java Project:</a:t>
            </a:r>
            <a:endParaRPr/>
          </a:p>
          <a:p>
            <a:pPr marL="628650" lvl="1" indent="-171450" algn="l" rtl="0">
              <a:lnSpc>
                <a:spcPct val="100000"/>
              </a:lnSpc>
              <a:spcBef>
                <a:spcPts val="0"/>
              </a:spcBef>
              <a:spcAft>
                <a:spcPts val="0"/>
              </a:spcAft>
              <a:buSzPts val="1100"/>
              <a:buChar char="○"/>
            </a:pPr>
            <a:r>
              <a:rPr lang="en-US" b="0"/>
              <a:t>Open Eclipse or preferred Java IDE</a:t>
            </a:r>
            <a:endParaRPr/>
          </a:p>
          <a:p>
            <a:pPr marL="628650" lvl="1" indent="-171450" algn="l" rtl="0">
              <a:lnSpc>
                <a:spcPct val="100000"/>
              </a:lnSpc>
              <a:spcBef>
                <a:spcPts val="0"/>
              </a:spcBef>
              <a:spcAft>
                <a:spcPts val="0"/>
              </a:spcAft>
              <a:buSzPts val="1100"/>
              <a:buChar char="○"/>
            </a:pPr>
            <a:r>
              <a:rPr lang="en-US" b="0"/>
              <a:t>Create a new Java project</a:t>
            </a:r>
            <a:endParaRPr/>
          </a:p>
          <a:p>
            <a:pPr marL="628650" lvl="1"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Add Selenium WebDriver and TestNG Dependencies</a:t>
            </a:r>
            <a:endParaRPr/>
          </a:p>
          <a:p>
            <a:pPr marL="628650" lvl="1" indent="-171450" algn="l" rtl="0">
              <a:lnSpc>
                <a:spcPct val="100000"/>
              </a:lnSpc>
              <a:spcBef>
                <a:spcPts val="0"/>
              </a:spcBef>
              <a:spcAft>
                <a:spcPts val="0"/>
              </a:spcAft>
              <a:buSzPts val="1100"/>
              <a:buChar char="○"/>
            </a:pPr>
            <a:r>
              <a:rPr lang="en-US" b="0"/>
              <a:t>Add Selenium WebDriver and TestNG libraries to the project</a:t>
            </a:r>
            <a:endParaRPr/>
          </a:p>
          <a:p>
            <a:pPr marL="628650" lvl="1" indent="-171450" algn="l" rtl="0">
              <a:lnSpc>
                <a:spcPct val="100000"/>
              </a:lnSpc>
              <a:spcBef>
                <a:spcPts val="0"/>
              </a:spcBef>
              <a:spcAft>
                <a:spcPts val="0"/>
              </a:spcAft>
              <a:buSzPts val="1100"/>
              <a:buChar char="○"/>
            </a:pPr>
            <a:r>
              <a:rPr lang="en-US" b="0"/>
              <a:t>If using Maven, add dependencies in your pom.xml file</a:t>
            </a:r>
            <a:endParaRPr/>
          </a:p>
          <a:p>
            <a:pPr marL="628650" lvl="1" indent="-171450" algn="l" rtl="0">
              <a:lnSpc>
                <a:spcPct val="100000"/>
              </a:lnSpc>
              <a:spcBef>
                <a:spcPts val="0"/>
              </a:spcBef>
              <a:spcAft>
                <a:spcPts val="0"/>
              </a:spcAft>
              <a:buSzPts val="1100"/>
              <a:buChar char="○"/>
            </a:pPr>
            <a:r>
              <a:rPr lang="en-US" b="0"/>
              <a:t>If not using Maven, download the Selenium WebDriver JARs and TestNG JARs and add them to the project's build path</a:t>
            </a:r>
            <a:endParaRPr b="0"/>
          </a:p>
        </p:txBody>
      </p:sp>
    </p:spTree>
    <p:extLst>
      <p:ext uri="{BB962C8B-B14F-4D97-AF65-F5344CB8AC3E}">
        <p14:creationId xmlns:p14="http://schemas.microsoft.com/office/powerpoint/2010/main" val="427748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importing required libraries for writing test script for configuring TestNG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0" lvl="0" indent="0" algn="l" rtl="0">
              <a:lnSpc>
                <a:spcPct val="100000"/>
              </a:lnSpc>
              <a:spcBef>
                <a:spcPts val="0"/>
              </a:spcBef>
              <a:spcAft>
                <a:spcPts val="0"/>
              </a:spcAft>
              <a:buSzPts val="1100"/>
              <a:buNone/>
            </a:pPr>
            <a:endParaRPr sz="1100" b="0"/>
          </a:p>
          <a:p>
            <a:pPr marL="0" lvl="0" indent="0" algn="l" rtl="0">
              <a:lnSpc>
                <a:spcPct val="100000"/>
              </a:lnSpc>
              <a:spcBef>
                <a:spcPts val="0"/>
              </a:spcBef>
              <a:spcAft>
                <a:spcPts val="0"/>
              </a:spcAft>
              <a:buSzPts val="1100"/>
              <a:buNone/>
            </a:pPr>
            <a:r>
              <a:rPr lang="en-US" sz="1100" b="0"/>
              <a:t>Write a Selenium Script:</a:t>
            </a:r>
            <a:endParaRPr/>
          </a:p>
          <a:p>
            <a:pPr marL="171450" lvl="0" indent="-171450" algn="l" rtl="0">
              <a:lnSpc>
                <a:spcPct val="100000"/>
              </a:lnSpc>
              <a:spcBef>
                <a:spcPts val="0"/>
              </a:spcBef>
              <a:spcAft>
                <a:spcPts val="0"/>
              </a:spcAft>
              <a:buSzPts val="1100"/>
              <a:buChar char="●"/>
            </a:pPr>
            <a:r>
              <a:rPr lang="en-US" sz="1100" b="0"/>
              <a:t>Create a Test Class:</a:t>
            </a:r>
            <a:endParaRPr/>
          </a:p>
          <a:p>
            <a:pPr marL="628650" lvl="1" indent="-171450" algn="l" rtl="0">
              <a:lnSpc>
                <a:spcPct val="100000"/>
              </a:lnSpc>
              <a:spcBef>
                <a:spcPts val="0"/>
              </a:spcBef>
              <a:spcAft>
                <a:spcPts val="0"/>
              </a:spcAft>
              <a:buSzPts val="1100"/>
              <a:buChar char="○"/>
            </a:pPr>
            <a:r>
              <a:rPr lang="en-US" sz="1100" b="0"/>
              <a:t>Create a new class in your project for your Selenium test</a:t>
            </a:r>
            <a:endParaRPr/>
          </a:p>
          <a:p>
            <a:pPr marL="628650" lvl="1" indent="-171450" algn="l" rtl="0">
              <a:lnSpc>
                <a:spcPct val="100000"/>
              </a:lnSpc>
              <a:spcBef>
                <a:spcPts val="0"/>
              </a:spcBef>
              <a:spcAft>
                <a:spcPts val="0"/>
              </a:spcAft>
              <a:buSzPts val="1100"/>
              <a:buChar char="○"/>
            </a:pPr>
            <a:r>
              <a:rPr lang="en-US" sz="1100" b="0"/>
              <a:t>Import necessary packages:</a:t>
            </a:r>
            <a:endParaRPr/>
          </a:p>
          <a:p>
            <a:pPr marL="1085850" lvl="2" indent="-171450" algn="l" rtl="0">
              <a:lnSpc>
                <a:spcPct val="100000"/>
              </a:lnSpc>
              <a:spcBef>
                <a:spcPts val="0"/>
              </a:spcBef>
              <a:spcAft>
                <a:spcPts val="0"/>
              </a:spcAft>
              <a:buSzPts val="1100"/>
              <a:buChar char="■"/>
            </a:pPr>
            <a:r>
              <a:rPr lang="en-US" b="0" i="1"/>
              <a:t>import org.openqa.selenium.WebDriver;</a:t>
            </a:r>
            <a:endParaRPr/>
          </a:p>
          <a:p>
            <a:pPr marL="1085850" lvl="2" indent="-171450" algn="l" rtl="0">
              <a:lnSpc>
                <a:spcPct val="100000"/>
              </a:lnSpc>
              <a:spcBef>
                <a:spcPts val="0"/>
              </a:spcBef>
              <a:spcAft>
                <a:spcPts val="0"/>
              </a:spcAft>
              <a:buSzPts val="1100"/>
              <a:buChar char="■"/>
            </a:pPr>
            <a:r>
              <a:rPr lang="en-US" b="0" i="1"/>
              <a:t>import org.openqa.selenium.chrome.ChromeDriver;</a:t>
            </a:r>
            <a:endParaRPr/>
          </a:p>
          <a:p>
            <a:pPr marL="1085850" lvl="2" indent="-171450" algn="l" rtl="0">
              <a:lnSpc>
                <a:spcPct val="100000"/>
              </a:lnSpc>
              <a:spcBef>
                <a:spcPts val="0"/>
              </a:spcBef>
              <a:spcAft>
                <a:spcPts val="0"/>
              </a:spcAft>
              <a:buSzPts val="1100"/>
              <a:buChar char="■"/>
            </a:pPr>
            <a:r>
              <a:rPr lang="en-US" b="0" i="1"/>
              <a:t>import org.TestNG.annotations.Test;</a:t>
            </a:r>
            <a:endParaRPr/>
          </a:p>
          <a:p>
            <a:pPr marL="1085850" lvl="2"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Write a Test Method</a:t>
            </a:r>
            <a:endParaRPr/>
          </a:p>
          <a:p>
            <a:pPr marL="628650" lvl="1" indent="-171450" algn="l" rtl="0">
              <a:lnSpc>
                <a:spcPct val="100000"/>
              </a:lnSpc>
              <a:spcBef>
                <a:spcPts val="0"/>
              </a:spcBef>
              <a:spcAft>
                <a:spcPts val="0"/>
              </a:spcAft>
              <a:buSzPts val="1100"/>
              <a:buChar char="○"/>
            </a:pPr>
            <a:r>
              <a:rPr lang="en-US" b="0"/>
              <a:t>Write a TestNG test method</a:t>
            </a:r>
            <a:endParaRPr/>
          </a:p>
          <a:p>
            <a:pPr marL="628650" lvl="1" indent="-171450" algn="l" rtl="0">
              <a:lnSpc>
                <a:spcPct val="100000"/>
              </a:lnSpc>
              <a:spcBef>
                <a:spcPts val="0"/>
              </a:spcBef>
              <a:spcAft>
                <a:spcPts val="0"/>
              </a:spcAft>
              <a:buSzPts val="1100"/>
              <a:buChar char="○"/>
            </a:pPr>
            <a:r>
              <a:rPr lang="en-US" b="0"/>
              <a:t>For example:</a:t>
            </a:r>
            <a:endParaRPr/>
          </a:p>
          <a:p>
            <a:pPr marL="628650" lvl="1" indent="-101600" algn="l" rtl="0">
              <a:lnSpc>
                <a:spcPct val="100000"/>
              </a:lnSpc>
              <a:spcBef>
                <a:spcPts val="0"/>
              </a:spcBef>
              <a:spcAft>
                <a:spcPts val="0"/>
              </a:spcAft>
              <a:buSzPts val="1100"/>
              <a:buNone/>
            </a:pPr>
            <a:endParaRPr b="0"/>
          </a:p>
          <a:p>
            <a:pPr marL="914400" lvl="2" indent="0" algn="l" rtl="0">
              <a:lnSpc>
                <a:spcPct val="100000"/>
              </a:lnSpc>
              <a:spcBef>
                <a:spcPts val="0"/>
              </a:spcBef>
              <a:spcAft>
                <a:spcPts val="0"/>
              </a:spcAft>
              <a:buSzPts val="1100"/>
              <a:buNone/>
            </a:pPr>
            <a:r>
              <a:rPr lang="en-US" b="0" i="1"/>
              <a:t>public class MyFirstSeleniumTest {</a:t>
            </a:r>
            <a:endParaRPr/>
          </a:p>
          <a:p>
            <a:pPr marL="914400" lvl="2" indent="0" algn="l" rtl="0">
              <a:lnSpc>
                <a:spcPct val="100000"/>
              </a:lnSpc>
              <a:spcBef>
                <a:spcPts val="0"/>
              </a:spcBef>
              <a:spcAft>
                <a:spcPts val="0"/>
              </a:spcAft>
              <a:buSzPts val="1100"/>
              <a:buNone/>
            </a:pPr>
            <a:r>
              <a:rPr lang="en-US" b="0" i="1"/>
              <a:t>    @Test</a:t>
            </a:r>
            <a:endParaRPr/>
          </a:p>
          <a:p>
            <a:pPr marL="914400" lvl="2" indent="0" algn="l" rtl="0">
              <a:lnSpc>
                <a:spcPct val="100000"/>
              </a:lnSpc>
              <a:spcBef>
                <a:spcPts val="0"/>
              </a:spcBef>
              <a:spcAft>
                <a:spcPts val="0"/>
              </a:spcAft>
              <a:buSzPts val="1100"/>
              <a:buNone/>
            </a:pPr>
            <a:r>
              <a:rPr lang="en-US" b="0" i="1"/>
              <a:t>    public void myFirstTest() {</a:t>
            </a:r>
            <a:endParaRPr/>
          </a:p>
          <a:p>
            <a:pPr marL="914400" lvl="2" indent="0" algn="l" rtl="0">
              <a:lnSpc>
                <a:spcPct val="100000"/>
              </a:lnSpc>
              <a:spcBef>
                <a:spcPts val="0"/>
              </a:spcBef>
              <a:spcAft>
                <a:spcPts val="0"/>
              </a:spcAft>
              <a:buSzPts val="1100"/>
              <a:buNone/>
            </a:pPr>
            <a:r>
              <a:rPr lang="en-US" b="0" i="1"/>
              <a:t>        System.setProperty("webdriver.chrome.driver", "path/to/chromedriver");</a:t>
            </a:r>
            <a:endParaRPr/>
          </a:p>
          <a:p>
            <a:pPr marL="914400" lvl="2" indent="0" algn="l" rtl="0">
              <a:lnSpc>
                <a:spcPct val="100000"/>
              </a:lnSpc>
              <a:spcBef>
                <a:spcPts val="0"/>
              </a:spcBef>
              <a:spcAft>
                <a:spcPts val="0"/>
              </a:spcAft>
              <a:buSzPts val="1100"/>
              <a:buNone/>
            </a:pPr>
            <a:r>
              <a:rPr lang="en-US" b="0" i="1"/>
              <a:t>        WebDriver driver = new ChromeDriver();</a:t>
            </a:r>
            <a:endParaRPr/>
          </a:p>
          <a:p>
            <a:pPr marL="914400" lvl="2" indent="0" algn="l" rtl="0">
              <a:lnSpc>
                <a:spcPct val="100000"/>
              </a:lnSpc>
              <a:spcBef>
                <a:spcPts val="0"/>
              </a:spcBef>
              <a:spcAft>
                <a:spcPts val="0"/>
              </a:spcAft>
              <a:buSzPts val="1100"/>
              <a:buNone/>
            </a:pPr>
            <a:r>
              <a:rPr lang="en-US" b="0" i="1"/>
              <a:t>        driver.get("https://www.mydomain.com");</a:t>
            </a:r>
            <a:endParaRPr/>
          </a:p>
          <a:p>
            <a:pPr marL="914400" lvl="2" indent="0" algn="l" rtl="0">
              <a:lnSpc>
                <a:spcPct val="100000"/>
              </a:lnSpc>
              <a:spcBef>
                <a:spcPts val="0"/>
              </a:spcBef>
              <a:spcAft>
                <a:spcPts val="0"/>
              </a:spcAft>
              <a:buSzPts val="1100"/>
              <a:buNone/>
            </a:pPr>
            <a:r>
              <a:rPr lang="en-US" b="0" i="1"/>
              <a:t>        System.out.println("Page Title: " + driver.getTitle());</a:t>
            </a:r>
            <a:endParaRPr/>
          </a:p>
          <a:p>
            <a:pPr marL="914400" lvl="2" indent="0" algn="l" rtl="0">
              <a:lnSpc>
                <a:spcPct val="100000"/>
              </a:lnSpc>
              <a:spcBef>
                <a:spcPts val="0"/>
              </a:spcBef>
              <a:spcAft>
                <a:spcPts val="0"/>
              </a:spcAft>
              <a:buSzPts val="1100"/>
              <a:buNone/>
            </a:pPr>
            <a:r>
              <a:rPr lang="en-US" b="0" i="1"/>
              <a:t>        driver.quit();</a:t>
            </a:r>
            <a:endParaRPr/>
          </a:p>
          <a:p>
            <a:pPr marL="914400" lvl="2" indent="0" algn="l" rtl="0">
              <a:lnSpc>
                <a:spcPct val="100000"/>
              </a:lnSpc>
              <a:spcBef>
                <a:spcPts val="0"/>
              </a:spcBef>
              <a:spcAft>
                <a:spcPts val="0"/>
              </a:spcAft>
              <a:buSzPts val="1100"/>
              <a:buNone/>
            </a:pPr>
            <a:r>
              <a:rPr lang="en-US" b="0" i="1"/>
              <a:t>    }</a:t>
            </a:r>
            <a:endParaRPr b="0" i="1"/>
          </a:p>
          <a:p>
            <a:pPr marL="914400" lvl="2" indent="0" algn="l" rtl="0">
              <a:lnSpc>
                <a:spcPct val="100000"/>
              </a:lnSpc>
              <a:spcBef>
                <a:spcPts val="0"/>
              </a:spcBef>
              <a:spcAft>
                <a:spcPts val="0"/>
              </a:spcAft>
              <a:buSzPts val="1100"/>
              <a:buNone/>
            </a:pPr>
            <a:r>
              <a:rPr lang="en-US" b="0" i="1"/>
              <a:t>}</a:t>
            </a:r>
            <a:endParaRPr/>
          </a:p>
          <a:p>
            <a:pPr marL="914400" lvl="2" indent="0" algn="l" rtl="0">
              <a:lnSpc>
                <a:spcPct val="100000"/>
              </a:lnSpc>
              <a:spcBef>
                <a:spcPts val="0"/>
              </a:spcBef>
              <a:spcAft>
                <a:spcPts val="0"/>
              </a:spcAft>
              <a:buSzPts val="1100"/>
              <a:buNone/>
            </a:pPr>
            <a:endParaRPr b="0" i="1"/>
          </a:p>
          <a:p>
            <a:pPr marL="628650" lvl="1" indent="-101600" algn="l" rtl="0">
              <a:lnSpc>
                <a:spcPct val="100000"/>
              </a:lnSpc>
              <a:spcBef>
                <a:spcPts val="0"/>
              </a:spcBef>
              <a:spcAft>
                <a:spcPts val="0"/>
              </a:spcAft>
              <a:buSzPts val="1100"/>
              <a:buNone/>
            </a:pPr>
            <a:endParaRPr b="0" i="1"/>
          </a:p>
          <a:p>
            <a:pPr marL="628650" lvl="1" indent="-101600" algn="l" rtl="0">
              <a:lnSpc>
                <a:spcPct val="100000"/>
              </a:lnSpc>
              <a:spcBef>
                <a:spcPts val="0"/>
              </a:spcBef>
              <a:spcAft>
                <a:spcPts val="0"/>
              </a:spcAft>
              <a:buSzPts val="1100"/>
              <a:buNone/>
            </a:pPr>
            <a:endParaRPr b="0" i="1"/>
          </a:p>
        </p:txBody>
      </p:sp>
    </p:spTree>
    <p:extLst>
      <p:ext uri="{BB962C8B-B14F-4D97-AF65-F5344CB8AC3E}">
        <p14:creationId xmlns:p14="http://schemas.microsoft.com/office/powerpoint/2010/main" val="1377979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steps for writing selenium test method for configuring TestNG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0" lvl="0" indent="0" algn="l" rtl="0">
              <a:lnSpc>
                <a:spcPct val="100000"/>
              </a:lnSpc>
              <a:spcBef>
                <a:spcPts val="0"/>
              </a:spcBef>
              <a:spcAft>
                <a:spcPts val="0"/>
              </a:spcAft>
              <a:buSzPts val="1100"/>
              <a:buNone/>
            </a:pPr>
            <a:endParaRPr sz="1100" b="0"/>
          </a:p>
          <a:p>
            <a:pPr marL="0" lvl="0" indent="0" algn="l" rtl="0">
              <a:lnSpc>
                <a:spcPct val="100000"/>
              </a:lnSpc>
              <a:spcBef>
                <a:spcPts val="0"/>
              </a:spcBef>
              <a:spcAft>
                <a:spcPts val="0"/>
              </a:spcAft>
              <a:buSzPts val="1100"/>
              <a:buNone/>
            </a:pPr>
            <a:r>
              <a:rPr lang="en-US" sz="1100" b="0"/>
              <a:t>Write a Selenium Script:</a:t>
            </a:r>
            <a:endParaRPr b="0"/>
          </a:p>
          <a:p>
            <a:pPr marL="171450" lvl="0" indent="-171450" algn="l" rtl="0">
              <a:lnSpc>
                <a:spcPct val="100000"/>
              </a:lnSpc>
              <a:spcBef>
                <a:spcPts val="0"/>
              </a:spcBef>
              <a:spcAft>
                <a:spcPts val="0"/>
              </a:spcAft>
              <a:buSzPts val="1100"/>
              <a:buChar char="●"/>
            </a:pPr>
            <a:r>
              <a:rPr lang="en-US" b="0"/>
              <a:t>Write a Test Method</a:t>
            </a:r>
            <a:endParaRPr/>
          </a:p>
          <a:p>
            <a:pPr marL="628650" lvl="1" indent="-171450" algn="l" rtl="0">
              <a:lnSpc>
                <a:spcPct val="100000"/>
              </a:lnSpc>
              <a:spcBef>
                <a:spcPts val="0"/>
              </a:spcBef>
              <a:spcAft>
                <a:spcPts val="0"/>
              </a:spcAft>
              <a:buSzPts val="1100"/>
              <a:buChar char="○"/>
            </a:pPr>
            <a:r>
              <a:rPr lang="en-US" b="0"/>
              <a:t>Write a TestNG test method</a:t>
            </a:r>
            <a:endParaRPr/>
          </a:p>
          <a:p>
            <a:pPr marL="628650" lvl="1" indent="-171450" algn="l" rtl="0">
              <a:lnSpc>
                <a:spcPct val="100000"/>
              </a:lnSpc>
              <a:spcBef>
                <a:spcPts val="0"/>
              </a:spcBef>
              <a:spcAft>
                <a:spcPts val="0"/>
              </a:spcAft>
              <a:buSzPts val="1100"/>
              <a:buChar char="○"/>
            </a:pPr>
            <a:r>
              <a:rPr lang="en-US" b="0"/>
              <a:t>For example:</a:t>
            </a:r>
            <a:endParaRPr/>
          </a:p>
          <a:p>
            <a:pPr marL="628650" lvl="1" indent="-101600" algn="l" rtl="0">
              <a:lnSpc>
                <a:spcPct val="100000"/>
              </a:lnSpc>
              <a:spcBef>
                <a:spcPts val="0"/>
              </a:spcBef>
              <a:spcAft>
                <a:spcPts val="0"/>
              </a:spcAft>
              <a:buSzPts val="1100"/>
              <a:buNone/>
            </a:pPr>
            <a:endParaRPr b="0"/>
          </a:p>
          <a:p>
            <a:pPr marL="914400" lvl="2" indent="0" algn="l" rtl="0">
              <a:lnSpc>
                <a:spcPct val="100000"/>
              </a:lnSpc>
              <a:spcBef>
                <a:spcPts val="0"/>
              </a:spcBef>
              <a:spcAft>
                <a:spcPts val="0"/>
              </a:spcAft>
              <a:buSzPts val="1100"/>
              <a:buNone/>
            </a:pPr>
            <a:r>
              <a:rPr lang="en-US" b="0" i="1"/>
              <a:t>public class MyFirstSeleniumTest {</a:t>
            </a:r>
            <a:endParaRPr/>
          </a:p>
          <a:p>
            <a:pPr marL="914400" lvl="2" indent="0" algn="l" rtl="0">
              <a:lnSpc>
                <a:spcPct val="100000"/>
              </a:lnSpc>
              <a:spcBef>
                <a:spcPts val="0"/>
              </a:spcBef>
              <a:spcAft>
                <a:spcPts val="0"/>
              </a:spcAft>
              <a:buSzPts val="1100"/>
              <a:buNone/>
            </a:pPr>
            <a:r>
              <a:rPr lang="en-US" b="0" i="1"/>
              <a:t>    @Test</a:t>
            </a:r>
            <a:endParaRPr/>
          </a:p>
          <a:p>
            <a:pPr marL="914400" lvl="2" indent="0" algn="l" rtl="0">
              <a:lnSpc>
                <a:spcPct val="100000"/>
              </a:lnSpc>
              <a:spcBef>
                <a:spcPts val="0"/>
              </a:spcBef>
              <a:spcAft>
                <a:spcPts val="0"/>
              </a:spcAft>
              <a:buSzPts val="1100"/>
              <a:buNone/>
            </a:pPr>
            <a:r>
              <a:rPr lang="en-US" b="0" i="1"/>
              <a:t>    public void myFirstTest() {</a:t>
            </a:r>
            <a:endParaRPr/>
          </a:p>
          <a:p>
            <a:pPr marL="914400" lvl="2" indent="0" algn="l" rtl="0">
              <a:lnSpc>
                <a:spcPct val="100000"/>
              </a:lnSpc>
              <a:spcBef>
                <a:spcPts val="0"/>
              </a:spcBef>
              <a:spcAft>
                <a:spcPts val="0"/>
              </a:spcAft>
              <a:buSzPts val="1100"/>
              <a:buNone/>
            </a:pPr>
            <a:r>
              <a:rPr lang="en-US" b="0" i="1"/>
              <a:t>        System.setProperty("webdriver.chrome.driver", "path/to/chromedriver");</a:t>
            </a:r>
            <a:endParaRPr/>
          </a:p>
          <a:p>
            <a:pPr marL="914400" lvl="2" indent="0" algn="l" rtl="0">
              <a:lnSpc>
                <a:spcPct val="100000"/>
              </a:lnSpc>
              <a:spcBef>
                <a:spcPts val="0"/>
              </a:spcBef>
              <a:spcAft>
                <a:spcPts val="0"/>
              </a:spcAft>
              <a:buSzPts val="1100"/>
              <a:buNone/>
            </a:pPr>
            <a:r>
              <a:rPr lang="en-US" b="0" i="1"/>
              <a:t>        WebDriver driver = new ChromeDriver();</a:t>
            </a:r>
            <a:endParaRPr/>
          </a:p>
          <a:p>
            <a:pPr marL="914400" lvl="2" indent="0" algn="l" rtl="0">
              <a:lnSpc>
                <a:spcPct val="100000"/>
              </a:lnSpc>
              <a:spcBef>
                <a:spcPts val="0"/>
              </a:spcBef>
              <a:spcAft>
                <a:spcPts val="0"/>
              </a:spcAft>
              <a:buSzPts val="1100"/>
              <a:buNone/>
            </a:pPr>
            <a:r>
              <a:rPr lang="en-US" b="0" i="1"/>
              <a:t>        driver.get("https://www.mydomain.com");</a:t>
            </a:r>
            <a:endParaRPr/>
          </a:p>
          <a:p>
            <a:pPr marL="914400" lvl="2" indent="0" algn="l" rtl="0">
              <a:lnSpc>
                <a:spcPct val="100000"/>
              </a:lnSpc>
              <a:spcBef>
                <a:spcPts val="0"/>
              </a:spcBef>
              <a:spcAft>
                <a:spcPts val="0"/>
              </a:spcAft>
              <a:buSzPts val="1100"/>
              <a:buNone/>
            </a:pPr>
            <a:r>
              <a:rPr lang="en-US" b="0" i="1"/>
              <a:t>        System.out.println("Page Title: " + driver.getTitle());</a:t>
            </a:r>
            <a:endParaRPr/>
          </a:p>
          <a:p>
            <a:pPr marL="914400" lvl="2" indent="0" algn="l" rtl="0">
              <a:lnSpc>
                <a:spcPct val="100000"/>
              </a:lnSpc>
              <a:spcBef>
                <a:spcPts val="0"/>
              </a:spcBef>
              <a:spcAft>
                <a:spcPts val="0"/>
              </a:spcAft>
              <a:buSzPts val="1100"/>
              <a:buNone/>
            </a:pPr>
            <a:r>
              <a:rPr lang="en-US" b="0" i="1"/>
              <a:t>        driver.quit();</a:t>
            </a:r>
            <a:endParaRPr/>
          </a:p>
          <a:p>
            <a:pPr marL="914400" lvl="2" indent="0" algn="l" rtl="0">
              <a:lnSpc>
                <a:spcPct val="100000"/>
              </a:lnSpc>
              <a:spcBef>
                <a:spcPts val="0"/>
              </a:spcBef>
              <a:spcAft>
                <a:spcPts val="0"/>
              </a:spcAft>
              <a:buSzPts val="1100"/>
              <a:buNone/>
            </a:pPr>
            <a:r>
              <a:rPr lang="en-US" b="0" i="1"/>
              <a:t>    }</a:t>
            </a:r>
            <a:endParaRPr b="0" i="1"/>
          </a:p>
          <a:p>
            <a:pPr marL="914400" lvl="2" indent="0" algn="l" rtl="0">
              <a:lnSpc>
                <a:spcPct val="100000"/>
              </a:lnSpc>
              <a:spcBef>
                <a:spcPts val="0"/>
              </a:spcBef>
              <a:spcAft>
                <a:spcPts val="0"/>
              </a:spcAft>
              <a:buSzPts val="1100"/>
              <a:buNone/>
            </a:pPr>
            <a:r>
              <a:rPr lang="en-US" b="0" i="1"/>
              <a:t>}</a:t>
            </a:r>
            <a:endParaRPr/>
          </a:p>
          <a:p>
            <a:pPr marL="914400" lvl="2" indent="0" algn="l" rtl="0">
              <a:lnSpc>
                <a:spcPct val="100000"/>
              </a:lnSpc>
              <a:spcBef>
                <a:spcPts val="0"/>
              </a:spcBef>
              <a:spcAft>
                <a:spcPts val="0"/>
              </a:spcAft>
              <a:buSzPts val="1100"/>
              <a:buNone/>
            </a:pPr>
            <a:endParaRPr b="0" i="1"/>
          </a:p>
          <a:p>
            <a:pPr marL="628650" lvl="1" indent="-101600" algn="l" rtl="0">
              <a:lnSpc>
                <a:spcPct val="100000"/>
              </a:lnSpc>
              <a:spcBef>
                <a:spcPts val="0"/>
              </a:spcBef>
              <a:spcAft>
                <a:spcPts val="0"/>
              </a:spcAft>
              <a:buSzPts val="1100"/>
              <a:buNone/>
            </a:pPr>
            <a:endParaRPr b="0" i="1"/>
          </a:p>
          <a:p>
            <a:pPr marL="628650" lvl="1" indent="-101600" algn="l" rtl="0">
              <a:lnSpc>
                <a:spcPct val="100000"/>
              </a:lnSpc>
              <a:spcBef>
                <a:spcPts val="0"/>
              </a:spcBef>
              <a:spcAft>
                <a:spcPts val="0"/>
              </a:spcAft>
              <a:buSzPts val="1100"/>
              <a:buNone/>
            </a:pPr>
            <a:endParaRPr b="0" i="1"/>
          </a:p>
        </p:txBody>
      </p:sp>
    </p:spTree>
    <p:extLst>
      <p:ext uri="{BB962C8B-B14F-4D97-AF65-F5344CB8AC3E}">
        <p14:creationId xmlns:p14="http://schemas.microsoft.com/office/powerpoint/2010/main" val="685954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a:t>
            </a:r>
            <a:r>
              <a:rPr lang="en-US" sz="1100" b="0"/>
              <a:t>TestNG XML configuration </a:t>
            </a:r>
            <a:r>
              <a:rPr lang="en-US"/>
              <a:t>steps for configuring TestNG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0" lvl="0" indent="0" algn="l" rtl="0">
              <a:lnSpc>
                <a:spcPct val="100000"/>
              </a:lnSpc>
              <a:spcBef>
                <a:spcPts val="0"/>
              </a:spcBef>
              <a:spcAft>
                <a:spcPts val="0"/>
              </a:spcAft>
              <a:buSzPts val="1100"/>
              <a:buNone/>
            </a:pPr>
            <a:endParaRPr sz="1100" b="0"/>
          </a:p>
          <a:p>
            <a:pPr marL="171450" lvl="0" indent="-171450" algn="l" rtl="0">
              <a:lnSpc>
                <a:spcPct val="100000"/>
              </a:lnSpc>
              <a:spcBef>
                <a:spcPts val="0"/>
              </a:spcBef>
              <a:spcAft>
                <a:spcPts val="0"/>
              </a:spcAft>
              <a:buSzPts val="1100"/>
              <a:buChar char="●"/>
            </a:pPr>
            <a:r>
              <a:rPr lang="en-US" sz="1100" b="0"/>
              <a:t>Configure TestNG XML File</a:t>
            </a:r>
            <a:endParaRPr/>
          </a:p>
          <a:p>
            <a:pPr marL="628650" lvl="1" indent="-171450" algn="l" rtl="0">
              <a:lnSpc>
                <a:spcPct val="100000"/>
              </a:lnSpc>
              <a:spcBef>
                <a:spcPts val="0"/>
              </a:spcBef>
              <a:spcAft>
                <a:spcPts val="0"/>
              </a:spcAft>
              <a:buSzPts val="1100"/>
              <a:buChar char="○"/>
            </a:pPr>
            <a:r>
              <a:rPr lang="en-US" sz="1100" b="0"/>
              <a:t>Create a TestNG XML file to configure your test suite</a:t>
            </a:r>
            <a:endParaRPr/>
          </a:p>
          <a:p>
            <a:pPr marL="628650" lvl="1" indent="-171450" algn="l" rtl="0">
              <a:lnSpc>
                <a:spcPct val="100000"/>
              </a:lnSpc>
              <a:spcBef>
                <a:spcPts val="0"/>
              </a:spcBef>
              <a:spcAft>
                <a:spcPts val="0"/>
              </a:spcAft>
              <a:buSzPts val="1100"/>
              <a:buChar char="○"/>
            </a:pPr>
            <a:r>
              <a:rPr lang="en-US" sz="1100" b="0"/>
              <a:t>Create a file named TestNG.xml with the following content	</a:t>
            </a:r>
            <a:endParaRPr/>
          </a:p>
          <a:p>
            <a:pPr marL="457200" lvl="1" indent="0" algn="l" rtl="0">
              <a:lnSpc>
                <a:spcPct val="100000"/>
              </a:lnSpc>
              <a:spcBef>
                <a:spcPts val="0"/>
              </a:spcBef>
              <a:spcAft>
                <a:spcPts val="0"/>
              </a:spcAft>
              <a:buSzPts val="1100"/>
              <a:buNone/>
            </a:pPr>
            <a:r>
              <a:rPr lang="en-US" sz="1100" b="0"/>
              <a:t>	&lt;suite name="MyFirstTestSuite"&gt;</a:t>
            </a:r>
            <a:endParaRPr/>
          </a:p>
          <a:p>
            <a:pPr marL="914400" lvl="2" indent="0" algn="l" rtl="0">
              <a:lnSpc>
                <a:spcPct val="100000"/>
              </a:lnSpc>
              <a:spcBef>
                <a:spcPts val="0"/>
              </a:spcBef>
              <a:spcAft>
                <a:spcPts val="0"/>
              </a:spcAft>
              <a:buSzPts val="1100"/>
              <a:buNone/>
            </a:pPr>
            <a:r>
              <a:rPr lang="en-US" sz="1100" b="0"/>
              <a:t>    &lt;test name="MyFirstTest"&gt;</a:t>
            </a:r>
            <a:endParaRPr/>
          </a:p>
          <a:p>
            <a:pPr marL="914400" lvl="2" indent="0" algn="l" rtl="0">
              <a:lnSpc>
                <a:spcPct val="100000"/>
              </a:lnSpc>
              <a:spcBef>
                <a:spcPts val="0"/>
              </a:spcBef>
              <a:spcAft>
                <a:spcPts val="0"/>
              </a:spcAft>
              <a:buSzPts val="1100"/>
              <a:buNone/>
            </a:pPr>
            <a:r>
              <a:rPr lang="en-US" sz="1100" b="0"/>
              <a:t>        &lt;classes&gt;</a:t>
            </a:r>
            <a:endParaRPr/>
          </a:p>
          <a:p>
            <a:pPr marL="914400" lvl="2" indent="0" algn="l" rtl="0">
              <a:lnSpc>
                <a:spcPct val="100000"/>
              </a:lnSpc>
              <a:spcBef>
                <a:spcPts val="0"/>
              </a:spcBef>
              <a:spcAft>
                <a:spcPts val="0"/>
              </a:spcAft>
              <a:buSzPts val="1100"/>
              <a:buNone/>
            </a:pPr>
            <a:r>
              <a:rPr lang="en-US" sz="1100" b="0"/>
              <a:t>            &lt;class name="com.mydomain.MyFirstSeleniumTest"/&gt;</a:t>
            </a:r>
            <a:endParaRPr/>
          </a:p>
          <a:p>
            <a:pPr marL="914400" lvl="2" indent="0" algn="l" rtl="0">
              <a:lnSpc>
                <a:spcPct val="100000"/>
              </a:lnSpc>
              <a:spcBef>
                <a:spcPts val="0"/>
              </a:spcBef>
              <a:spcAft>
                <a:spcPts val="0"/>
              </a:spcAft>
              <a:buSzPts val="1100"/>
              <a:buNone/>
            </a:pPr>
            <a:r>
              <a:rPr lang="en-US" sz="1100" b="0"/>
              <a:t>        &lt;/classes&gt;</a:t>
            </a:r>
            <a:endParaRPr/>
          </a:p>
          <a:p>
            <a:pPr marL="914400" lvl="2" indent="0" algn="l" rtl="0">
              <a:lnSpc>
                <a:spcPct val="100000"/>
              </a:lnSpc>
              <a:spcBef>
                <a:spcPts val="0"/>
              </a:spcBef>
              <a:spcAft>
                <a:spcPts val="0"/>
              </a:spcAft>
              <a:buSzPts val="1100"/>
              <a:buNone/>
            </a:pPr>
            <a:r>
              <a:rPr lang="en-US" sz="1100" b="0"/>
              <a:t>    &lt;/test&gt;</a:t>
            </a:r>
            <a:endParaRPr/>
          </a:p>
          <a:p>
            <a:pPr marL="914400" lvl="2" indent="0" algn="l" rtl="0">
              <a:lnSpc>
                <a:spcPct val="100000"/>
              </a:lnSpc>
              <a:spcBef>
                <a:spcPts val="0"/>
              </a:spcBef>
              <a:spcAft>
                <a:spcPts val="0"/>
              </a:spcAft>
              <a:buSzPts val="1100"/>
              <a:buNone/>
            </a:pPr>
            <a:r>
              <a:rPr lang="en-US" sz="1100" b="0"/>
              <a:t>&lt;/suite&gt;</a:t>
            </a:r>
            <a:endParaRPr/>
          </a:p>
          <a:p>
            <a:pPr marL="457200" lvl="1" indent="0" algn="l" rtl="0">
              <a:lnSpc>
                <a:spcPct val="100000"/>
              </a:lnSpc>
              <a:spcBef>
                <a:spcPts val="0"/>
              </a:spcBef>
              <a:spcAft>
                <a:spcPts val="0"/>
              </a:spcAft>
              <a:buSzPts val="1100"/>
              <a:buNone/>
            </a:pPr>
            <a:endParaRPr sz="1100" b="0"/>
          </a:p>
        </p:txBody>
      </p:sp>
    </p:spTree>
    <p:extLst>
      <p:ext uri="{BB962C8B-B14F-4D97-AF65-F5344CB8AC3E}">
        <p14:creationId xmlns:p14="http://schemas.microsoft.com/office/powerpoint/2010/main" val="1857364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how to run the </a:t>
            </a:r>
            <a:r>
              <a:rPr lang="en-US" sz="1100" b="0"/>
              <a:t>TestNG and observe results</a:t>
            </a:r>
            <a:r>
              <a:rPr lang="en-US"/>
              <a:t> with Eclipse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0" lvl="0" indent="0" algn="l" rtl="0">
              <a:lnSpc>
                <a:spcPct val="100000"/>
              </a:lnSpc>
              <a:spcBef>
                <a:spcPts val="0"/>
              </a:spcBef>
              <a:spcAft>
                <a:spcPts val="0"/>
              </a:spcAft>
              <a:buSzPts val="1100"/>
              <a:buNone/>
            </a:pPr>
            <a:endParaRPr sz="1100" b="0"/>
          </a:p>
          <a:p>
            <a:pPr marL="0" lvl="0" indent="0" algn="l" rtl="0">
              <a:lnSpc>
                <a:spcPct val="100000"/>
              </a:lnSpc>
              <a:spcBef>
                <a:spcPts val="0"/>
              </a:spcBef>
              <a:spcAft>
                <a:spcPts val="0"/>
              </a:spcAft>
              <a:buSzPts val="1100"/>
              <a:buNone/>
            </a:pPr>
            <a:r>
              <a:rPr lang="en-US" sz="1100" b="0"/>
              <a:t>Steps to Run the TestNG Test Suite:</a:t>
            </a:r>
            <a:endParaRPr/>
          </a:p>
          <a:p>
            <a:pPr marL="228600" lvl="0" indent="-228600" algn="l" rtl="0">
              <a:lnSpc>
                <a:spcPct val="100000"/>
              </a:lnSpc>
              <a:spcBef>
                <a:spcPts val="0"/>
              </a:spcBef>
              <a:spcAft>
                <a:spcPts val="0"/>
              </a:spcAft>
              <a:buSzPts val="1100"/>
              <a:buFont typeface="Arial"/>
              <a:buAutoNum type="arabicPeriod"/>
            </a:pPr>
            <a:r>
              <a:rPr lang="en-US" sz="1100" b="0"/>
              <a:t>Right-click on your TestNG.xml file</a:t>
            </a:r>
            <a:endParaRPr/>
          </a:p>
          <a:p>
            <a:pPr marL="228600" lvl="0" indent="-228600" algn="l" rtl="0">
              <a:lnSpc>
                <a:spcPct val="100000"/>
              </a:lnSpc>
              <a:spcBef>
                <a:spcPts val="0"/>
              </a:spcBef>
              <a:spcAft>
                <a:spcPts val="0"/>
              </a:spcAft>
              <a:buSzPts val="1100"/>
              <a:buFont typeface="Arial"/>
              <a:buAutoNum type="arabicPeriod"/>
            </a:pPr>
            <a:r>
              <a:rPr lang="en-US" sz="1100" b="0"/>
              <a:t>Select "Run As" &gt; "TestNG Suite."</a:t>
            </a:r>
            <a:endParaRPr/>
          </a:p>
          <a:p>
            <a:pPr marL="228600" lvl="0" indent="-228600" algn="l" rtl="0">
              <a:lnSpc>
                <a:spcPct val="100000"/>
              </a:lnSpc>
              <a:spcBef>
                <a:spcPts val="0"/>
              </a:spcBef>
              <a:spcAft>
                <a:spcPts val="0"/>
              </a:spcAft>
              <a:buSzPts val="1100"/>
              <a:buFont typeface="Arial"/>
              <a:buAutoNum type="arabicPeriod"/>
            </a:pPr>
            <a:r>
              <a:rPr lang="en-US" sz="1100" b="0"/>
              <a:t>Observe the execution of your Selenium test in the console</a:t>
            </a:r>
            <a:endParaRPr/>
          </a:p>
          <a:p>
            <a:pPr marL="228600" lvl="0" indent="-228600" algn="l" rtl="0">
              <a:lnSpc>
                <a:spcPct val="100000"/>
              </a:lnSpc>
              <a:spcBef>
                <a:spcPts val="0"/>
              </a:spcBef>
              <a:spcAft>
                <a:spcPts val="0"/>
              </a:spcAft>
              <a:buSzPts val="1100"/>
              <a:buFont typeface="Arial"/>
              <a:buAutoNum type="arabicPeriod"/>
            </a:pPr>
            <a:r>
              <a:rPr lang="en-US" sz="1100" b="0"/>
              <a:t>The browser should open</a:t>
            </a:r>
            <a:endParaRPr/>
          </a:p>
          <a:p>
            <a:pPr marL="228600" lvl="0" indent="-228600" algn="l" rtl="0">
              <a:lnSpc>
                <a:spcPct val="100000"/>
              </a:lnSpc>
              <a:spcBef>
                <a:spcPts val="0"/>
              </a:spcBef>
              <a:spcAft>
                <a:spcPts val="0"/>
              </a:spcAft>
              <a:buSzPts val="1100"/>
              <a:buFont typeface="Arial"/>
              <a:buAutoNum type="arabicPeriod"/>
            </a:pPr>
            <a:r>
              <a:rPr lang="en-US" sz="1100" b="0"/>
              <a:t>Navigate to https://www.mydomain.com,</a:t>
            </a:r>
            <a:endParaRPr/>
          </a:p>
          <a:p>
            <a:pPr marL="228600" lvl="0" indent="-228600" algn="l" rtl="0">
              <a:lnSpc>
                <a:spcPct val="100000"/>
              </a:lnSpc>
              <a:spcBef>
                <a:spcPts val="0"/>
              </a:spcBef>
              <a:spcAft>
                <a:spcPts val="0"/>
              </a:spcAft>
              <a:buSzPts val="1100"/>
              <a:buFont typeface="Arial"/>
              <a:buAutoNum type="arabicPeriod"/>
            </a:pPr>
            <a:r>
              <a:rPr lang="en-US" sz="1100" b="0"/>
              <a:t>Print the page title and then close</a:t>
            </a:r>
            <a:endParaRPr/>
          </a:p>
          <a:p>
            <a:pPr marL="228600" lvl="0" indent="-228600" algn="l" rtl="0">
              <a:lnSpc>
                <a:spcPct val="100000"/>
              </a:lnSpc>
              <a:spcBef>
                <a:spcPts val="0"/>
              </a:spcBef>
              <a:spcAft>
                <a:spcPts val="0"/>
              </a:spcAft>
              <a:buSzPts val="1100"/>
              <a:buFont typeface="Arial"/>
              <a:buAutoNum type="arabicPeriod"/>
            </a:pPr>
            <a:r>
              <a:rPr lang="en-US" sz="1100" b="0"/>
              <a:t>After running test, HTML report available in the test-output directory within the project</a:t>
            </a:r>
            <a:endParaRPr/>
          </a:p>
        </p:txBody>
      </p:sp>
    </p:spTree>
    <p:extLst>
      <p:ext uri="{BB962C8B-B14F-4D97-AF65-F5344CB8AC3E}">
        <p14:creationId xmlns:p14="http://schemas.microsoft.com/office/powerpoint/2010/main" val="3862548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Answer: True</a:t>
            </a:r>
            <a:endParaRPr/>
          </a:p>
        </p:txBody>
      </p:sp>
    </p:spTree>
    <p:extLst>
      <p:ext uri="{BB962C8B-B14F-4D97-AF65-F5344CB8AC3E}">
        <p14:creationId xmlns:p14="http://schemas.microsoft.com/office/powerpoint/2010/main" val="52136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rPr>
              <a:t>Notes to the Facilitator:</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Inform the participants about the topics that they will be learning in this module.</a:t>
            </a:r>
            <a:endParaRPr sz="1200" dirty="0">
              <a:solidFill>
                <a:schemeClr val="dk1"/>
              </a:solidFill>
            </a:endParaRPr>
          </a:p>
          <a:p>
            <a:pPr marL="0" lvl="0" indent="0" algn="l" rtl="0">
              <a:lnSpc>
                <a:spcPct val="115000"/>
              </a:lnSpc>
              <a:spcBef>
                <a:spcPts val="1600"/>
              </a:spcBef>
              <a:spcAft>
                <a:spcPts val="0"/>
              </a:spcAft>
              <a:buSzPts val="1100"/>
              <a:buNone/>
            </a:pPr>
            <a:endParaRPr lang="en-US" sz="1200" b="1" dirty="0">
              <a:solidFill>
                <a:schemeClr val="dk1"/>
              </a:solidFill>
            </a:endParaRPr>
          </a:p>
          <a:p>
            <a:pPr marL="0" lvl="0" indent="0" algn="l" rtl="0">
              <a:lnSpc>
                <a:spcPct val="115000"/>
              </a:lnSpc>
              <a:spcBef>
                <a:spcPts val="1600"/>
              </a:spcBef>
              <a:spcAft>
                <a:spcPts val="0"/>
              </a:spcAft>
              <a:buSzPts val="1100"/>
              <a:buNone/>
            </a:pPr>
            <a:r>
              <a:rPr lang="en-US" sz="1200" b="1" dirty="0">
                <a:solidFill>
                  <a:schemeClr val="dk1"/>
                </a:solidFill>
              </a:rPr>
              <a:t>Notes to the Participants:</a:t>
            </a:r>
            <a:endParaRPr sz="1200" b="1" dirty="0">
              <a:solidFill>
                <a:schemeClr val="dk1"/>
              </a:solidFill>
            </a:endParaRPr>
          </a:p>
          <a:p>
            <a:pPr marL="0" lvl="0" indent="0" algn="l" rtl="0">
              <a:lnSpc>
                <a:spcPct val="115000"/>
              </a:lnSpc>
              <a:spcBef>
                <a:spcPts val="0"/>
              </a:spcBef>
              <a:spcAft>
                <a:spcPts val="0"/>
              </a:spcAft>
              <a:buSzPts val="1100"/>
              <a:buNone/>
            </a:pPr>
            <a:r>
              <a:rPr lang="en-US" sz="1200" dirty="0">
                <a:solidFill>
                  <a:schemeClr val="dk1"/>
                </a:solidFill>
              </a:rPr>
              <a:t>You will learn about the following topics in this module:</a:t>
            </a:r>
            <a:endParaRPr sz="1200" dirty="0">
              <a:solidFill>
                <a:schemeClr val="dk1"/>
              </a:solidFill>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Introduction to selenium and </a:t>
            </a:r>
            <a:r>
              <a:rPr lang="en-US" sz="1100" b="0" i="0" u="none" strike="noStrike" cap="none" dirty="0" err="1">
                <a:solidFill>
                  <a:srgbClr val="000000"/>
                </a:solidFill>
                <a:latin typeface="Arial"/>
                <a:ea typeface="Arial"/>
                <a:cs typeface="Arial"/>
                <a:sym typeface="Arial"/>
              </a:rPr>
              <a:t>TestNG</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Selenium components</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Selenium architecture</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err="1">
                <a:solidFill>
                  <a:srgbClr val="000000"/>
                </a:solidFill>
                <a:latin typeface="Arial"/>
                <a:ea typeface="Arial"/>
                <a:cs typeface="Arial"/>
                <a:sym typeface="Arial"/>
              </a:rPr>
              <a:t>TestNG</a:t>
            </a:r>
            <a:r>
              <a:rPr lang="en-US" sz="1100" b="0" i="0" u="none" strike="noStrike" cap="none" dirty="0">
                <a:solidFill>
                  <a:srgbClr val="000000"/>
                </a:solidFill>
                <a:latin typeface="Arial"/>
                <a:ea typeface="Arial"/>
                <a:cs typeface="Arial"/>
                <a:sym typeface="Arial"/>
              </a:rPr>
              <a:t>, features</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err="1">
                <a:solidFill>
                  <a:srgbClr val="000000"/>
                </a:solidFill>
                <a:latin typeface="Arial"/>
                <a:ea typeface="Arial"/>
                <a:cs typeface="Arial"/>
                <a:sym typeface="Arial"/>
              </a:rPr>
              <a:t>TestNG</a:t>
            </a:r>
            <a:r>
              <a:rPr lang="en-US" sz="1100" b="0" i="0" u="none" strike="noStrike" cap="none" dirty="0">
                <a:solidFill>
                  <a:srgbClr val="000000"/>
                </a:solidFill>
                <a:latin typeface="Arial"/>
                <a:ea typeface="Arial"/>
                <a:cs typeface="Arial"/>
                <a:sym typeface="Arial"/>
              </a:rPr>
              <a:t> comparison with Junit</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Configuring </a:t>
            </a:r>
            <a:r>
              <a:rPr lang="en-US" sz="1100" b="0" i="0" u="none" strike="noStrike" cap="none" dirty="0" err="1">
                <a:solidFill>
                  <a:srgbClr val="000000"/>
                </a:solidFill>
                <a:latin typeface="Arial"/>
                <a:ea typeface="Arial"/>
                <a:cs typeface="Arial"/>
                <a:sym typeface="Arial"/>
              </a:rPr>
              <a:t>TestNG</a:t>
            </a:r>
            <a:r>
              <a:rPr lang="en-US" sz="1100" b="0" i="0" u="none" strike="noStrike" cap="none" dirty="0">
                <a:solidFill>
                  <a:srgbClr val="000000"/>
                </a:solidFill>
                <a:latin typeface="Arial"/>
                <a:ea typeface="Arial"/>
                <a:cs typeface="Arial"/>
                <a:sym typeface="Arial"/>
              </a:rPr>
              <a:t> with Eclipse,</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Writing selenium scripts from scratch, test runs and reports</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err="1">
                <a:solidFill>
                  <a:srgbClr val="000000"/>
                </a:solidFill>
                <a:latin typeface="Arial"/>
                <a:ea typeface="Arial"/>
                <a:cs typeface="Arial"/>
                <a:sym typeface="Arial"/>
              </a:rPr>
              <a:t>TestNG</a:t>
            </a:r>
            <a:r>
              <a:rPr lang="en-US" sz="1100" b="0" i="0" u="none" strike="noStrike" cap="none" dirty="0">
                <a:solidFill>
                  <a:srgbClr val="000000"/>
                </a:solidFill>
                <a:latin typeface="Arial"/>
                <a:ea typeface="Arial"/>
                <a:cs typeface="Arial"/>
                <a:sym typeface="Arial"/>
              </a:rPr>
              <a:t> annotations</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Hard Assertion and Soft Assertion</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Prioritizing of execution for test cases</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err="1">
                <a:solidFill>
                  <a:srgbClr val="000000"/>
                </a:solidFill>
                <a:latin typeface="Arial"/>
                <a:ea typeface="Arial"/>
                <a:cs typeface="Arial"/>
                <a:sym typeface="Arial"/>
              </a:rPr>
              <a:t>TestNG</a:t>
            </a:r>
            <a:r>
              <a:rPr lang="en-US" sz="1100" b="0" i="0" u="none" strike="noStrike" cap="none" dirty="0">
                <a:solidFill>
                  <a:srgbClr val="000000"/>
                </a:solidFill>
                <a:latin typeface="Arial"/>
                <a:ea typeface="Arial"/>
                <a:cs typeface="Arial"/>
                <a:sym typeface="Arial"/>
              </a:rPr>
              <a:t> Reports</a:t>
            </a:r>
            <a:endParaRPr dirty="0"/>
          </a:p>
          <a:p>
            <a:pPr marL="457200" lvl="0" indent="-304800" algn="l" rtl="0">
              <a:lnSpc>
                <a:spcPct val="115000"/>
              </a:lnSpc>
              <a:spcBef>
                <a:spcPts val="0"/>
              </a:spcBef>
              <a:spcAft>
                <a:spcPts val="0"/>
              </a:spcAft>
              <a:buClr>
                <a:srgbClr val="000000"/>
              </a:buClr>
              <a:buSzPts val="1200"/>
              <a:buChar char="●"/>
            </a:pPr>
            <a:r>
              <a:rPr lang="en-US" sz="1100" b="0" i="0" u="none" strike="noStrike" cap="none" dirty="0">
                <a:solidFill>
                  <a:srgbClr val="000000"/>
                </a:solidFill>
                <a:latin typeface="Arial"/>
                <a:ea typeface="Arial"/>
                <a:cs typeface="Arial"/>
                <a:sym typeface="Arial"/>
              </a:rPr>
              <a:t>Configuring ANT with Test, Running and XSLT report generation</a:t>
            </a:r>
            <a:endParaRPr sz="1200" b="0" dirty="0">
              <a:solidFill>
                <a:schemeClr val="dk1"/>
              </a:solidFill>
            </a:endParaRPr>
          </a:p>
        </p:txBody>
      </p:sp>
    </p:spTree>
    <p:extLst>
      <p:ext uri="{BB962C8B-B14F-4D97-AF65-F5344CB8AC3E}">
        <p14:creationId xmlns:p14="http://schemas.microsoft.com/office/powerpoint/2010/main" val="3700617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Answer: True</a:t>
            </a:r>
            <a:endParaRPr/>
          </a:p>
        </p:txBody>
      </p:sp>
    </p:spTree>
    <p:extLst>
      <p:ext uri="{BB962C8B-B14F-4D97-AF65-F5344CB8AC3E}">
        <p14:creationId xmlns:p14="http://schemas.microsoft.com/office/powerpoint/2010/main" val="2078414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Answer: False</a:t>
            </a: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91678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p>
          <a:p>
            <a:pPr marL="0" lvl="0" indent="0" algn="l" rtl="0">
              <a:lnSpc>
                <a:spcPct val="100000"/>
              </a:lnSpc>
              <a:spcBef>
                <a:spcPts val="0"/>
              </a:spcBef>
              <a:spcAft>
                <a:spcPts val="0"/>
              </a:spcAft>
              <a:buSzPts val="1100"/>
              <a:buNone/>
            </a:pPr>
            <a:r>
              <a:rPr lang="en-US" b="0" i="0" dirty="0">
                <a:solidFill>
                  <a:srgbClr val="374151"/>
                </a:solidFill>
                <a:effectLst/>
                <a:latin typeface="Söhne"/>
              </a:rPr>
              <a:t>Guide participants on the significance of TestNG annotations, serving as additional metadata to define test method configuration and behavior, enabling control over test suite flow, preconditions setup, and post-test execution actions</a:t>
            </a:r>
            <a:endParaRPr b="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sz="1100" b="0" dirty="0"/>
          </a:p>
          <a:p>
            <a:pPr marL="0" lvl="0" indent="0" algn="l" rtl="0">
              <a:lnSpc>
                <a:spcPct val="100000"/>
              </a:lnSpc>
              <a:spcBef>
                <a:spcPts val="0"/>
              </a:spcBef>
              <a:spcAft>
                <a:spcPts val="0"/>
              </a:spcAft>
              <a:buSzPts val="1100"/>
              <a:buNone/>
            </a:pPr>
            <a:endParaRPr sz="1100" b="0" dirty="0"/>
          </a:p>
          <a:p>
            <a:pPr marL="0" lvl="0" indent="0" algn="l" rtl="0">
              <a:lnSpc>
                <a:spcPct val="100000"/>
              </a:lnSpc>
              <a:spcBef>
                <a:spcPts val="0"/>
              </a:spcBef>
              <a:spcAft>
                <a:spcPts val="0"/>
              </a:spcAft>
              <a:buSzPts val="1100"/>
              <a:buNone/>
            </a:pPr>
            <a:r>
              <a:rPr lang="en-US" sz="1100" b="0" dirty="0"/>
              <a:t>TestNG uses annotations to define the configuration and behavior of test methods. Annotations additional tags in the code that provide additional metadata about the code to the TestNG framework. </a:t>
            </a:r>
            <a:endParaRPr dirty="0"/>
          </a:p>
          <a:p>
            <a:pPr marL="0" lvl="0" indent="0" algn="l" rtl="0">
              <a:lnSpc>
                <a:spcPct val="100000"/>
              </a:lnSpc>
              <a:spcBef>
                <a:spcPts val="0"/>
              </a:spcBef>
              <a:spcAft>
                <a:spcPts val="0"/>
              </a:spcAft>
              <a:buSzPts val="1100"/>
              <a:buNone/>
            </a:pPr>
            <a:endParaRPr sz="1100" b="0" dirty="0"/>
          </a:p>
          <a:p>
            <a:pPr marL="0" lvl="0" indent="0" algn="l" rtl="0">
              <a:lnSpc>
                <a:spcPct val="100000"/>
              </a:lnSpc>
              <a:spcBef>
                <a:spcPts val="0"/>
              </a:spcBef>
              <a:spcAft>
                <a:spcPts val="0"/>
              </a:spcAft>
              <a:buSzPts val="1100"/>
              <a:buNone/>
            </a:pPr>
            <a:r>
              <a:rPr lang="en-US" sz="1100" b="0" dirty="0"/>
              <a:t>Annotations help in controlling the flow of the test suite, setting up preconditions and performing actions after test execution. </a:t>
            </a:r>
            <a:endParaRPr dirty="0"/>
          </a:p>
          <a:p>
            <a:pPr marL="0" lvl="0" indent="0" algn="l" rtl="0">
              <a:lnSpc>
                <a:spcPct val="100000"/>
              </a:lnSpc>
              <a:spcBef>
                <a:spcPts val="0"/>
              </a:spcBef>
              <a:spcAft>
                <a:spcPts val="0"/>
              </a:spcAft>
              <a:buSzPts val="1100"/>
              <a:buNone/>
            </a:pPr>
            <a:endParaRPr sz="1100" b="0" dirty="0"/>
          </a:p>
          <a:p>
            <a:pPr marL="0" lvl="0" indent="0" algn="l" rtl="0">
              <a:lnSpc>
                <a:spcPct val="100000"/>
              </a:lnSpc>
              <a:spcBef>
                <a:spcPts val="0"/>
              </a:spcBef>
              <a:spcAft>
                <a:spcPts val="0"/>
              </a:spcAft>
              <a:buSzPts val="1100"/>
              <a:buNone/>
            </a:pPr>
            <a:r>
              <a:rPr lang="en-US" sz="1100" b="0" dirty="0"/>
              <a:t>Some commonly used TestNG annotations as discussed in the next slide:</a:t>
            </a:r>
            <a:endParaRPr dirty="0"/>
          </a:p>
        </p:txBody>
      </p:sp>
    </p:spTree>
    <p:extLst>
      <p:ext uri="{BB962C8B-B14F-4D97-AF65-F5344CB8AC3E}">
        <p14:creationId xmlns:p14="http://schemas.microsoft.com/office/powerpoint/2010/main" val="2189566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dirty="0"/>
              <a:t>Explain TestNG Annotations to the participants.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sz="1100" b="0" dirty="0"/>
          </a:p>
          <a:p>
            <a:pPr marL="914400" lvl="2" indent="0" algn="l" rtl="0">
              <a:lnSpc>
                <a:spcPct val="100000"/>
              </a:lnSpc>
              <a:spcBef>
                <a:spcPts val="0"/>
              </a:spcBef>
              <a:spcAft>
                <a:spcPts val="0"/>
              </a:spcAft>
              <a:buSzPts val="1100"/>
              <a:buNone/>
            </a:pPr>
            <a:endParaRPr sz="1100" b="0" i="1" dirty="0"/>
          </a:p>
          <a:p>
            <a:pPr marL="171450" lvl="0" indent="-171450" algn="l" rtl="0">
              <a:lnSpc>
                <a:spcPct val="100000"/>
              </a:lnSpc>
              <a:spcBef>
                <a:spcPts val="0"/>
              </a:spcBef>
              <a:spcAft>
                <a:spcPts val="0"/>
              </a:spcAft>
              <a:buSzPts val="1100"/>
              <a:buChar char="●"/>
            </a:pPr>
            <a:r>
              <a:rPr lang="en-US" sz="1100" b="0" i="0" dirty="0"/>
              <a:t>@BeforeSuite Annotation:</a:t>
            </a:r>
            <a:endParaRPr dirty="0"/>
          </a:p>
          <a:p>
            <a:pPr marL="628650" lvl="1" indent="-171450" algn="l" rtl="0">
              <a:lnSpc>
                <a:spcPct val="100000"/>
              </a:lnSpc>
              <a:spcBef>
                <a:spcPts val="0"/>
              </a:spcBef>
              <a:spcAft>
                <a:spcPts val="0"/>
              </a:spcAft>
              <a:buSzPts val="1100"/>
              <a:buChar char="○"/>
            </a:pPr>
            <a:r>
              <a:rPr lang="en-US" sz="1100" b="0" i="0" dirty="0"/>
              <a:t>Used to indicate that a method should run before all tests in a suite.</a:t>
            </a:r>
            <a:endParaRPr dirty="0"/>
          </a:p>
          <a:p>
            <a:pPr marL="628650" lvl="1" indent="-171450" algn="l" rtl="0">
              <a:lnSpc>
                <a:spcPct val="100000"/>
              </a:lnSpc>
              <a:spcBef>
                <a:spcPts val="0"/>
              </a:spcBef>
              <a:spcAft>
                <a:spcPts val="0"/>
              </a:spcAft>
              <a:buSzPts val="1100"/>
              <a:buChar char="○"/>
            </a:pPr>
            <a:r>
              <a:rPr lang="en-US" sz="1100" b="0" i="0" dirty="0"/>
              <a:t>Example</a:t>
            </a:r>
            <a:endParaRPr dirty="0"/>
          </a:p>
          <a:p>
            <a:pPr marL="914400" lvl="2" indent="0" algn="l" rtl="0">
              <a:lnSpc>
                <a:spcPct val="100000"/>
              </a:lnSpc>
              <a:spcBef>
                <a:spcPts val="0"/>
              </a:spcBef>
              <a:spcAft>
                <a:spcPts val="0"/>
              </a:spcAft>
              <a:buSzPts val="1100"/>
              <a:buNone/>
            </a:pPr>
            <a:r>
              <a:rPr lang="en-US" sz="1100" b="0" i="1" dirty="0"/>
              <a:t>@BeforeSuite</a:t>
            </a:r>
            <a:endParaRPr dirty="0"/>
          </a:p>
          <a:p>
            <a:pPr marL="914400" lvl="2" indent="0" algn="l" rtl="0">
              <a:lnSpc>
                <a:spcPct val="100000"/>
              </a:lnSpc>
              <a:spcBef>
                <a:spcPts val="0"/>
              </a:spcBef>
              <a:spcAft>
                <a:spcPts val="0"/>
              </a:spcAft>
              <a:buSzPts val="1100"/>
              <a:buNone/>
            </a:pPr>
            <a:r>
              <a:rPr lang="en-US" sz="1100" b="0" i="1" dirty="0"/>
              <a:t>public void </a:t>
            </a:r>
            <a:r>
              <a:rPr lang="en-US" sz="1100" b="0" i="1" dirty="0" err="1"/>
              <a:t>setupBeforeSuite</a:t>
            </a:r>
            <a:r>
              <a:rPr lang="en-US" sz="1100" b="0" i="1" dirty="0"/>
              <a:t>() {</a:t>
            </a:r>
            <a:endParaRPr dirty="0"/>
          </a:p>
          <a:p>
            <a:pPr marL="914400" lvl="2" indent="0" algn="l" rtl="0">
              <a:lnSpc>
                <a:spcPct val="100000"/>
              </a:lnSpc>
              <a:spcBef>
                <a:spcPts val="0"/>
              </a:spcBef>
              <a:spcAft>
                <a:spcPts val="0"/>
              </a:spcAft>
              <a:buSzPts val="1100"/>
              <a:buNone/>
            </a:pPr>
            <a:r>
              <a:rPr lang="en-US" sz="1100" b="0" i="1" dirty="0"/>
              <a:t>    // Setup logic before the entire suite runs</a:t>
            </a:r>
            <a:endParaRPr dirty="0"/>
          </a:p>
          <a:p>
            <a:pPr marL="914400" lvl="2" indent="0" algn="l" rtl="0">
              <a:lnSpc>
                <a:spcPct val="100000"/>
              </a:lnSpc>
              <a:spcBef>
                <a:spcPts val="0"/>
              </a:spcBef>
              <a:spcAft>
                <a:spcPts val="0"/>
              </a:spcAft>
              <a:buSzPts val="1100"/>
              <a:buNone/>
            </a:pPr>
            <a:r>
              <a:rPr lang="en-US" sz="1100" b="0" i="1" dirty="0"/>
              <a:t>}</a:t>
            </a:r>
            <a:endParaRPr dirty="0"/>
          </a:p>
          <a:p>
            <a:pPr marL="914400" lvl="2" indent="0" algn="l" rtl="0">
              <a:lnSpc>
                <a:spcPct val="100000"/>
              </a:lnSpc>
              <a:spcBef>
                <a:spcPts val="0"/>
              </a:spcBef>
              <a:spcAft>
                <a:spcPts val="0"/>
              </a:spcAft>
              <a:buSzPts val="1100"/>
              <a:buNone/>
            </a:pPr>
            <a:endParaRPr sz="1100" b="0" i="1" dirty="0"/>
          </a:p>
          <a:p>
            <a:pPr marL="171450" lvl="0" indent="-171450" algn="l" rtl="0">
              <a:lnSpc>
                <a:spcPct val="100000"/>
              </a:lnSpc>
              <a:spcBef>
                <a:spcPts val="0"/>
              </a:spcBef>
              <a:spcAft>
                <a:spcPts val="0"/>
              </a:spcAft>
              <a:buSzPts val="1100"/>
              <a:buChar char="●"/>
            </a:pPr>
            <a:r>
              <a:rPr lang="en-US" sz="1100" b="0" i="0" dirty="0"/>
              <a:t>@AfterSuite Annotation:</a:t>
            </a:r>
            <a:endParaRPr dirty="0"/>
          </a:p>
          <a:p>
            <a:pPr marL="628650" lvl="1" indent="-171450" algn="l" rtl="0">
              <a:lnSpc>
                <a:spcPct val="100000"/>
              </a:lnSpc>
              <a:spcBef>
                <a:spcPts val="0"/>
              </a:spcBef>
              <a:spcAft>
                <a:spcPts val="0"/>
              </a:spcAft>
              <a:buSzPts val="1100"/>
              <a:buChar char="○"/>
            </a:pPr>
            <a:r>
              <a:rPr lang="en-US" sz="1100" b="0" i="0" dirty="0"/>
              <a:t>Used to indicate that a method should run after all tests in a suite</a:t>
            </a:r>
            <a:endParaRPr dirty="0"/>
          </a:p>
          <a:p>
            <a:pPr marL="628650" lvl="1" indent="-171450" algn="l" rtl="0">
              <a:lnSpc>
                <a:spcPct val="100000"/>
              </a:lnSpc>
              <a:spcBef>
                <a:spcPts val="0"/>
              </a:spcBef>
              <a:spcAft>
                <a:spcPts val="0"/>
              </a:spcAft>
              <a:buSzPts val="1100"/>
              <a:buChar char="○"/>
            </a:pPr>
            <a:r>
              <a:rPr lang="en-US" sz="1100" b="0" i="0" dirty="0"/>
              <a:t>Example</a:t>
            </a:r>
            <a:endParaRPr dirty="0"/>
          </a:p>
          <a:p>
            <a:pPr marL="914400" lvl="2" indent="0" algn="l" rtl="0">
              <a:lnSpc>
                <a:spcPct val="100000"/>
              </a:lnSpc>
              <a:spcBef>
                <a:spcPts val="0"/>
              </a:spcBef>
              <a:spcAft>
                <a:spcPts val="0"/>
              </a:spcAft>
              <a:buSzPts val="1100"/>
              <a:buNone/>
            </a:pPr>
            <a:r>
              <a:rPr lang="en-US" sz="1100" b="0" i="1" dirty="0"/>
              <a:t>@AfterSuite</a:t>
            </a:r>
            <a:endParaRPr dirty="0"/>
          </a:p>
          <a:p>
            <a:pPr marL="914400" lvl="2" indent="0" algn="l" rtl="0">
              <a:lnSpc>
                <a:spcPct val="100000"/>
              </a:lnSpc>
              <a:spcBef>
                <a:spcPts val="0"/>
              </a:spcBef>
              <a:spcAft>
                <a:spcPts val="0"/>
              </a:spcAft>
              <a:buSzPts val="1100"/>
              <a:buNone/>
            </a:pPr>
            <a:r>
              <a:rPr lang="en-US" sz="1100" b="0" i="1" dirty="0"/>
              <a:t>public void </a:t>
            </a:r>
            <a:r>
              <a:rPr lang="en-US" sz="1100" b="0" i="1" dirty="0" err="1"/>
              <a:t>cleanupAfterSuite</a:t>
            </a:r>
            <a:r>
              <a:rPr lang="en-US" sz="1100" b="0" i="1" dirty="0"/>
              <a:t>() {</a:t>
            </a:r>
            <a:endParaRPr dirty="0"/>
          </a:p>
          <a:p>
            <a:pPr marL="914400" lvl="2" indent="0" algn="l" rtl="0">
              <a:lnSpc>
                <a:spcPct val="100000"/>
              </a:lnSpc>
              <a:spcBef>
                <a:spcPts val="0"/>
              </a:spcBef>
              <a:spcAft>
                <a:spcPts val="0"/>
              </a:spcAft>
              <a:buSzPts val="1100"/>
              <a:buNone/>
            </a:pPr>
            <a:r>
              <a:rPr lang="en-US" sz="1100" b="0" i="1" dirty="0"/>
              <a:t>    // Cleanup logic after the entire suite runs</a:t>
            </a:r>
            <a:endParaRPr dirty="0"/>
          </a:p>
          <a:p>
            <a:pPr marL="914400" lvl="2" indent="0" algn="l" rtl="0">
              <a:lnSpc>
                <a:spcPct val="100000"/>
              </a:lnSpc>
              <a:spcBef>
                <a:spcPts val="0"/>
              </a:spcBef>
              <a:spcAft>
                <a:spcPts val="0"/>
              </a:spcAft>
              <a:buSzPts val="1100"/>
              <a:buNone/>
            </a:pPr>
            <a:r>
              <a:rPr lang="en-US" sz="1100" b="0" i="1" dirty="0"/>
              <a:t>}</a:t>
            </a:r>
            <a:endParaRPr dirty="0"/>
          </a:p>
          <a:p>
            <a:pPr marL="914400" lvl="2" indent="0" algn="l" rtl="0">
              <a:lnSpc>
                <a:spcPct val="100000"/>
              </a:lnSpc>
              <a:spcBef>
                <a:spcPts val="0"/>
              </a:spcBef>
              <a:spcAft>
                <a:spcPts val="0"/>
              </a:spcAft>
              <a:buSzPts val="1100"/>
              <a:buNone/>
            </a:pPr>
            <a:endParaRPr sz="1100" b="0" i="1" dirty="0"/>
          </a:p>
          <a:p>
            <a:pPr marL="914400" lvl="2" indent="0" algn="l" rtl="0">
              <a:lnSpc>
                <a:spcPct val="100000"/>
              </a:lnSpc>
              <a:spcBef>
                <a:spcPts val="0"/>
              </a:spcBef>
              <a:spcAft>
                <a:spcPts val="0"/>
              </a:spcAft>
              <a:buSzPts val="1100"/>
              <a:buNone/>
            </a:pPr>
            <a:endParaRPr sz="1100" b="0" i="0" dirty="0"/>
          </a:p>
          <a:p>
            <a:pPr marL="914400" lvl="2" indent="0" algn="l" rtl="0">
              <a:lnSpc>
                <a:spcPct val="100000"/>
              </a:lnSpc>
              <a:spcBef>
                <a:spcPts val="0"/>
              </a:spcBef>
              <a:spcAft>
                <a:spcPts val="0"/>
              </a:spcAft>
              <a:buSzPts val="1100"/>
              <a:buNone/>
            </a:pPr>
            <a:endParaRPr sz="1100" b="0" i="0" dirty="0"/>
          </a:p>
          <a:p>
            <a:pPr marL="1085850" lvl="2" indent="-101600" algn="l" rtl="0">
              <a:lnSpc>
                <a:spcPct val="100000"/>
              </a:lnSpc>
              <a:spcBef>
                <a:spcPts val="0"/>
              </a:spcBef>
              <a:spcAft>
                <a:spcPts val="0"/>
              </a:spcAft>
              <a:buSzPts val="1100"/>
              <a:buNone/>
            </a:pPr>
            <a:endParaRPr sz="1100" b="0" i="0" dirty="0"/>
          </a:p>
        </p:txBody>
      </p:sp>
    </p:spTree>
    <p:extLst>
      <p:ext uri="{BB962C8B-B14F-4D97-AF65-F5344CB8AC3E}">
        <p14:creationId xmlns:p14="http://schemas.microsoft.com/office/powerpoint/2010/main" val="2777763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TestNG Annotations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914400" lvl="2" indent="0" algn="l" rtl="0">
              <a:lnSpc>
                <a:spcPct val="100000"/>
              </a:lnSpc>
              <a:spcBef>
                <a:spcPts val="0"/>
              </a:spcBef>
              <a:spcAft>
                <a:spcPts val="0"/>
              </a:spcAft>
              <a:buSzPts val="1100"/>
              <a:buNone/>
            </a:pPr>
            <a:endParaRPr sz="1100" b="0" i="1"/>
          </a:p>
          <a:p>
            <a:pPr marL="171450" lvl="0" indent="-171450" algn="l" rtl="0">
              <a:lnSpc>
                <a:spcPct val="100000"/>
              </a:lnSpc>
              <a:spcBef>
                <a:spcPts val="0"/>
              </a:spcBef>
              <a:spcAft>
                <a:spcPts val="0"/>
              </a:spcAft>
              <a:buSzPts val="1100"/>
              <a:buChar char="●"/>
            </a:pPr>
            <a:r>
              <a:rPr lang="en-US" sz="1100" b="0" i="0"/>
              <a:t>@BeforeTest Annotation:</a:t>
            </a:r>
            <a:endParaRPr/>
          </a:p>
          <a:p>
            <a:pPr marL="628650" lvl="1" indent="-171450" algn="l" rtl="0">
              <a:lnSpc>
                <a:spcPct val="100000"/>
              </a:lnSpc>
              <a:spcBef>
                <a:spcPts val="0"/>
              </a:spcBef>
              <a:spcAft>
                <a:spcPts val="0"/>
              </a:spcAft>
              <a:buSzPts val="1100"/>
              <a:buChar char="○"/>
            </a:pPr>
            <a:r>
              <a:rPr lang="en-US" sz="1100" b="0" i="0"/>
              <a:t>Used to indicate that a method should run before any test method belonging to the &lt;test&gt; tag runs</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@BeforeTest</a:t>
            </a:r>
            <a:endParaRPr/>
          </a:p>
          <a:p>
            <a:pPr marL="914400" lvl="2" indent="0" algn="l" rtl="0">
              <a:lnSpc>
                <a:spcPct val="100000"/>
              </a:lnSpc>
              <a:spcBef>
                <a:spcPts val="0"/>
              </a:spcBef>
              <a:spcAft>
                <a:spcPts val="0"/>
              </a:spcAft>
              <a:buSzPts val="1100"/>
              <a:buNone/>
            </a:pPr>
            <a:r>
              <a:rPr lang="en-US" sz="1100" b="0" i="1"/>
              <a:t>public void setupBeforeTest() {</a:t>
            </a:r>
            <a:endParaRPr/>
          </a:p>
          <a:p>
            <a:pPr marL="914400" lvl="2" indent="0" algn="l" rtl="0">
              <a:lnSpc>
                <a:spcPct val="100000"/>
              </a:lnSpc>
              <a:spcBef>
                <a:spcPts val="0"/>
              </a:spcBef>
              <a:spcAft>
                <a:spcPts val="0"/>
              </a:spcAft>
              <a:buSzPts val="1100"/>
              <a:buNone/>
            </a:pPr>
            <a:r>
              <a:rPr lang="en-US" sz="1100" b="0" i="1"/>
              <a:t>    // Setup logic before any test in the suite runs</a:t>
            </a:r>
            <a:endParaRPr/>
          </a:p>
          <a:p>
            <a:pPr marL="914400" lvl="2" indent="0" algn="l" rtl="0">
              <a:lnSpc>
                <a:spcPct val="100000"/>
              </a:lnSpc>
              <a:spcBef>
                <a:spcPts val="0"/>
              </a:spcBef>
              <a:spcAft>
                <a:spcPts val="0"/>
              </a:spcAft>
              <a:buSzPts val="1100"/>
              <a:buNone/>
            </a:pPr>
            <a:r>
              <a:rPr lang="en-US" sz="1100" b="0" i="1"/>
              <a:t>}</a:t>
            </a:r>
            <a:endParaRPr/>
          </a:p>
          <a:p>
            <a:pPr marL="914400" lvl="2" indent="0" algn="l" rtl="0">
              <a:lnSpc>
                <a:spcPct val="100000"/>
              </a:lnSpc>
              <a:spcBef>
                <a:spcPts val="0"/>
              </a:spcBef>
              <a:spcAft>
                <a:spcPts val="0"/>
              </a:spcAft>
              <a:buSzPts val="1100"/>
              <a:buNone/>
            </a:pPr>
            <a:endParaRPr sz="1100" b="0" i="0"/>
          </a:p>
          <a:p>
            <a:pPr marL="171450" lvl="0" indent="-171450" algn="l" rtl="0">
              <a:lnSpc>
                <a:spcPct val="100000"/>
              </a:lnSpc>
              <a:spcBef>
                <a:spcPts val="0"/>
              </a:spcBef>
              <a:spcAft>
                <a:spcPts val="0"/>
              </a:spcAft>
              <a:buSzPts val="1100"/>
              <a:buChar char="●"/>
            </a:pPr>
            <a:r>
              <a:rPr lang="en-US" sz="1100" b="0" i="0"/>
              <a:t>@AfterTest Annotation:</a:t>
            </a:r>
            <a:endParaRPr/>
          </a:p>
          <a:p>
            <a:pPr marL="628650" lvl="1" indent="-171450" algn="l" rtl="0">
              <a:lnSpc>
                <a:spcPct val="100000"/>
              </a:lnSpc>
              <a:spcBef>
                <a:spcPts val="0"/>
              </a:spcBef>
              <a:spcAft>
                <a:spcPts val="0"/>
              </a:spcAft>
              <a:buSzPts val="1100"/>
              <a:buChar char="○"/>
            </a:pPr>
            <a:r>
              <a:rPr lang="en-US" sz="1100" b="0" i="0"/>
              <a:t>Used to indicate that a method should run after all the test methods belonging to the &lt;test&gt; tag run</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@AfterTest</a:t>
            </a:r>
            <a:endParaRPr/>
          </a:p>
          <a:p>
            <a:pPr marL="914400" lvl="2" indent="0" algn="l" rtl="0">
              <a:lnSpc>
                <a:spcPct val="100000"/>
              </a:lnSpc>
              <a:spcBef>
                <a:spcPts val="0"/>
              </a:spcBef>
              <a:spcAft>
                <a:spcPts val="0"/>
              </a:spcAft>
              <a:buSzPts val="1100"/>
              <a:buNone/>
            </a:pPr>
            <a:r>
              <a:rPr lang="en-US" sz="1100" b="0" i="1"/>
              <a:t>public void cleanupAfterTest() {</a:t>
            </a:r>
            <a:endParaRPr/>
          </a:p>
          <a:p>
            <a:pPr marL="914400" lvl="2" indent="0" algn="l" rtl="0">
              <a:lnSpc>
                <a:spcPct val="100000"/>
              </a:lnSpc>
              <a:spcBef>
                <a:spcPts val="0"/>
              </a:spcBef>
              <a:spcAft>
                <a:spcPts val="0"/>
              </a:spcAft>
              <a:buSzPts val="1100"/>
              <a:buNone/>
            </a:pPr>
            <a:r>
              <a:rPr lang="en-US" sz="1100" b="0" i="1"/>
              <a:t>    // Cleanup logic after all tests in the suite run</a:t>
            </a:r>
            <a:endParaRPr/>
          </a:p>
          <a:p>
            <a:pPr marL="914400" lvl="2" indent="0" algn="l" rtl="0">
              <a:lnSpc>
                <a:spcPct val="100000"/>
              </a:lnSpc>
              <a:spcBef>
                <a:spcPts val="0"/>
              </a:spcBef>
              <a:spcAft>
                <a:spcPts val="0"/>
              </a:spcAft>
              <a:buSzPts val="1100"/>
              <a:buNone/>
            </a:pPr>
            <a:r>
              <a:rPr lang="en-US" sz="1100" b="0" i="1"/>
              <a:t>}</a:t>
            </a:r>
            <a:endParaRPr/>
          </a:p>
          <a:p>
            <a:pPr marL="914400" lvl="2" indent="0" algn="l" rtl="0">
              <a:lnSpc>
                <a:spcPct val="100000"/>
              </a:lnSpc>
              <a:spcBef>
                <a:spcPts val="0"/>
              </a:spcBef>
              <a:spcAft>
                <a:spcPts val="0"/>
              </a:spcAft>
              <a:buSzPts val="1100"/>
              <a:buNone/>
            </a:pPr>
            <a:endParaRPr sz="1100" b="0" i="0"/>
          </a:p>
        </p:txBody>
      </p:sp>
    </p:spTree>
    <p:extLst>
      <p:ext uri="{BB962C8B-B14F-4D97-AF65-F5344CB8AC3E}">
        <p14:creationId xmlns:p14="http://schemas.microsoft.com/office/powerpoint/2010/main" val="3829775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TestNG Annotations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914400" lvl="2" indent="0" algn="l" rtl="0">
              <a:lnSpc>
                <a:spcPct val="100000"/>
              </a:lnSpc>
              <a:spcBef>
                <a:spcPts val="0"/>
              </a:spcBef>
              <a:spcAft>
                <a:spcPts val="0"/>
              </a:spcAft>
              <a:buSzPts val="1100"/>
              <a:buNone/>
            </a:pPr>
            <a:endParaRPr sz="1100" b="0" i="0"/>
          </a:p>
          <a:p>
            <a:pPr marL="171450" lvl="0" indent="-171450" algn="l" rtl="0">
              <a:lnSpc>
                <a:spcPct val="100000"/>
              </a:lnSpc>
              <a:spcBef>
                <a:spcPts val="0"/>
              </a:spcBef>
              <a:spcAft>
                <a:spcPts val="0"/>
              </a:spcAft>
              <a:buSzPts val="1100"/>
              <a:buChar char="●"/>
            </a:pPr>
            <a:r>
              <a:rPr lang="en-US" sz="1100" b="0" i="0"/>
              <a:t>@BeforeClass Annotation:</a:t>
            </a:r>
            <a:endParaRPr/>
          </a:p>
          <a:p>
            <a:pPr marL="628650" lvl="1" indent="-171450" algn="l" rtl="0">
              <a:lnSpc>
                <a:spcPct val="100000"/>
              </a:lnSpc>
              <a:spcBef>
                <a:spcPts val="0"/>
              </a:spcBef>
              <a:spcAft>
                <a:spcPts val="0"/>
              </a:spcAft>
              <a:buSzPts val="1100"/>
              <a:buChar char="○"/>
            </a:pPr>
            <a:r>
              <a:rPr lang="en-US" sz="1100" b="0" i="0"/>
              <a:t>Used to indicate that a method should run before the first test method in the current class</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@BeforeClass</a:t>
            </a:r>
            <a:endParaRPr/>
          </a:p>
          <a:p>
            <a:pPr marL="914400" lvl="2" indent="0" algn="l" rtl="0">
              <a:lnSpc>
                <a:spcPct val="100000"/>
              </a:lnSpc>
              <a:spcBef>
                <a:spcPts val="0"/>
              </a:spcBef>
              <a:spcAft>
                <a:spcPts val="0"/>
              </a:spcAft>
              <a:buSzPts val="1100"/>
              <a:buNone/>
            </a:pPr>
            <a:r>
              <a:rPr lang="en-US" sz="1100" b="0" i="1"/>
              <a:t>public void setupBeforeClass() {</a:t>
            </a:r>
            <a:endParaRPr/>
          </a:p>
          <a:p>
            <a:pPr marL="914400" lvl="2" indent="0" algn="l" rtl="0">
              <a:lnSpc>
                <a:spcPct val="100000"/>
              </a:lnSpc>
              <a:spcBef>
                <a:spcPts val="0"/>
              </a:spcBef>
              <a:spcAft>
                <a:spcPts val="0"/>
              </a:spcAft>
              <a:buSzPts val="1100"/>
              <a:buNone/>
            </a:pPr>
            <a:r>
              <a:rPr lang="en-US" sz="1100" b="0" i="1"/>
              <a:t>    // Setup logic before the first test method in the class runs</a:t>
            </a:r>
            <a:endParaRPr/>
          </a:p>
          <a:p>
            <a:pPr marL="914400" lvl="2" indent="0" algn="l" rtl="0">
              <a:lnSpc>
                <a:spcPct val="100000"/>
              </a:lnSpc>
              <a:spcBef>
                <a:spcPts val="0"/>
              </a:spcBef>
              <a:spcAft>
                <a:spcPts val="0"/>
              </a:spcAft>
              <a:buSzPts val="1100"/>
              <a:buNone/>
            </a:pPr>
            <a:r>
              <a:rPr lang="en-US" sz="1100" b="0" i="0"/>
              <a:t>}</a:t>
            </a:r>
            <a:endParaRPr/>
          </a:p>
          <a:p>
            <a:pPr marL="914400" lvl="2" indent="0" algn="l" rtl="0">
              <a:lnSpc>
                <a:spcPct val="100000"/>
              </a:lnSpc>
              <a:spcBef>
                <a:spcPts val="0"/>
              </a:spcBef>
              <a:spcAft>
                <a:spcPts val="0"/>
              </a:spcAft>
              <a:buSzPts val="1100"/>
              <a:buNone/>
            </a:pPr>
            <a:endParaRPr sz="1100" b="0" i="0"/>
          </a:p>
          <a:p>
            <a:pPr marL="171450" lvl="0" indent="-171450" algn="l" rtl="0">
              <a:lnSpc>
                <a:spcPct val="100000"/>
              </a:lnSpc>
              <a:spcBef>
                <a:spcPts val="0"/>
              </a:spcBef>
              <a:spcAft>
                <a:spcPts val="0"/>
              </a:spcAft>
              <a:buSzPts val="1100"/>
              <a:buChar char="●"/>
            </a:pPr>
            <a:r>
              <a:rPr lang="en-US" sz="1100" b="0" i="0"/>
              <a:t>@AfterClass Annotation:</a:t>
            </a:r>
            <a:endParaRPr/>
          </a:p>
          <a:p>
            <a:pPr marL="628650" lvl="1" indent="-171450" algn="l" rtl="0">
              <a:lnSpc>
                <a:spcPct val="100000"/>
              </a:lnSpc>
              <a:spcBef>
                <a:spcPts val="0"/>
              </a:spcBef>
              <a:spcAft>
                <a:spcPts val="0"/>
              </a:spcAft>
              <a:buSzPts val="1100"/>
              <a:buChar char="○"/>
            </a:pPr>
            <a:r>
              <a:rPr lang="en-US" sz="1100" b="0" i="0"/>
              <a:t>Used to indicate that a method should run after all the test methods in the current class</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@AfterClass</a:t>
            </a:r>
            <a:endParaRPr/>
          </a:p>
          <a:p>
            <a:pPr marL="914400" lvl="2" indent="0" algn="l" rtl="0">
              <a:lnSpc>
                <a:spcPct val="100000"/>
              </a:lnSpc>
              <a:spcBef>
                <a:spcPts val="0"/>
              </a:spcBef>
              <a:spcAft>
                <a:spcPts val="0"/>
              </a:spcAft>
              <a:buSzPts val="1100"/>
              <a:buNone/>
            </a:pPr>
            <a:r>
              <a:rPr lang="en-US" sz="1100" b="0" i="1"/>
              <a:t>public void cleanupAfterClass() {</a:t>
            </a:r>
            <a:endParaRPr/>
          </a:p>
          <a:p>
            <a:pPr marL="914400" lvl="2" indent="0" algn="l" rtl="0">
              <a:lnSpc>
                <a:spcPct val="100000"/>
              </a:lnSpc>
              <a:spcBef>
                <a:spcPts val="0"/>
              </a:spcBef>
              <a:spcAft>
                <a:spcPts val="0"/>
              </a:spcAft>
              <a:buSzPts val="1100"/>
              <a:buNone/>
            </a:pPr>
            <a:r>
              <a:rPr lang="en-US" sz="1100" b="0" i="1"/>
              <a:t>    // Cleanup logic after all test methods in the class run</a:t>
            </a:r>
            <a:endParaRPr/>
          </a:p>
          <a:p>
            <a:pPr marL="914400" lvl="2" indent="0" algn="l" rtl="0">
              <a:lnSpc>
                <a:spcPct val="100000"/>
              </a:lnSpc>
              <a:spcBef>
                <a:spcPts val="0"/>
              </a:spcBef>
              <a:spcAft>
                <a:spcPts val="0"/>
              </a:spcAft>
              <a:buSzPts val="1100"/>
              <a:buNone/>
            </a:pPr>
            <a:r>
              <a:rPr lang="en-US" sz="1100" b="0" i="1"/>
              <a:t>}</a:t>
            </a:r>
            <a:endParaRPr/>
          </a:p>
          <a:p>
            <a:pPr marL="914400" lvl="2" indent="0" algn="l" rtl="0">
              <a:lnSpc>
                <a:spcPct val="100000"/>
              </a:lnSpc>
              <a:spcBef>
                <a:spcPts val="0"/>
              </a:spcBef>
              <a:spcAft>
                <a:spcPts val="0"/>
              </a:spcAft>
              <a:buSzPts val="1100"/>
              <a:buNone/>
            </a:pPr>
            <a:endParaRPr sz="1100" b="0" i="1"/>
          </a:p>
        </p:txBody>
      </p:sp>
    </p:spTree>
    <p:extLst>
      <p:ext uri="{BB962C8B-B14F-4D97-AF65-F5344CB8AC3E}">
        <p14:creationId xmlns:p14="http://schemas.microsoft.com/office/powerpoint/2010/main" val="2895034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TestNG Annotations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914400" lvl="2" indent="0" algn="l" rtl="0">
              <a:lnSpc>
                <a:spcPct val="100000"/>
              </a:lnSpc>
              <a:spcBef>
                <a:spcPts val="0"/>
              </a:spcBef>
              <a:spcAft>
                <a:spcPts val="0"/>
              </a:spcAft>
              <a:buSzPts val="1100"/>
              <a:buNone/>
            </a:pPr>
            <a:endParaRPr sz="1100" b="0" i="0"/>
          </a:p>
          <a:p>
            <a:pPr marL="171450" lvl="0" indent="-171450" algn="l" rtl="0">
              <a:lnSpc>
                <a:spcPct val="100000"/>
              </a:lnSpc>
              <a:spcBef>
                <a:spcPts val="0"/>
              </a:spcBef>
              <a:spcAft>
                <a:spcPts val="0"/>
              </a:spcAft>
              <a:buSzPts val="1100"/>
              <a:buChar char="●"/>
            </a:pPr>
            <a:r>
              <a:rPr lang="en-US" sz="1100" b="0" i="0"/>
              <a:t>@BeforeMethod Annotation:</a:t>
            </a:r>
            <a:endParaRPr/>
          </a:p>
          <a:p>
            <a:pPr marL="628650" lvl="1" indent="-171450" algn="l" rtl="0">
              <a:lnSpc>
                <a:spcPct val="100000"/>
              </a:lnSpc>
              <a:spcBef>
                <a:spcPts val="0"/>
              </a:spcBef>
              <a:spcAft>
                <a:spcPts val="0"/>
              </a:spcAft>
              <a:buSzPts val="1100"/>
              <a:buChar char="○"/>
            </a:pPr>
            <a:r>
              <a:rPr lang="en-US" sz="1100" b="0" i="0"/>
              <a:t>Used to indicate that a method should run before each test method</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@BeforeMethod</a:t>
            </a:r>
            <a:endParaRPr/>
          </a:p>
          <a:p>
            <a:pPr marL="914400" lvl="2" indent="0" algn="l" rtl="0">
              <a:lnSpc>
                <a:spcPct val="100000"/>
              </a:lnSpc>
              <a:spcBef>
                <a:spcPts val="0"/>
              </a:spcBef>
              <a:spcAft>
                <a:spcPts val="0"/>
              </a:spcAft>
              <a:buSzPts val="1100"/>
              <a:buNone/>
            </a:pPr>
            <a:r>
              <a:rPr lang="en-US" sz="1100" b="0" i="1"/>
              <a:t>public void setupBeforeMethod() {</a:t>
            </a:r>
            <a:endParaRPr/>
          </a:p>
          <a:p>
            <a:pPr marL="914400" lvl="2" indent="0" algn="l" rtl="0">
              <a:lnSpc>
                <a:spcPct val="100000"/>
              </a:lnSpc>
              <a:spcBef>
                <a:spcPts val="0"/>
              </a:spcBef>
              <a:spcAft>
                <a:spcPts val="0"/>
              </a:spcAft>
              <a:buSzPts val="1100"/>
              <a:buNone/>
            </a:pPr>
            <a:r>
              <a:rPr lang="en-US" sz="1100" b="0" i="1"/>
              <a:t>    // Setup logic before each test method runs</a:t>
            </a:r>
            <a:endParaRPr/>
          </a:p>
          <a:p>
            <a:pPr marL="914400" lvl="2" indent="0" algn="l" rtl="0">
              <a:lnSpc>
                <a:spcPct val="100000"/>
              </a:lnSpc>
              <a:spcBef>
                <a:spcPts val="0"/>
              </a:spcBef>
              <a:spcAft>
                <a:spcPts val="0"/>
              </a:spcAft>
              <a:buSzPts val="1100"/>
              <a:buNone/>
            </a:pPr>
            <a:r>
              <a:rPr lang="en-US" sz="1100" b="0" i="1"/>
              <a:t>}</a:t>
            </a:r>
            <a:endParaRPr/>
          </a:p>
          <a:p>
            <a:pPr marL="914400" lvl="2" indent="0" algn="l" rtl="0">
              <a:lnSpc>
                <a:spcPct val="100000"/>
              </a:lnSpc>
              <a:spcBef>
                <a:spcPts val="0"/>
              </a:spcBef>
              <a:spcAft>
                <a:spcPts val="0"/>
              </a:spcAft>
              <a:buSzPts val="1100"/>
              <a:buNone/>
            </a:pPr>
            <a:endParaRPr sz="1100" b="0" i="1"/>
          </a:p>
          <a:p>
            <a:pPr marL="171450" lvl="0" indent="-171450" algn="l" rtl="0">
              <a:lnSpc>
                <a:spcPct val="100000"/>
              </a:lnSpc>
              <a:spcBef>
                <a:spcPts val="0"/>
              </a:spcBef>
              <a:spcAft>
                <a:spcPts val="0"/>
              </a:spcAft>
              <a:buSzPts val="1100"/>
              <a:buChar char="●"/>
            </a:pPr>
            <a:r>
              <a:rPr lang="en-US" sz="1100" b="0" i="0"/>
              <a:t>@AfterMethod Annotation:</a:t>
            </a:r>
            <a:endParaRPr/>
          </a:p>
          <a:p>
            <a:pPr marL="628650" lvl="1" indent="-171450" algn="l" rtl="0">
              <a:lnSpc>
                <a:spcPct val="100000"/>
              </a:lnSpc>
              <a:spcBef>
                <a:spcPts val="0"/>
              </a:spcBef>
              <a:spcAft>
                <a:spcPts val="0"/>
              </a:spcAft>
              <a:buSzPts val="1100"/>
              <a:buChar char="○"/>
            </a:pPr>
            <a:r>
              <a:rPr lang="en-US" sz="1100" b="0" i="0"/>
              <a:t>Used to indicate that a method should run after each test method</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@AfterMethod</a:t>
            </a:r>
            <a:endParaRPr/>
          </a:p>
          <a:p>
            <a:pPr marL="914400" lvl="2" indent="0" algn="l" rtl="0">
              <a:lnSpc>
                <a:spcPct val="100000"/>
              </a:lnSpc>
              <a:spcBef>
                <a:spcPts val="0"/>
              </a:spcBef>
              <a:spcAft>
                <a:spcPts val="0"/>
              </a:spcAft>
              <a:buSzPts val="1100"/>
              <a:buNone/>
            </a:pPr>
            <a:r>
              <a:rPr lang="en-US" sz="1100" b="0" i="1"/>
              <a:t>public void cleanupAfterMethod() {</a:t>
            </a:r>
            <a:endParaRPr/>
          </a:p>
          <a:p>
            <a:pPr marL="914400" lvl="2" indent="0" algn="l" rtl="0">
              <a:lnSpc>
                <a:spcPct val="100000"/>
              </a:lnSpc>
              <a:spcBef>
                <a:spcPts val="0"/>
              </a:spcBef>
              <a:spcAft>
                <a:spcPts val="0"/>
              </a:spcAft>
              <a:buSzPts val="1100"/>
              <a:buNone/>
            </a:pPr>
            <a:r>
              <a:rPr lang="en-US" sz="1100" b="0" i="1"/>
              <a:t>    // Cleanup logic after each test method runs</a:t>
            </a:r>
            <a:endParaRPr/>
          </a:p>
          <a:p>
            <a:pPr marL="914400" lvl="2" indent="0" algn="l" rtl="0">
              <a:lnSpc>
                <a:spcPct val="100000"/>
              </a:lnSpc>
              <a:spcBef>
                <a:spcPts val="0"/>
              </a:spcBef>
              <a:spcAft>
                <a:spcPts val="0"/>
              </a:spcAft>
              <a:buSzPts val="1100"/>
              <a:buNone/>
            </a:pPr>
            <a:r>
              <a:rPr lang="en-US" sz="1100" b="0" i="1"/>
              <a:t>}</a:t>
            </a:r>
            <a:endParaRPr/>
          </a:p>
          <a:p>
            <a:pPr marL="914400" lvl="2" indent="0" algn="l" rtl="0">
              <a:lnSpc>
                <a:spcPct val="100000"/>
              </a:lnSpc>
              <a:spcBef>
                <a:spcPts val="0"/>
              </a:spcBef>
              <a:spcAft>
                <a:spcPts val="0"/>
              </a:spcAft>
              <a:buSzPts val="1100"/>
              <a:buNone/>
            </a:pPr>
            <a:endParaRPr sz="1100" b="0" i="0"/>
          </a:p>
        </p:txBody>
      </p:sp>
    </p:spTree>
    <p:extLst>
      <p:ext uri="{BB962C8B-B14F-4D97-AF65-F5344CB8AC3E}">
        <p14:creationId xmlns:p14="http://schemas.microsoft.com/office/powerpoint/2010/main" val="3465717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TestNG Annotations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sz="1100" b="0"/>
          </a:p>
          <a:p>
            <a:pPr marL="914400" lvl="2" indent="0" algn="l" rtl="0">
              <a:lnSpc>
                <a:spcPct val="100000"/>
              </a:lnSpc>
              <a:spcBef>
                <a:spcPts val="0"/>
              </a:spcBef>
              <a:spcAft>
                <a:spcPts val="0"/>
              </a:spcAft>
              <a:buSzPts val="1100"/>
              <a:buNone/>
            </a:pPr>
            <a:endParaRPr sz="1100" b="0" i="0"/>
          </a:p>
          <a:p>
            <a:pPr marL="171450" lvl="0" indent="-171450" algn="l" rtl="0">
              <a:lnSpc>
                <a:spcPct val="100000"/>
              </a:lnSpc>
              <a:spcBef>
                <a:spcPts val="0"/>
              </a:spcBef>
              <a:spcAft>
                <a:spcPts val="0"/>
              </a:spcAft>
              <a:buSzPts val="1100"/>
              <a:buChar char="●"/>
            </a:pPr>
            <a:r>
              <a:rPr lang="en-US" sz="1100" b="0" i="0"/>
              <a:t>@BeforeGroups Annotation:</a:t>
            </a:r>
            <a:endParaRPr/>
          </a:p>
          <a:p>
            <a:pPr marL="628650" lvl="1" indent="-171450" algn="l" rtl="0">
              <a:lnSpc>
                <a:spcPct val="100000"/>
              </a:lnSpc>
              <a:spcBef>
                <a:spcPts val="0"/>
              </a:spcBef>
              <a:spcAft>
                <a:spcPts val="0"/>
              </a:spcAft>
              <a:buSzPts val="1100"/>
              <a:buChar char="○"/>
            </a:pPr>
            <a:r>
              <a:rPr lang="en-US" sz="1100" b="0" i="0"/>
              <a:t>Used to specify a method that should run before the execution of a specific group of test method</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@BeforeGroups("groupA")</a:t>
            </a:r>
            <a:endParaRPr/>
          </a:p>
          <a:p>
            <a:pPr marL="914400" lvl="2" indent="0" algn="l" rtl="0">
              <a:lnSpc>
                <a:spcPct val="100000"/>
              </a:lnSpc>
              <a:spcBef>
                <a:spcPts val="0"/>
              </a:spcBef>
              <a:spcAft>
                <a:spcPts val="0"/>
              </a:spcAft>
              <a:buSzPts val="1100"/>
              <a:buNone/>
            </a:pPr>
            <a:r>
              <a:rPr lang="en-US" sz="1100" b="0" i="1"/>
              <a:t>    public void beforeGroupA() {</a:t>
            </a:r>
            <a:endParaRPr/>
          </a:p>
          <a:p>
            <a:pPr marL="914400" lvl="2" indent="0" algn="l" rtl="0">
              <a:lnSpc>
                <a:spcPct val="100000"/>
              </a:lnSpc>
              <a:spcBef>
                <a:spcPts val="0"/>
              </a:spcBef>
              <a:spcAft>
                <a:spcPts val="0"/>
              </a:spcAft>
              <a:buSzPts val="1100"/>
              <a:buNone/>
            </a:pPr>
            <a:r>
              <a:rPr lang="en-US" sz="1100" b="0" i="1"/>
              <a:t>        // logic before specific test method runs</a:t>
            </a:r>
            <a:endParaRPr/>
          </a:p>
          <a:p>
            <a:pPr marL="914400" lvl="2" indent="0" algn="l" rtl="0">
              <a:lnSpc>
                <a:spcPct val="100000"/>
              </a:lnSpc>
              <a:spcBef>
                <a:spcPts val="0"/>
              </a:spcBef>
              <a:spcAft>
                <a:spcPts val="0"/>
              </a:spcAft>
              <a:buSzPts val="1100"/>
              <a:buNone/>
            </a:pPr>
            <a:r>
              <a:rPr lang="en-US" sz="1100" b="0" i="1"/>
              <a:t>    }</a:t>
            </a:r>
            <a:endParaRPr sz="1100" b="0" i="1"/>
          </a:p>
          <a:p>
            <a:pPr marL="171450" lvl="0" indent="-171450" algn="l" rtl="0">
              <a:lnSpc>
                <a:spcPct val="100000"/>
              </a:lnSpc>
              <a:spcBef>
                <a:spcPts val="0"/>
              </a:spcBef>
              <a:spcAft>
                <a:spcPts val="0"/>
              </a:spcAft>
              <a:buSzPts val="1100"/>
              <a:buChar char="●"/>
            </a:pPr>
            <a:r>
              <a:rPr lang="en-US" sz="1100" b="0" i="0"/>
              <a:t>@AfterGroups Annotation:</a:t>
            </a:r>
            <a:endParaRPr/>
          </a:p>
          <a:p>
            <a:pPr marL="628650" lvl="1" indent="-171450" algn="l" rtl="0">
              <a:lnSpc>
                <a:spcPct val="100000"/>
              </a:lnSpc>
              <a:spcBef>
                <a:spcPts val="0"/>
              </a:spcBef>
              <a:spcAft>
                <a:spcPts val="0"/>
              </a:spcAft>
              <a:buSzPts val="1100"/>
              <a:buChar char="○"/>
            </a:pPr>
            <a:r>
              <a:rPr lang="en-US" sz="1100" b="0" i="0"/>
              <a:t> Used to specify a method that should run after the execution of a specific group of test methods</a:t>
            </a:r>
            <a:endParaRPr/>
          </a:p>
          <a:p>
            <a:pPr marL="628650" lvl="1" indent="-171450" algn="l" rtl="0">
              <a:lnSpc>
                <a:spcPct val="100000"/>
              </a:lnSpc>
              <a:spcBef>
                <a:spcPts val="0"/>
              </a:spcBef>
              <a:spcAft>
                <a:spcPts val="0"/>
              </a:spcAft>
              <a:buSzPts val="1100"/>
              <a:buChar char="○"/>
            </a:pPr>
            <a:r>
              <a:rPr lang="en-US" sz="1100" b="0" i="0"/>
              <a:t>Example</a:t>
            </a:r>
            <a:endParaRPr/>
          </a:p>
          <a:p>
            <a:pPr marL="914400" lvl="2" indent="0" algn="l" rtl="0">
              <a:lnSpc>
                <a:spcPct val="100000"/>
              </a:lnSpc>
              <a:spcBef>
                <a:spcPts val="0"/>
              </a:spcBef>
              <a:spcAft>
                <a:spcPts val="0"/>
              </a:spcAft>
              <a:buSzPts val="1100"/>
              <a:buNone/>
            </a:pPr>
            <a:r>
              <a:rPr lang="en-US" sz="1100" b="0" i="1"/>
              <a:t>@AfterMethod</a:t>
            </a:r>
            <a:endParaRPr/>
          </a:p>
          <a:p>
            <a:pPr marL="914400" lvl="2" indent="0" algn="l" rtl="0">
              <a:lnSpc>
                <a:spcPct val="100000"/>
              </a:lnSpc>
              <a:spcBef>
                <a:spcPts val="0"/>
              </a:spcBef>
              <a:spcAft>
                <a:spcPts val="0"/>
              </a:spcAft>
              <a:buSzPts val="1100"/>
              <a:buNone/>
            </a:pPr>
            <a:r>
              <a:rPr lang="en-US" sz="1100" b="0" i="1"/>
              <a:t>public void afterGroupA () {</a:t>
            </a:r>
            <a:endParaRPr/>
          </a:p>
          <a:p>
            <a:pPr marL="914400" lvl="2" indent="0" algn="l" rtl="0">
              <a:lnSpc>
                <a:spcPct val="100000"/>
              </a:lnSpc>
              <a:spcBef>
                <a:spcPts val="0"/>
              </a:spcBef>
              <a:spcAft>
                <a:spcPts val="0"/>
              </a:spcAft>
              <a:buSzPts val="1100"/>
              <a:buNone/>
            </a:pPr>
            <a:r>
              <a:rPr lang="en-US" sz="1100" b="0" i="1"/>
              <a:t> // logic after specific test method runs}</a:t>
            </a:r>
            <a:endParaRPr/>
          </a:p>
          <a:p>
            <a:pPr marL="0" lvl="0" indent="0" algn="l" rtl="0">
              <a:lnSpc>
                <a:spcPct val="100000"/>
              </a:lnSpc>
              <a:spcBef>
                <a:spcPts val="0"/>
              </a:spcBef>
              <a:spcAft>
                <a:spcPts val="0"/>
              </a:spcAft>
              <a:buSzPts val="1100"/>
              <a:buNone/>
            </a:pPr>
            <a:endParaRPr sz="1100" b="0" i="0"/>
          </a:p>
          <a:p>
            <a:pPr marL="914400" lvl="2" indent="0" algn="l" rtl="0">
              <a:lnSpc>
                <a:spcPct val="100000"/>
              </a:lnSpc>
              <a:spcBef>
                <a:spcPts val="0"/>
              </a:spcBef>
              <a:spcAft>
                <a:spcPts val="0"/>
              </a:spcAft>
              <a:buSzPts val="1100"/>
              <a:buNone/>
            </a:pPr>
            <a:endParaRPr sz="1100" b="0" i="0"/>
          </a:p>
          <a:p>
            <a:pPr marL="914400" lvl="2" indent="0" algn="l" rtl="0">
              <a:lnSpc>
                <a:spcPct val="100000"/>
              </a:lnSpc>
              <a:spcBef>
                <a:spcPts val="0"/>
              </a:spcBef>
              <a:spcAft>
                <a:spcPts val="0"/>
              </a:spcAft>
              <a:buSzPts val="1100"/>
              <a:buNone/>
            </a:pPr>
            <a:endParaRPr sz="1100" b="0" i="0"/>
          </a:p>
          <a:p>
            <a:pPr marL="1085850" lvl="2" indent="-101600" algn="l" rtl="0">
              <a:lnSpc>
                <a:spcPct val="100000"/>
              </a:lnSpc>
              <a:spcBef>
                <a:spcPts val="0"/>
              </a:spcBef>
              <a:spcAft>
                <a:spcPts val="0"/>
              </a:spcAft>
              <a:buSzPts val="1100"/>
              <a:buNone/>
            </a:pPr>
            <a:endParaRPr sz="1100" b="0" i="0"/>
          </a:p>
        </p:txBody>
      </p:sp>
    </p:spTree>
    <p:extLst>
      <p:ext uri="{BB962C8B-B14F-4D97-AF65-F5344CB8AC3E}">
        <p14:creationId xmlns:p14="http://schemas.microsoft.com/office/powerpoint/2010/main" val="2789288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Answer: </a:t>
            </a:r>
            <a:r>
              <a:rPr lang="en-US"/>
              <a:t>D</a:t>
            </a: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01748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Answer: A</a:t>
            </a:r>
            <a:endParaRPr/>
          </a:p>
        </p:txBody>
      </p:sp>
    </p:spTree>
    <p:extLst>
      <p:ext uri="{BB962C8B-B14F-4D97-AF65-F5344CB8AC3E}">
        <p14:creationId xmlns:p14="http://schemas.microsoft.com/office/powerpoint/2010/main" val="616679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b="0" i="0" dirty="0">
                <a:solidFill>
                  <a:srgbClr val="374151"/>
                </a:solidFill>
                <a:effectLst/>
                <a:latin typeface="Söhne"/>
              </a:rPr>
              <a:t>Explore the powerful synergy of Selenium and TestNG, enhancing your automated testing proficiency with organized test design, multi-browser support, and parallel execution capabilities.</a:t>
            </a: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Selenium:</a:t>
            </a:r>
            <a:endParaRPr b="0" dirty="0"/>
          </a:p>
          <a:p>
            <a:pPr marL="0" lvl="0" indent="0" algn="l" rtl="0">
              <a:lnSpc>
                <a:spcPct val="100000"/>
              </a:lnSpc>
              <a:spcBef>
                <a:spcPts val="0"/>
              </a:spcBef>
              <a:spcAft>
                <a:spcPts val="0"/>
              </a:spcAft>
              <a:buSzPts val="1100"/>
              <a:buNone/>
            </a:pPr>
            <a:r>
              <a:rPr lang="en-US" b="0" dirty="0"/>
              <a:t>We have already learned in previous modules that Selenium is an open-source framework for automating web browsers and it facilitates testers to write scripts in various programming languages such as Java, Python, C#, Ruby and others to automate interactions with web applications. Selenium supports various browsers, including Chrome, Firefox, Edge, Safari, and Internet Explorer.</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TestNG:</a:t>
            </a:r>
            <a:endParaRPr dirty="0"/>
          </a:p>
          <a:p>
            <a:pPr marL="0" lvl="0" indent="0" algn="l" rtl="0">
              <a:lnSpc>
                <a:spcPct val="100000"/>
              </a:lnSpc>
              <a:spcBef>
                <a:spcPts val="0"/>
              </a:spcBef>
              <a:spcAft>
                <a:spcPts val="0"/>
              </a:spcAft>
              <a:buSzPts val="1100"/>
              <a:buNone/>
            </a:pPr>
            <a:r>
              <a:rPr lang="en-US" b="0" dirty="0"/>
              <a:t>TestNG, known as Test Next Generation is a testing framework that is inspired by both - JUnit and </a:t>
            </a:r>
            <a:r>
              <a:rPr lang="en-US" b="0" dirty="0" err="1"/>
              <a:t>Nunit</a:t>
            </a:r>
            <a:r>
              <a:rPr lang="en-US" b="0" dirty="0"/>
              <a:t>. It is popularly used for unit testing as well as for functional and end-to-end testing. TestNG provides annotations to define test methods, suites, and configuration methods, making it highly configurable and allowing for parallel execution.</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Selenium + TestNG:</a:t>
            </a:r>
            <a:endParaRPr dirty="0"/>
          </a:p>
          <a:p>
            <a:pPr marL="0" lvl="0" indent="0" algn="l" rtl="0">
              <a:lnSpc>
                <a:spcPct val="100000"/>
              </a:lnSpc>
              <a:spcBef>
                <a:spcPts val="0"/>
              </a:spcBef>
              <a:spcAft>
                <a:spcPts val="0"/>
              </a:spcAft>
              <a:buSzPts val="1100"/>
              <a:buNone/>
            </a:pPr>
            <a:r>
              <a:rPr lang="en-US" b="0" dirty="0"/>
              <a:t>Today, a combination of Selenium with TestNG is a common practice in the automation testing in the industries as TestNG provides an organized way to design and execute tests integrating with Selenium for web application testing. </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Lets discuss both the framework’s architecture and components in the upcoming slides.</a:t>
            </a:r>
            <a:endParaRPr b="0" dirty="0"/>
          </a:p>
          <a:p>
            <a:pPr marL="0" lvl="0" indent="0" algn="l" rtl="0">
              <a:lnSpc>
                <a:spcPct val="100000"/>
              </a:lnSpc>
              <a:spcBef>
                <a:spcPts val="0"/>
              </a:spcBef>
              <a:spcAft>
                <a:spcPts val="0"/>
              </a:spcAft>
              <a:buSzPts val="1100"/>
              <a:buNone/>
            </a:pPr>
            <a:endParaRPr b="0" dirty="0"/>
          </a:p>
        </p:txBody>
      </p:sp>
    </p:spTree>
    <p:extLst>
      <p:ext uri="{BB962C8B-B14F-4D97-AF65-F5344CB8AC3E}">
        <p14:creationId xmlns:p14="http://schemas.microsoft.com/office/powerpoint/2010/main" val="1697826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Answer: B</a:t>
            </a:r>
            <a:endParaRPr/>
          </a:p>
        </p:txBody>
      </p:sp>
    </p:spTree>
    <p:extLst>
      <p:ext uri="{BB962C8B-B14F-4D97-AF65-F5344CB8AC3E}">
        <p14:creationId xmlns:p14="http://schemas.microsoft.com/office/powerpoint/2010/main" val="9492816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rgbClr val="000000"/>
                </a:solidFill>
                <a:latin typeface="Arial"/>
                <a:ea typeface="Arial"/>
                <a:cs typeface="Arial"/>
                <a:sym typeface="Arial"/>
              </a:rPr>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Answer: C</a:t>
            </a:r>
            <a:endParaRPr/>
          </a:p>
        </p:txBody>
      </p:sp>
    </p:spTree>
    <p:extLst>
      <p:ext uri="{BB962C8B-B14F-4D97-AF65-F5344CB8AC3E}">
        <p14:creationId xmlns:p14="http://schemas.microsoft.com/office/powerpoint/2010/main" val="146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dirty="0"/>
              <a:t>Explain the types of asserts in TestNG, that is Hard Assert and Soft Assert in TestNG to the participants.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sz="1100" b="0" i="0" dirty="0"/>
          </a:p>
          <a:p>
            <a:pPr marL="0" lvl="0" indent="0" algn="l" rtl="0">
              <a:lnSpc>
                <a:spcPct val="100000"/>
              </a:lnSpc>
              <a:spcBef>
                <a:spcPts val="0"/>
              </a:spcBef>
              <a:spcAft>
                <a:spcPts val="0"/>
              </a:spcAft>
              <a:buSzPts val="1100"/>
              <a:buNone/>
            </a:pPr>
            <a:endParaRPr sz="1100" b="0" i="0" dirty="0"/>
          </a:p>
          <a:p>
            <a:pPr marL="0" lvl="0" indent="0" algn="l" rtl="0">
              <a:lnSpc>
                <a:spcPct val="100000"/>
              </a:lnSpc>
              <a:spcBef>
                <a:spcPts val="0"/>
              </a:spcBef>
              <a:spcAft>
                <a:spcPts val="0"/>
              </a:spcAft>
              <a:buSzPts val="1100"/>
              <a:buNone/>
            </a:pPr>
            <a:r>
              <a:rPr lang="en-US" sz="1100" b="0" dirty="0"/>
              <a:t>TestNG assertions are used to validate the expected outcome of a test. This is done by comparing the actual result with the expected result, if both match the TestNG test is marked as pass otherwise it is marked as fail. </a:t>
            </a:r>
            <a:endParaRPr dirty="0"/>
          </a:p>
          <a:p>
            <a:pPr marL="0" lvl="0" indent="0" algn="l" rtl="0">
              <a:lnSpc>
                <a:spcPct val="100000"/>
              </a:lnSpc>
              <a:spcBef>
                <a:spcPts val="0"/>
              </a:spcBef>
              <a:spcAft>
                <a:spcPts val="0"/>
              </a:spcAft>
              <a:buSzPts val="1100"/>
              <a:buNone/>
            </a:pPr>
            <a:endParaRPr sz="1100" b="0" dirty="0"/>
          </a:p>
          <a:p>
            <a:pPr marL="0" lvl="0" indent="0" algn="l" rtl="0">
              <a:lnSpc>
                <a:spcPct val="100000"/>
              </a:lnSpc>
              <a:spcBef>
                <a:spcPts val="0"/>
              </a:spcBef>
              <a:spcAft>
                <a:spcPts val="0"/>
              </a:spcAft>
              <a:buSzPts val="1100"/>
              <a:buNone/>
            </a:pPr>
            <a:r>
              <a:rPr lang="en-US" sz="1100" b="0" dirty="0"/>
              <a:t>TestNG supports both hard assertions as well as soft assertions.</a:t>
            </a:r>
            <a:endParaRPr dirty="0"/>
          </a:p>
          <a:p>
            <a:pPr marL="0" lvl="0" indent="0" algn="l" rtl="0">
              <a:lnSpc>
                <a:spcPct val="100000"/>
              </a:lnSpc>
              <a:spcBef>
                <a:spcPts val="0"/>
              </a:spcBef>
              <a:spcAft>
                <a:spcPts val="0"/>
              </a:spcAft>
              <a:buSzPts val="1100"/>
              <a:buNone/>
            </a:pPr>
            <a:endParaRPr sz="1100" b="0" dirty="0"/>
          </a:p>
        </p:txBody>
      </p:sp>
    </p:spTree>
    <p:extLst>
      <p:ext uri="{BB962C8B-B14F-4D97-AF65-F5344CB8AC3E}">
        <p14:creationId xmlns:p14="http://schemas.microsoft.com/office/powerpoint/2010/main" val="2892915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b="0" i="0" dirty="0">
                <a:solidFill>
                  <a:srgbClr val="374151"/>
                </a:solidFill>
                <a:effectLst/>
                <a:latin typeface="Söhne"/>
              </a:rPr>
              <a:t>Facilitate understanding of hard assertions in TestNG, where failures halt test execution immediately, utilizing the Assert class for streamlined assertion handling and seamless continuation with the next test case in the suite.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sz="1100" b="0" i="0" dirty="0"/>
          </a:p>
          <a:p>
            <a:pPr marL="0" lvl="0" indent="0" algn="l" rtl="0">
              <a:lnSpc>
                <a:spcPct val="100000"/>
              </a:lnSpc>
              <a:spcBef>
                <a:spcPts val="0"/>
              </a:spcBef>
              <a:spcAft>
                <a:spcPts val="0"/>
              </a:spcAft>
              <a:buSzPts val="1100"/>
              <a:buNone/>
            </a:pPr>
            <a:endParaRPr sz="1100" b="0" dirty="0"/>
          </a:p>
          <a:p>
            <a:pPr marL="0" lvl="0" indent="0" algn="l" rtl="0">
              <a:lnSpc>
                <a:spcPct val="100000"/>
              </a:lnSpc>
              <a:spcBef>
                <a:spcPts val="0"/>
              </a:spcBef>
              <a:spcAft>
                <a:spcPts val="0"/>
              </a:spcAft>
              <a:buSzPts val="1100"/>
              <a:buNone/>
            </a:pPr>
            <a:r>
              <a:rPr lang="en-US" sz="1100" b="0" dirty="0"/>
              <a:t>Hard Assertions:</a:t>
            </a:r>
            <a:endParaRPr dirty="0"/>
          </a:p>
          <a:p>
            <a:pPr marL="0" lvl="0" indent="0" algn="l" rtl="0">
              <a:lnSpc>
                <a:spcPct val="100000"/>
              </a:lnSpc>
              <a:spcBef>
                <a:spcPts val="0"/>
              </a:spcBef>
              <a:spcAft>
                <a:spcPts val="0"/>
              </a:spcAft>
              <a:buSzPts val="1100"/>
              <a:buNone/>
            </a:pPr>
            <a:r>
              <a:rPr lang="en-US" sz="1100" b="0" dirty="0"/>
              <a:t>Hard assertions are straightforward and stop the execution of the test as soon as an assertion failure occurs. For example if a hard assertion is applied and an assertion statement fails then the assertion in TestNG throws an exception immediately and terminates the further execution of the same test case and simply continues with the execution of the next test case in the test suite.</a:t>
            </a:r>
            <a:endParaRPr dirty="0"/>
          </a:p>
          <a:p>
            <a:pPr marL="0" lvl="0" indent="0" algn="l" rtl="0">
              <a:lnSpc>
                <a:spcPct val="100000"/>
              </a:lnSpc>
              <a:spcBef>
                <a:spcPts val="0"/>
              </a:spcBef>
              <a:spcAft>
                <a:spcPts val="0"/>
              </a:spcAft>
              <a:buSzPts val="1100"/>
              <a:buNone/>
            </a:pPr>
            <a:endParaRPr sz="1100" b="0" dirty="0"/>
          </a:p>
          <a:p>
            <a:pPr marL="0" lvl="0" indent="0" algn="l" rtl="0">
              <a:lnSpc>
                <a:spcPct val="100000"/>
              </a:lnSpc>
              <a:spcBef>
                <a:spcPts val="0"/>
              </a:spcBef>
              <a:spcAft>
                <a:spcPts val="0"/>
              </a:spcAft>
              <a:buSzPts val="1100"/>
              <a:buNone/>
            </a:pPr>
            <a:r>
              <a:rPr lang="en-US" sz="1100" b="0" dirty="0"/>
              <a:t>The primary class for hard assertions in TestNG is Assert.</a:t>
            </a:r>
            <a:endParaRPr dirty="0"/>
          </a:p>
        </p:txBody>
      </p:sp>
    </p:spTree>
    <p:extLst>
      <p:ext uri="{BB962C8B-B14F-4D97-AF65-F5344CB8AC3E}">
        <p14:creationId xmlns:p14="http://schemas.microsoft.com/office/powerpoint/2010/main" val="27467110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dirty="0"/>
              <a:t>Describe an example of Hard Assert in TestNG as the comment in the code in note section to the participants.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sz="1100" b="1" i="0" dirty="0"/>
          </a:p>
          <a:p>
            <a:pPr marL="0" lvl="0" indent="0" algn="l" rtl="0">
              <a:lnSpc>
                <a:spcPct val="100000"/>
              </a:lnSpc>
              <a:spcBef>
                <a:spcPts val="0"/>
              </a:spcBef>
              <a:spcAft>
                <a:spcPts val="0"/>
              </a:spcAft>
              <a:buSzPts val="1100"/>
              <a:buNone/>
            </a:pPr>
            <a:r>
              <a:rPr lang="en-US" sz="1100" b="0" i="0" dirty="0"/>
              <a:t>In the given example code for hard assert, if any assertion fails then the test will stop immediately and subsequent code will not be executed. The test can fail if the strings - </a:t>
            </a:r>
            <a:r>
              <a:rPr lang="en-US" sz="1100" b="0" i="0" dirty="0" err="1"/>
              <a:t>actualString</a:t>
            </a:r>
            <a:r>
              <a:rPr lang="en-US" sz="1100" b="0" i="0" dirty="0"/>
              <a:t> and </a:t>
            </a:r>
            <a:r>
              <a:rPr lang="en-US" sz="1100" b="0" i="0" dirty="0" err="1"/>
              <a:t>expectedString</a:t>
            </a:r>
            <a:r>
              <a:rPr lang="en-US" sz="1100" b="0" i="0" dirty="0"/>
              <a:t> are not equal or the numbers - </a:t>
            </a:r>
            <a:r>
              <a:rPr lang="en-US" sz="1100" b="0" i="0" dirty="0" err="1"/>
              <a:t>actualNumber</a:t>
            </a:r>
            <a:r>
              <a:rPr lang="en-US" sz="1100" b="0" i="0" dirty="0"/>
              <a:t> and  </a:t>
            </a:r>
            <a:r>
              <a:rPr lang="en-US" sz="1100" b="0" i="0" dirty="0" err="1"/>
              <a:t>expectedNumber</a:t>
            </a:r>
            <a:r>
              <a:rPr lang="en-US" sz="1100" b="0" i="0" dirty="0"/>
              <a:t> are not equal. </a:t>
            </a:r>
            <a:endParaRPr dirty="0"/>
          </a:p>
          <a:p>
            <a:pPr marL="0" lvl="0" indent="0" algn="l" rtl="0">
              <a:lnSpc>
                <a:spcPct val="100000"/>
              </a:lnSpc>
              <a:spcBef>
                <a:spcPts val="0"/>
              </a:spcBef>
              <a:spcAft>
                <a:spcPts val="0"/>
              </a:spcAft>
              <a:buSzPts val="1100"/>
              <a:buNone/>
            </a:pPr>
            <a:endParaRPr sz="1100" b="0" i="0" dirty="0"/>
          </a:p>
          <a:p>
            <a:pPr marL="0" lvl="0" indent="0" algn="l" rtl="0">
              <a:lnSpc>
                <a:spcPct val="100000"/>
              </a:lnSpc>
              <a:spcBef>
                <a:spcPts val="0"/>
              </a:spcBef>
              <a:spcAft>
                <a:spcPts val="0"/>
              </a:spcAft>
              <a:buSzPts val="1100"/>
              <a:buNone/>
            </a:pPr>
            <a:r>
              <a:rPr lang="en-US" sz="1100" b="0" i="1" dirty="0"/>
              <a:t>import </a:t>
            </a:r>
            <a:r>
              <a:rPr lang="en-US" sz="1100" b="0" i="1" dirty="0" err="1"/>
              <a:t>org.TestNG.Assert</a:t>
            </a:r>
            <a:r>
              <a:rPr lang="en-US" sz="1100" b="0" i="1" dirty="0"/>
              <a:t>;</a:t>
            </a:r>
            <a:endParaRPr dirty="0"/>
          </a:p>
          <a:p>
            <a:pPr marL="0" lvl="0" indent="0" algn="l" rtl="0">
              <a:lnSpc>
                <a:spcPct val="100000"/>
              </a:lnSpc>
              <a:spcBef>
                <a:spcPts val="0"/>
              </a:spcBef>
              <a:spcAft>
                <a:spcPts val="0"/>
              </a:spcAft>
              <a:buSzPts val="1100"/>
              <a:buNone/>
            </a:pPr>
            <a:r>
              <a:rPr lang="en-US" sz="1100" b="0" i="1" dirty="0"/>
              <a:t>import </a:t>
            </a:r>
            <a:r>
              <a:rPr lang="en-US" sz="1100" b="0" i="1" dirty="0" err="1"/>
              <a:t>org.TestNG.annotations.Test</a:t>
            </a:r>
            <a:r>
              <a:rPr lang="en-US" sz="1100" b="0" i="1" dirty="0"/>
              <a:t>;</a:t>
            </a:r>
            <a:endParaRPr dirty="0"/>
          </a:p>
          <a:p>
            <a:pPr marL="0" lvl="0" indent="0" algn="l" rtl="0">
              <a:lnSpc>
                <a:spcPct val="100000"/>
              </a:lnSpc>
              <a:spcBef>
                <a:spcPts val="0"/>
              </a:spcBef>
              <a:spcAft>
                <a:spcPts val="0"/>
              </a:spcAft>
              <a:buSzPts val="1100"/>
              <a:buNone/>
            </a:pPr>
            <a:endParaRPr sz="1100" b="0" i="1" dirty="0"/>
          </a:p>
          <a:p>
            <a:pPr marL="0" lvl="0" indent="0" algn="l" rtl="0">
              <a:lnSpc>
                <a:spcPct val="100000"/>
              </a:lnSpc>
              <a:spcBef>
                <a:spcPts val="0"/>
              </a:spcBef>
              <a:spcAft>
                <a:spcPts val="0"/>
              </a:spcAft>
              <a:buSzPts val="1100"/>
              <a:buNone/>
            </a:pPr>
            <a:r>
              <a:rPr lang="en-US" sz="1100" b="0" i="1" dirty="0"/>
              <a:t>public class </a:t>
            </a:r>
            <a:r>
              <a:rPr lang="en-US" sz="1100" b="0" i="1" dirty="0" err="1"/>
              <a:t>HardAssertionExample</a:t>
            </a:r>
            <a:r>
              <a:rPr lang="en-US" sz="1100" b="0" i="1" dirty="0"/>
              <a:t> {</a:t>
            </a:r>
            <a:endParaRPr dirty="0"/>
          </a:p>
          <a:p>
            <a:pPr marL="0" lvl="0" indent="0" algn="l" rtl="0">
              <a:lnSpc>
                <a:spcPct val="100000"/>
              </a:lnSpc>
              <a:spcBef>
                <a:spcPts val="0"/>
              </a:spcBef>
              <a:spcAft>
                <a:spcPts val="0"/>
              </a:spcAft>
              <a:buSzPts val="1100"/>
              <a:buNone/>
            </a:pPr>
            <a:endParaRPr sz="1100" b="0" i="1" dirty="0"/>
          </a:p>
          <a:p>
            <a:pPr marL="0" lvl="0" indent="0" algn="l" rtl="0">
              <a:lnSpc>
                <a:spcPct val="100000"/>
              </a:lnSpc>
              <a:spcBef>
                <a:spcPts val="0"/>
              </a:spcBef>
              <a:spcAft>
                <a:spcPts val="0"/>
              </a:spcAft>
              <a:buSzPts val="1100"/>
              <a:buNone/>
            </a:pPr>
            <a:r>
              <a:rPr lang="en-US" sz="1100" b="0" i="1" dirty="0"/>
              <a:t>    @Test</a:t>
            </a:r>
            <a:endParaRPr dirty="0"/>
          </a:p>
          <a:p>
            <a:pPr marL="0" lvl="0" indent="0" algn="l" rtl="0">
              <a:lnSpc>
                <a:spcPct val="100000"/>
              </a:lnSpc>
              <a:spcBef>
                <a:spcPts val="0"/>
              </a:spcBef>
              <a:spcAft>
                <a:spcPts val="0"/>
              </a:spcAft>
              <a:buSzPts val="1100"/>
              <a:buNone/>
            </a:pPr>
            <a:r>
              <a:rPr lang="en-US" sz="1100" b="0" i="1" dirty="0"/>
              <a:t>    public void </a:t>
            </a:r>
            <a:r>
              <a:rPr lang="en-US" sz="1100" b="0" i="1" dirty="0" err="1"/>
              <a:t>testHardAssertions</a:t>
            </a:r>
            <a:r>
              <a:rPr lang="en-US" sz="1100" b="0" i="1" dirty="0"/>
              <a:t>() {</a:t>
            </a:r>
            <a:endParaRPr dirty="0"/>
          </a:p>
          <a:p>
            <a:pPr marL="0" lvl="0" indent="0" algn="l" rtl="0">
              <a:lnSpc>
                <a:spcPct val="100000"/>
              </a:lnSpc>
              <a:spcBef>
                <a:spcPts val="0"/>
              </a:spcBef>
              <a:spcAft>
                <a:spcPts val="0"/>
              </a:spcAft>
              <a:buSzPts val="1100"/>
              <a:buNone/>
            </a:pPr>
            <a:r>
              <a:rPr lang="en-US" sz="1100" b="0" i="1" dirty="0"/>
              <a:t>        String </a:t>
            </a:r>
            <a:r>
              <a:rPr lang="en-US" sz="1100" b="0" i="1" dirty="0" err="1"/>
              <a:t>actualString</a:t>
            </a:r>
            <a:r>
              <a:rPr lang="en-US" sz="1100" b="0" i="1" dirty="0"/>
              <a:t> = "TestNG is best";</a:t>
            </a:r>
            <a:endParaRPr dirty="0"/>
          </a:p>
          <a:p>
            <a:pPr marL="0" lvl="0" indent="0" algn="l" rtl="0">
              <a:lnSpc>
                <a:spcPct val="100000"/>
              </a:lnSpc>
              <a:spcBef>
                <a:spcPts val="0"/>
              </a:spcBef>
              <a:spcAft>
                <a:spcPts val="0"/>
              </a:spcAft>
              <a:buSzPts val="1100"/>
              <a:buNone/>
            </a:pPr>
            <a:r>
              <a:rPr lang="en-US" sz="1100" b="0" i="1" dirty="0"/>
              <a:t>        String </a:t>
            </a:r>
            <a:r>
              <a:rPr lang="en-US" sz="1100" b="0" i="1" dirty="0" err="1"/>
              <a:t>expectedString</a:t>
            </a:r>
            <a:r>
              <a:rPr lang="en-US" sz="1100" b="0" i="1" dirty="0"/>
              <a:t> = "TestNG is best";</a:t>
            </a:r>
            <a:endParaRPr dirty="0"/>
          </a:p>
          <a:p>
            <a:pPr marL="0" lvl="0" indent="0" algn="l" rtl="0">
              <a:lnSpc>
                <a:spcPct val="100000"/>
              </a:lnSpc>
              <a:spcBef>
                <a:spcPts val="0"/>
              </a:spcBef>
              <a:spcAft>
                <a:spcPts val="0"/>
              </a:spcAft>
              <a:buSzPts val="1100"/>
              <a:buNone/>
            </a:pPr>
            <a:endParaRPr sz="1100" b="0" i="1" dirty="0"/>
          </a:p>
          <a:p>
            <a:pPr marL="0" lvl="0" indent="0" algn="l" rtl="0">
              <a:lnSpc>
                <a:spcPct val="100000"/>
              </a:lnSpc>
              <a:spcBef>
                <a:spcPts val="0"/>
              </a:spcBef>
              <a:spcAft>
                <a:spcPts val="0"/>
              </a:spcAft>
              <a:buSzPts val="1100"/>
              <a:buNone/>
            </a:pPr>
            <a:r>
              <a:rPr lang="en-US" sz="1100" b="0" i="1" dirty="0"/>
              <a:t>        int </a:t>
            </a:r>
            <a:r>
              <a:rPr lang="en-US" sz="1100" b="0" i="1" dirty="0" err="1"/>
              <a:t>actualNumber</a:t>
            </a:r>
            <a:r>
              <a:rPr lang="en-US" sz="1100" b="0" i="1" dirty="0"/>
              <a:t> = 7782;</a:t>
            </a:r>
            <a:endParaRPr dirty="0"/>
          </a:p>
          <a:p>
            <a:pPr marL="0" lvl="0" indent="0" algn="l" rtl="0">
              <a:lnSpc>
                <a:spcPct val="100000"/>
              </a:lnSpc>
              <a:spcBef>
                <a:spcPts val="0"/>
              </a:spcBef>
              <a:spcAft>
                <a:spcPts val="0"/>
              </a:spcAft>
              <a:buSzPts val="1100"/>
              <a:buNone/>
            </a:pPr>
            <a:r>
              <a:rPr lang="en-US" sz="1100" b="0" i="1" dirty="0"/>
              <a:t>        int </a:t>
            </a:r>
            <a:r>
              <a:rPr lang="en-US" sz="1100" b="0" i="1" dirty="0" err="1"/>
              <a:t>expectedNumber</a:t>
            </a:r>
            <a:r>
              <a:rPr lang="en-US" sz="1100" b="0" i="1" dirty="0"/>
              <a:t> = 7782;</a:t>
            </a:r>
            <a:endParaRPr dirty="0"/>
          </a:p>
          <a:p>
            <a:pPr marL="0" lvl="0" indent="0" algn="l" rtl="0">
              <a:lnSpc>
                <a:spcPct val="100000"/>
              </a:lnSpc>
              <a:spcBef>
                <a:spcPts val="0"/>
              </a:spcBef>
              <a:spcAft>
                <a:spcPts val="0"/>
              </a:spcAft>
              <a:buSzPts val="1100"/>
              <a:buNone/>
            </a:pPr>
            <a:endParaRPr sz="1100" b="0" i="1" dirty="0"/>
          </a:p>
          <a:p>
            <a:pPr marL="0" lvl="0" indent="0" algn="l" rtl="0">
              <a:lnSpc>
                <a:spcPct val="100000"/>
              </a:lnSpc>
              <a:spcBef>
                <a:spcPts val="0"/>
              </a:spcBef>
              <a:spcAft>
                <a:spcPts val="0"/>
              </a:spcAft>
              <a:buSzPts val="1100"/>
              <a:buNone/>
            </a:pPr>
            <a:r>
              <a:rPr lang="en-US" sz="1100" b="0" i="1" dirty="0"/>
              <a:t>        // Hard assertion check for equality</a:t>
            </a:r>
            <a:endParaRPr dirty="0"/>
          </a:p>
          <a:p>
            <a:pPr marL="0" lvl="0" indent="0" algn="l" rtl="0">
              <a:lnSpc>
                <a:spcPct val="100000"/>
              </a:lnSpc>
              <a:spcBef>
                <a:spcPts val="0"/>
              </a:spcBef>
              <a:spcAft>
                <a:spcPts val="0"/>
              </a:spcAft>
              <a:buSzPts val="1100"/>
              <a:buNone/>
            </a:pPr>
            <a:r>
              <a:rPr lang="en-US" sz="1100" b="0" i="1" dirty="0"/>
              <a:t>        </a:t>
            </a:r>
            <a:r>
              <a:rPr lang="en-US" sz="1100" b="0" i="1" dirty="0" err="1"/>
              <a:t>Assert.assertEquals</a:t>
            </a:r>
            <a:r>
              <a:rPr lang="en-US" sz="1100" b="0" i="1" dirty="0"/>
              <a:t>(</a:t>
            </a:r>
            <a:r>
              <a:rPr lang="en-US" sz="1100" b="0" i="1" dirty="0" err="1"/>
              <a:t>actualString</a:t>
            </a:r>
            <a:r>
              <a:rPr lang="en-US" sz="1100" b="0" i="1" dirty="0"/>
              <a:t>, </a:t>
            </a:r>
            <a:r>
              <a:rPr lang="en-US" sz="1100" b="0" i="1" dirty="0" err="1"/>
              <a:t>expectedString</a:t>
            </a:r>
            <a:r>
              <a:rPr lang="en-US" sz="1100" b="0" i="1" dirty="0"/>
              <a:t>, “Failed");</a:t>
            </a:r>
            <a:endParaRPr dirty="0"/>
          </a:p>
          <a:p>
            <a:pPr marL="0" lvl="0" indent="0" algn="l" rtl="0">
              <a:lnSpc>
                <a:spcPct val="100000"/>
              </a:lnSpc>
              <a:spcBef>
                <a:spcPts val="0"/>
              </a:spcBef>
              <a:spcAft>
                <a:spcPts val="0"/>
              </a:spcAft>
              <a:buSzPts val="1100"/>
              <a:buNone/>
            </a:pPr>
            <a:endParaRPr sz="1100" b="0" i="1" dirty="0"/>
          </a:p>
          <a:p>
            <a:pPr marL="0" lvl="0" indent="0" algn="l" rtl="0">
              <a:lnSpc>
                <a:spcPct val="100000"/>
              </a:lnSpc>
              <a:spcBef>
                <a:spcPts val="0"/>
              </a:spcBef>
              <a:spcAft>
                <a:spcPts val="0"/>
              </a:spcAft>
              <a:buSzPts val="1100"/>
              <a:buNone/>
            </a:pPr>
            <a:r>
              <a:rPr lang="en-US" sz="1100" b="0" i="1" dirty="0"/>
              <a:t>        // Hard assertion for check equality</a:t>
            </a:r>
            <a:endParaRPr dirty="0"/>
          </a:p>
          <a:p>
            <a:pPr marL="0" lvl="0" indent="0" algn="l" rtl="0">
              <a:lnSpc>
                <a:spcPct val="100000"/>
              </a:lnSpc>
              <a:spcBef>
                <a:spcPts val="0"/>
              </a:spcBef>
              <a:spcAft>
                <a:spcPts val="0"/>
              </a:spcAft>
              <a:buSzPts val="1100"/>
              <a:buNone/>
            </a:pPr>
            <a:r>
              <a:rPr lang="en-US" sz="1100" b="0" i="1" dirty="0"/>
              <a:t>        </a:t>
            </a:r>
            <a:r>
              <a:rPr lang="en-US" sz="1100" b="0" i="1" dirty="0" err="1"/>
              <a:t>Assert.assertEquals</a:t>
            </a:r>
            <a:r>
              <a:rPr lang="en-US" sz="1100" b="0" i="1" dirty="0"/>
              <a:t>(</a:t>
            </a:r>
            <a:r>
              <a:rPr lang="en-US" sz="1100" b="0" i="1" dirty="0" err="1"/>
              <a:t>actualNumber</a:t>
            </a:r>
            <a:r>
              <a:rPr lang="en-US" sz="1100" b="0" i="1" dirty="0"/>
              <a:t>, </a:t>
            </a:r>
            <a:r>
              <a:rPr lang="en-US" sz="1100" b="0" i="1" dirty="0" err="1"/>
              <a:t>expectedNumber</a:t>
            </a:r>
            <a:r>
              <a:rPr lang="en-US" sz="1100" b="0" i="1" dirty="0"/>
              <a:t>, “Failed");</a:t>
            </a:r>
            <a:endParaRPr dirty="0"/>
          </a:p>
          <a:p>
            <a:pPr marL="0" lvl="0" indent="0" algn="l" rtl="0">
              <a:lnSpc>
                <a:spcPct val="100000"/>
              </a:lnSpc>
              <a:spcBef>
                <a:spcPts val="0"/>
              </a:spcBef>
              <a:spcAft>
                <a:spcPts val="0"/>
              </a:spcAft>
              <a:buSzPts val="1100"/>
              <a:buNone/>
            </a:pPr>
            <a:endParaRPr sz="1100" b="0" i="1" dirty="0"/>
          </a:p>
          <a:p>
            <a:pPr marL="0" lvl="0" indent="0" algn="l" rtl="0">
              <a:lnSpc>
                <a:spcPct val="100000"/>
              </a:lnSpc>
              <a:spcBef>
                <a:spcPts val="0"/>
              </a:spcBef>
              <a:spcAft>
                <a:spcPts val="0"/>
              </a:spcAft>
              <a:buSzPts val="1100"/>
              <a:buNone/>
            </a:pPr>
            <a:r>
              <a:rPr lang="en-US" sz="1100" b="0" i="1" dirty="0"/>
              <a:t>        // This line will be executed only if the previous assertions pass</a:t>
            </a:r>
            <a:endParaRPr dirty="0"/>
          </a:p>
          <a:p>
            <a:pPr marL="0" lvl="0" indent="0" algn="l" rtl="0">
              <a:lnSpc>
                <a:spcPct val="100000"/>
              </a:lnSpc>
              <a:spcBef>
                <a:spcPts val="0"/>
              </a:spcBef>
              <a:spcAft>
                <a:spcPts val="0"/>
              </a:spcAft>
              <a:buSzPts val="1100"/>
              <a:buNone/>
            </a:pPr>
            <a:r>
              <a:rPr lang="en-US" sz="1100" b="0" i="1" dirty="0"/>
              <a:t>        </a:t>
            </a:r>
            <a:r>
              <a:rPr lang="en-US" sz="1100" b="0" i="1" dirty="0" err="1"/>
              <a:t>System.out.println</a:t>
            </a:r>
            <a:r>
              <a:rPr lang="en-US" sz="1100" b="0" i="1" dirty="0"/>
              <a:t>("Test Completed");</a:t>
            </a:r>
            <a:endParaRPr dirty="0"/>
          </a:p>
          <a:p>
            <a:pPr marL="0" lvl="0" indent="0" algn="l" rtl="0">
              <a:lnSpc>
                <a:spcPct val="100000"/>
              </a:lnSpc>
              <a:spcBef>
                <a:spcPts val="0"/>
              </a:spcBef>
              <a:spcAft>
                <a:spcPts val="0"/>
              </a:spcAft>
              <a:buSzPts val="1100"/>
              <a:buNone/>
            </a:pPr>
            <a:r>
              <a:rPr lang="en-US" sz="1100" b="0" i="1" dirty="0"/>
              <a:t>    }</a:t>
            </a:r>
            <a:endParaRPr sz="1100" b="0" i="1" dirty="0"/>
          </a:p>
          <a:p>
            <a:pPr marL="0" lvl="0" indent="0" algn="l" rtl="0">
              <a:lnSpc>
                <a:spcPct val="100000"/>
              </a:lnSpc>
              <a:spcBef>
                <a:spcPts val="0"/>
              </a:spcBef>
              <a:spcAft>
                <a:spcPts val="0"/>
              </a:spcAft>
              <a:buSzPts val="1100"/>
              <a:buNone/>
            </a:pPr>
            <a:r>
              <a:rPr lang="en-US" sz="1100" b="0" i="1" dirty="0"/>
              <a:t>}</a:t>
            </a:r>
            <a:endParaRPr dirty="0"/>
          </a:p>
          <a:p>
            <a:pPr marL="0" lvl="0" indent="0" algn="l" rtl="0">
              <a:lnSpc>
                <a:spcPct val="100000"/>
              </a:lnSpc>
              <a:spcBef>
                <a:spcPts val="0"/>
              </a:spcBef>
              <a:spcAft>
                <a:spcPts val="0"/>
              </a:spcAft>
              <a:buSzPts val="1100"/>
              <a:buNone/>
            </a:pPr>
            <a:endParaRPr sz="1100" b="0" i="1" dirty="0"/>
          </a:p>
        </p:txBody>
      </p:sp>
    </p:spTree>
    <p:extLst>
      <p:ext uri="{BB962C8B-B14F-4D97-AF65-F5344CB8AC3E}">
        <p14:creationId xmlns:p14="http://schemas.microsoft.com/office/powerpoint/2010/main" val="6247719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b="0" i="0" dirty="0">
                <a:solidFill>
                  <a:srgbClr val="374151"/>
                </a:solidFill>
                <a:effectLst/>
                <a:latin typeface="Söhne"/>
              </a:rPr>
              <a:t>Introduce participants to the concept of soft assertions in TestNG, allowing tests to continue after assertion failures, facilitating the collection of multiple failures in a single test, and highlighting the use of TestNG's </a:t>
            </a:r>
            <a:r>
              <a:rPr lang="en-US" b="0" i="0" dirty="0" err="1">
                <a:solidFill>
                  <a:srgbClr val="374151"/>
                </a:solidFill>
                <a:effectLst/>
                <a:latin typeface="Söhne"/>
              </a:rPr>
              <a:t>SoftAssert</a:t>
            </a:r>
            <a:r>
              <a:rPr lang="en-US" b="0" i="0" dirty="0">
                <a:solidFill>
                  <a:srgbClr val="374151"/>
                </a:solidFill>
                <a:effectLst/>
                <a:latin typeface="Söhne"/>
              </a:rPr>
              <a:t> class for implementing soft assertions.</a:t>
            </a:r>
            <a:endParaRPr dirty="0"/>
          </a:p>
          <a:p>
            <a:pPr marL="0" lvl="0" indent="0" algn="l" rtl="0">
              <a:lnSpc>
                <a:spcPct val="100000"/>
              </a:lnSpc>
              <a:spcBef>
                <a:spcPts val="0"/>
              </a:spcBef>
              <a:spcAft>
                <a:spcPts val="0"/>
              </a:spcAft>
              <a:buSzPts val="1100"/>
              <a:buNone/>
            </a:pPr>
            <a:r>
              <a:rPr lang="en-US" b="1" dirty="0"/>
              <a:t>Notes to the Participants:</a:t>
            </a:r>
            <a:endParaRPr sz="1100" b="0" i="0" dirty="0"/>
          </a:p>
          <a:p>
            <a:pPr marL="0" lvl="0" indent="0" algn="l" rtl="0">
              <a:lnSpc>
                <a:spcPct val="100000"/>
              </a:lnSpc>
              <a:spcBef>
                <a:spcPts val="0"/>
              </a:spcBef>
              <a:spcAft>
                <a:spcPts val="0"/>
              </a:spcAft>
              <a:buSzPts val="1100"/>
              <a:buNone/>
            </a:pPr>
            <a:endParaRPr sz="1100" b="0" i="0" dirty="0"/>
          </a:p>
          <a:p>
            <a:pPr marL="0" lvl="0" indent="0" algn="l" rtl="0">
              <a:lnSpc>
                <a:spcPct val="100000"/>
              </a:lnSpc>
              <a:spcBef>
                <a:spcPts val="0"/>
              </a:spcBef>
              <a:spcAft>
                <a:spcPts val="0"/>
              </a:spcAft>
              <a:buSzPts val="1100"/>
              <a:buNone/>
            </a:pPr>
            <a:r>
              <a:rPr lang="en-US" sz="1100" b="0" dirty="0"/>
              <a:t>Soft assertions allow the test to continue even after an assertion failure. This can be useful when you want to record multiple failures in a single test and report them collectively at the end. For example if a soft assertion fails then TestNG doesn’t throw exception. Instead, all the statements are executed. The test then collects the result of all the assertions and marks the test case as passed or failed based on the assertion result.</a:t>
            </a:r>
            <a:endParaRPr dirty="0"/>
          </a:p>
          <a:p>
            <a:pPr marL="0" lvl="0" indent="0" algn="l" rtl="0">
              <a:lnSpc>
                <a:spcPct val="100000"/>
              </a:lnSpc>
              <a:spcBef>
                <a:spcPts val="0"/>
              </a:spcBef>
              <a:spcAft>
                <a:spcPts val="0"/>
              </a:spcAft>
              <a:buSzPts val="1100"/>
              <a:buNone/>
            </a:pPr>
            <a:endParaRPr sz="1100" b="0" dirty="0"/>
          </a:p>
          <a:p>
            <a:pPr marL="0" lvl="0" indent="0" algn="l" rtl="0">
              <a:lnSpc>
                <a:spcPct val="100000"/>
              </a:lnSpc>
              <a:spcBef>
                <a:spcPts val="0"/>
              </a:spcBef>
              <a:spcAft>
                <a:spcPts val="0"/>
              </a:spcAft>
              <a:buSzPts val="1100"/>
              <a:buNone/>
            </a:pPr>
            <a:r>
              <a:rPr lang="en-US" sz="1100" b="0" dirty="0"/>
              <a:t>TestNG provides the </a:t>
            </a:r>
            <a:r>
              <a:rPr lang="en-US" sz="1100" b="0" dirty="0" err="1"/>
              <a:t>SoftAssert</a:t>
            </a:r>
            <a:r>
              <a:rPr lang="en-US" sz="1100" b="0" dirty="0"/>
              <a:t> class for soft assertions.</a:t>
            </a:r>
            <a:endParaRPr dirty="0"/>
          </a:p>
        </p:txBody>
      </p:sp>
    </p:spTree>
    <p:extLst>
      <p:ext uri="{BB962C8B-B14F-4D97-AF65-F5344CB8AC3E}">
        <p14:creationId xmlns:p14="http://schemas.microsoft.com/office/powerpoint/2010/main" val="2856630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Describe an example of Soft Assert in TestNG as the comment in the code in note section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sz="1100" b="1" i="0"/>
          </a:p>
          <a:p>
            <a:pPr marL="0" lvl="0" indent="0" algn="l" rtl="0">
              <a:lnSpc>
                <a:spcPct val="100000"/>
              </a:lnSpc>
              <a:spcBef>
                <a:spcPts val="0"/>
              </a:spcBef>
              <a:spcAft>
                <a:spcPts val="0"/>
              </a:spcAft>
              <a:buSzPts val="1100"/>
              <a:buNone/>
            </a:pPr>
            <a:r>
              <a:rPr lang="en-US" sz="1100" b="0" i="0"/>
              <a:t>In the given example code for hard assert, both assertions will be checked and any failures will be recorded by the SoftAssert. Though both the assert is going to fail in the given example, the test will continue to execute and the assertAll() method at the end will throw an exception if there are any failures. This will allow to capture multiple failures before ending the test.</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import org.TestNG.asserts.SoftAssert;</a:t>
            </a:r>
            <a:endParaRPr/>
          </a:p>
          <a:p>
            <a:pPr marL="0" lvl="0" indent="0" algn="l" rtl="0">
              <a:lnSpc>
                <a:spcPct val="100000"/>
              </a:lnSpc>
              <a:spcBef>
                <a:spcPts val="0"/>
              </a:spcBef>
              <a:spcAft>
                <a:spcPts val="0"/>
              </a:spcAft>
              <a:buSzPts val="1100"/>
              <a:buNone/>
            </a:pPr>
            <a:r>
              <a:rPr lang="en-US" sz="1100" b="0" i="0"/>
              <a:t>import org.TestNG.annotations.Test;</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public class SoftAssertionExample {</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    @Test</a:t>
            </a:r>
            <a:endParaRPr/>
          </a:p>
          <a:p>
            <a:pPr marL="0" lvl="0" indent="0" algn="l" rtl="0">
              <a:lnSpc>
                <a:spcPct val="100000"/>
              </a:lnSpc>
              <a:spcBef>
                <a:spcPts val="0"/>
              </a:spcBef>
              <a:spcAft>
                <a:spcPts val="0"/>
              </a:spcAft>
              <a:buSzPts val="1100"/>
              <a:buNone/>
            </a:pPr>
            <a:r>
              <a:rPr lang="en-US" sz="1100" b="0" i="0"/>
              <a:t>    public void testSoftAssertions() {</a:t>
            </a:r>
            <a:endParaRPr/>
          </a:p>
          <a:p>
            <a:pPr marL="0" lvl="0" indent="0" algn="l" rtl="0">
              <a:lnSpc>
                <a:spcPct val="100000"/>
              </a:lnSpc>
              <a:spcBef>
                <a:spcPts val="0"/>
              </a:spcBef>
              <a:spcAft>
                <a:spcPts val="0"/>
              </a:spcAft>
              <a:buSzPts val="1100"/>
              <a:buNone/>
            </a:pPr>
            <a:r>
              <a:rPr lang="en-US" sz="1100" b="0" i="0"/>
              <a:t>        String actualString = "TestNG is best";</a:t>
            </a:r>
            <a:endParaRPr/>
          </a:p>
          <a:p>
            <a:pPr marL="0" lvl="0" indent="0" algn="l" rtl="0">
              <a:lnSpc>
                <a:spcPct val="100000"/>
              </a:lnSpc>
              <a:spcBef>
                <a:spcPts val="0"/>
              </a:spcBef>
              <a:spcAft>
                <a:spcPts val="0"/>
              </a:spcAft>
              <a:buSzPts val="1100"/>
              <a:buNone/>
            </a:pPr>
            <a:r>
              <a:rPr lang="en-US" sz="1100" b="0" i="0"/>
              <a:t>        String expectedString = "TestNG is not best";</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        int actualNumber = 7782;</a:t>
            </a:r>
            <a:endParaRPr/>
          </a:p>
          <a:p>
            <a:pPr marL="0" lvl="0" indent="0" algn="l" rtl="0">
              <a:lnSpc>
                <a:spcPct val="100000"/>
              </a:lnSpc>
              <a:spcBef>
                <a:spcPts val="0"/>
              </a:spcBef>
              <a:spcAft>
                <a:spcPts val="0"/>
              </a:spcAft>
              <a:buSzPts val="1100"/>
              <a:buNone/>
            </a:pPr>
            <a:r>
              <a:rPr lang="en-US" sz="1100" b="0" i="0"/>
              <a:t>        int expectedNumber = 7783;</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        SoftAssert softAssert = new SoftAssert();</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        // Soft assertion check for equality if actualString == expectedString </a:t>
            </a:r>
            <a:endParaRPr/>
          </a:p>
          <a:p>
            <a:pPr marL="0" lvl="0" indent="0" algn="l" rtl="0">
              <a:lnSpc>
                <a:spcPct val="100000"/>
              </a:lnSpc>
              <a:spcBef>
                <a:spcPts val="0"/>
              </a:spcBef>
              <a:spcAft>
                <a:spcPts val="0"/>
              </a:spcAft>
              <a:buSzPts val="1100"/>
              <a:buNone/>
            </a:pPr>
            <a:r>
              <a:rPr lang="en-US" sz="1100" b="0" i="0"/>
              <a:t>        softAssert.assertEquals(actualString, expectedString, “Failed");</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        // Soft assertion check for equality if actualNumber == expectedNumber </a:t>
            </a:r>
            <a:endParaRPr sz="1100" b="0" i="0"/>
          </a:p>
          <a:p>
            <a:pPr marL="0" lvl="0" indent="0" algn="l" rtl="0">
              <a:lnSpc>
                <a:spcPct val="100000"/>
              </a:lnSpc>
              <a:spcBef>
                <a:spcPts val="0"/>
              </a:spcBef>
              <a:spcAft>
                <a:spcPts val="0"/>
              </a:spcAft>
              <a:buSzPts val="1100"/>
              <a:buNone/>
            </a:pPr>
            <a:r>
              <a:rPr lang="en-US" sz="1100" b="0" i="0"/>
              <a:t>        softAssert.assertEquals(actualNumber, expectedNumber, “Failed");</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        // This line will be executed even if the assertions fail</a:t>
            </a:r>
            <a:endParaRPr/>
          </a:p>
          <a:p>
            <a:pPr marL="0" lvl="0" indent="0" algn="l" rtl="0">
              <a:lnSpc>
                <a:spcPct val="100000"/>
              </a:lnSpc>
              <a:spcBef>
                <a:spcPts val="0"/>
              </a:spcBef>
              <a:spcAft>
                <a:spcPts val="0"/>
              </a:spcAft>
              <a:buSzPts val="1100"/>
              <a:buNone/>
            </a:pPr>
            <a:r>
              <a:rPr lang="en-US" sz="1100" b="0" i="0"/>
              <a:t>        System.out.println("Test completed");</a:t>
            </a:r>
            <a:endParaRPr/>
          </a:p>
          <a:p>
            <a:pPr marL="0" lvl="0" indent="0" algn="l" rtl="0">
              <a:lnSpc>
                <a:spcPct val="100000"/>
              </a:lnSpc>
              <a:spcBef>
                <a:spcPts val="0"/>
              </a:spcBef>
              <a:spcAft>
                <a:spcPts val="0"/>
              </a:spcAft>
              <a:buSzPts val="1100"/>
              <a:buNone/>
            </a:pPr>
            <a:endParaRPr sz="1100" b="0" i="0"/>
          </a:p>
          <a:p>
            <a:pPr marL="0" lvl="0" indent="0" algn="l" rtl="0">
              <a:lnSpc>
                <a:spcPct val="100000"/>
              </a:lnSpc>
              <a:spcBef>
                <a:spcPts val="0"/>
              </a:spcBef>
              <a:spcAft>
                <a:spcPts val="0"/>
              </a:spcAft>
              <a:buSzPts val="1100"/>
              <a:buNone/>
            </a:pPr>
            <a:r>
              <a:rPr lang="en-US" sz="1100" b="0" i="0"/>
              <a:t>        // Trigger check for any failures</a:t>
            </a:r>
            <a:endParaRPr/>
          </a:p>
          <a:p>
            <a:pPr marL="0" lvl="0" indent="0" algn="l" rtl="0">
              <a:lnSpc>
                <a:spcPct val="100000"/>
              </a:lnSpc>
              <a:spcBef>
                <a:spcPts val="0"/>
              </a:spcBef>
              <a:spcAft>
                <a:spcPts val="0"/>
              </a:spcAft>
              <a:buSzPts val="1100"/>
              <a:buNone/>
            </a:pPr>
            <a:r>
              <a:rPr lang="en-US" sz="1100" b="0" i="0"/>
              <a:t>        softAssert.assertAll();</a:t>
            </a:r>
            <a:endParaRPr/>
          </a:p>
          <a:p>
            <a:pPr marL="0" lvl="0" indent="0" algn="l" rtl="0">
              <a:lnSpc>
                <a:spcPct val="100000"/>
              </a:lnSpc>
              <a:spcBef>
                <a:spcPts val="0"/>
              </a:spcBef>
              <a:spcAft>
                <a:spcPts val="0"/>
              </a:spcAft>
              <a:buSzPts val="1100"/>
              <a:buNone/>
            </a:pPr>
            <a:r>
              <a:rPr lang="en-US" sz="1100" b="0" i="0"/>
              <a:t>    }</a:t>
            </a:r>
            <a:endParaRPr sz="1100" b="0" i="0"/>
          </a:p>
          <a:p>
            <a:pPr marL="0" lvl="0" indent="0" algn="l" rtl="0">
              <a:lnSpc>
                <a:spcPct val="100000"/>
              </a:lnSpc>
              <a:spcBef>
                <a:spcPts val="0"/>
              </a:spcBef>
              <a:spcAft>
                <a:spcPts val="0"/>
              </a:spcAft>
              <a:buSzPts val="1100"/>
              <a:buNone/>
            </a:pPr>
            <a:r>
              <a:rPr lang="en-US" sz="1100" b="0" i="0"/>
              <a:t>}</a:t>
            </a:r>
            <a:endParaRPr/>
          </a:p>
        </p:txBody>
      </p:sp>
    </p:spTree>
    <p:extLst>
      <p:ext uri="{BB962C8B-B14F-4D97-AF65-F5344CB8AC3E}">
        <p14:creationId xmlns:p14="http://schemas.microsoft.com/office/powerpoint/2010/main" val="4081945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dirty="0"/>
              <a:t>Explain about prioritizing the execution order of test to the participants.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r>
              <a:rPr lang="en-US" sz="1100" b="0" i="0" dirty="0"/>
              <a:t>TestNG provides a way to prioritize the execution order of tests. We can use the priority attribute of the @Test annotation to assign a priority to each test method. Lower priority values run before higher priority values. Prioritizing is crucial when we have multiple test cases and want to execute them in a particular order.</a:t>
            </a:r>
            <a:endParaRPr dirty="0"/>
          </a:p>
          <a:p>
            <a:pPr marL="0" lvl="0" indent="0" algn="l" rtl="0">
              <a:lnSpc>
                <a:spcPct val="100000"/>
              </a:lnSpc>
              <a:spcBef>
                <a:spcPts val="0"/>
              </a:spcBef>
              <a:spcAft>
                <a:spcPts val="0"/>
              </a:spcAft>
              <a:buSzPts val="1100"/>
              <a:buNone/>
            </a:pPr>
            <a:r>
              <a:rPr lang="en-US" sz="1100" b="0" i="0" dirty="0"/>
              <a:t>By default, the priority is set to 0 if not specified. Since all tests are having same priority, it executes in an alphabetic order.</a:t>
            </a:r>
            <a:endParaRPr dirty="0"/>
          </a:p>
          <a:p>
            <a:pPr marL="0" lvl="0" indent="0" algn="l" rtl="0">
              <a:lnSpc>
                <a:spcPct val="100000"/>
              </a:lnSpc>
              <a:spcBef>
                <a:spcPts val="0"/>
              </a:spcBef>
              <a:spcAft>
                <a:spcPts val="0"/>
              </a:spcAft>
              <a:buSzPts val="1100"/>
              <a:buNone/>
            </a:pPr>
            <a:endParaRPr sz="1100" b="0" i="0" dirty="0"/>
          </a:p>
          <a:p>
            <a:pPr marL="0" lvl="0" indent="0" algn="l" rtl="0">
              <a:lnSpc>
                <a:spcPct val="100000"/>
              </a:lnSpc>
              <a:spcBef>
                <a:spcPts val="0"/>
              </a:spcBef>
              <a:spcAft>
                <a:spcPts val="0"/>
              </a:spcAft>
              <a:buSzPts val="1100"/>
              <a:buNone/>
            </a:pPr>
            <a:r>
              <a:rPr lang="en-US" sz="1100" b="0" i="0" dirty="0"/>
              <a:t>Syntax for test priority is @Test (priority = x), where x can be any integer from negative, zero, or positive.</a:t>
            </a:r>
            <a:endParaRPr dirty="0"/>
          </a:p>
          <a:p>
            <a:pPr marL="0" lvl="0" indent="0" algn="l" rtl="0">
              <a:lnSpc>
                <a:spcPct val="100000"/>
              </a:lnSpc>
              <a:spcBef>
                <a:spcPts val="0"/>
              </a:spcBef>
              <a:spcAft>
                <a:spcPts val="0"/>
              </a:spcAft>
              <a:buSzPts val="1100"/>
              <a:buNone/>
            </a:pPr>
            <a:endParaRPr sz="1100" b="0" i="0" dirty="0"/>
          </a:p>
          <a:p>
            <a:pPr marL="0" lvl="0" indent="0" algn="l" rtl="0">
              <a:lnSpc>
                <a:spcPct val="100000"/>
              </a:lnSpc>
              <a:spcBef>
                <a:spcPts val="0"/>
              </a:spcBef>
              <a:spcAft>
                <a:spcPts val="0"/>
              </a:spcAft>
              <a:buSzPts val="1100"/>
              <a:buNone/>
            </a:pPr>
            <a:r>
              <a:rPr lang="en-US" sz="1100" b="0" i="0" dirty="0"/>
              <a:t>For Example,</a:t>
            </a:r>
            <a:endParaRPr dirty="0"/>
          </a:p>
          <a:p>
            <a:pPr marL="0" lvl="0" indent="0" algn="l" rtl="0">
              <a:lnSpc>
                <a:spcPct val="100000"/>
              </a:lnSpc>
              <a:spcBef>
                <a:spcPts val="0"/>
              </a:spcBef>
              <a:spcAft>
                <a:spcPts val="0"/>
              </a:spcAft>
              <a:buSzPts val="1100"/>
              <a:buNone/>
            </a:pPr>
            <a:endParaRPr sz="1100" b="0" i="0" dirty="0"/>
          </a:p>
          <a:p>
            <a:pPr marL="0" lvl="0" indent="0" algn="l" rtl="0">
              <a:lnSpc>
                <a:spcPct val="100000"/>
              </a:lnSpc>
              <a:spcBef>
                <a:spcPts val="0"/>
              </a:spcBef>
              <a:spcAft>
                <a:spcPts val="0"/>
              </a:spcAft>
              <a:buSzPts val="1100"/>
              <a:buNone/>
            </a:pPr>
            <a:r>
              <a:rPr lang="en-US" sz="1100" b="0" i="0" dirty="0"/>
              <a:t>@Test (priority = 1)</a:t>
            </a:r>
            <a:endParaRPr dirty="0"/>
          </a:p>
          <a:p>
            <a:pPr marL="0" lvl="0" indent="0" algn="l" rtl="0">
              <a:lnSpc>
                <a:spcPct val="100000"/>
              </a:lnSpc>
              <a:spcBef>
                <a:spcPts val="0"/>
              </a:spcBef>
              <a:spcAft>
                <a:spcPts val="0"/>
              </a:spcAft>
              <a:buSzPts val="1100"/>
              <a:buNone/>
            </a:pPr>
            <a:r>
              <a:rPr lang="en-US" sz="1100" b="0" i="0" dirty="0"/>
              <a:t>public void function(){</a:t>
            </a:r>
            <a:endParaRPr dirty="0"/>
          </a:p>
          <a:p>
            <a:pPr marL="0" lvl="0" indent="0" algn="l" rtl="0">
              <a:lnSpc>
                <a:spcPct val="100000"/>
              </a:lnSpc>
              <a:spcBef>
                <a:spcPts val="0"/>
              </a:spcBef>
              <a:spcAft>
                <a:spcPts val="0"/>
              </a:spcAft>
              <a:buSzPts val="1100"/>
              <a:buNone/>
            </a:pPr>
            <a:r>
              <a:rPr lang="en-US" sz="1100" b="0" i="0" dirty="0"/>
              <a:t>//test code</a:t>
            </a:r>
            <a:endParaRPr dirty="0"/>
          </a:p>
          <a:p>
            <a:pPr marL="0" lvl="0" indent="0" algn="l" rtl="0">
              <a:lnSpc>
                <a:spcPct val="100000"/>
              </a:lnSpc>
              <a:spcBef>
                <a:spcPts val="0"/>
              </a:spcBef>
              <a:spcAft>
                <a:spcPts val="0"/>
              </a:spcAft>
              <a:buSzPts val="1100"/>
              <a:buNone/>
            </a:pPr>
            <a:r>
              <a:rPr lang="en-US" sz="1100" b="0" i="0" dirty="0"/>
              <a:t>}</a:t>
            </a:r>
            <a:endParaRPr sz="1100" b="0" i="0" dirty="0"/>
          </a:p>
        </p:txBody>
      </p:sp>
    </p:spTree>
    <p:extLst>
      <p:ext uri="{BB962C8B-B14F-4D97-AF65-F5344CB8AC3E}">
        <p14:creationId xmlns:p14="http://schemas.microsoft.com/office/powerpoint/2010/main" val="4277695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example of prioritizing the execution order of test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r>
              <a:rPr lang="en-US" b="0"/>
              <a:t>In given example code, we can see that the testMethod0 has the lowest priority (0),  testMethod1 has a priority of 1 and testMethod2 has the highest priority 2.</a:t>
            </a:r>
            <a:endParaRPr/>
          </a:p>
          <a:p>
            <a:pPr marL="0" lvl="0" indent="0" algn="l" rtl="0">
              <a:lnSpc>
                <a:spcPct val="100000"/>
              </a:lnSpc>
              <a:spcBef>
                <a:spcPts val="0"/>
              </a:spcBef>
              <a:spcAft>
                <a:spcPts val="0"/>
              </a:spcAft>
              <a:buSzPts val="1100"/>
              <a:buNone/>
            </a:pPr>
            <a:r>
              <a:rPr lang="en-US" b="0"/>
              <a:t>Hence, </a:t>
            </a:r>
            <a:r>
              <a:rPr lang="en-US" b="0" i="1"/>
              <a:t>testMethod0 </a:t>
            </a:r>
            <a:r>
              <a:rPr lang="en-US" b="0" i="0"/>
              <a:t>will be printed first then </a:t>
            </a:r>
            <a:r>
              <a:rPr lang="en-US" b="0" i="1"/>
              <a:t>testMethod1 </a:t>
            </a:r>
            <a:r>
              <a:rPr lang="en-US" b="0" i="0"/>
              <a:t>and then </a:t>
            </a:r>
            <a:r>
              <a:rPr lang="en-US" b="0" i="1"/>
              <a:t>testMethod2 </a:t>
            </a:r>
            <a:endParaRPr b="0"/>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i="1"/>
              <a:t>import org.TestNG.annotations.Test;</a:t>
            </a:r>
            <a:endParaRPr/>
          </a:p>
          <a:p>
            <a:pPr marL="0" lvl="0" indent="0" algn="l" rtl="0">
              <a:lnSpc>
                <a:spcPct val="100000"/>
              </a:lnSpc>
              <a:spcBef>
                <a:spcPts val="0"/>
              </a:spcBef>
              <a:spcAft>
                <a:spcPts val="0"/>
              </a:spcAft>
              <a:buSzPts val="1100"/>
              <a:buNone/>
            </a:pPr>
            <a:endParaRPr b="0" i="1"/>
          </a:p>
          <a:p>
            <a:pPr marL="0" lvl="0" indent="0" algn="l" rtl="0">
              <a:lnSpc>
                <a:spcPct val="100000"/>
              </a:lnSpc>
              <a:spcBef>
                <a:spcPts val="0"/>
              </a:spcBef>
              <a:spcAft>
                <a:spcPts val="0"/>
              </a:spcAft>
              <a:buSzPts val="1100"/>
              <a:buNone/>
            </a:pPr>
            <a:r>
              <a:rPr lang="en-US" b="0" i="1"/>
              <a:t>public class TestPriorityExample {</a:t>
            </a:r>
            <a:endParaRPr/>
          </a:p>
          <a:p>
            <a:pPr marL="0" lvl="0" indent="0" algn="l" rtl="0">
              <a:lnSpc>
                <a:spcPct val="100000"/>
              </a:lnSpc>
              <a:spcBef>
                <a:spcPts val="0"/>
              </a:spcBef>
              <a:spcAft>
                <a:spcPts val="0"/>
              </a:spcAft>
              <a:buSzPts val="1100"/>
              <a:buNone/>
            </a:pPr>
            <a:r>
              <a:rPr lang="en-US" b="0" i="1"/>
              <a:t>	@Test(priority = 0)</a:t>
            </a:r>
            <a:endParaRPr/>
          </a:p>
          <a:p>
            <a:pPr marL="0" lvl="0" indent="0" algn="l" rtl="0">
              <a:lnSpc>
                <a:spcPct val="100000"/>
              </a:lnSpc>
              <a:spcBef>
                <a:spcPts val="0"/>
              </a:spcBef>
              <a:spcAft>
                <a:spcPts val="0"/>
              </a:spcAft>
              <a:buSzPts val="1100"/>
              <a:buNone/>
            </a:pPr>
            <a:r>
              <a:rPr lang="en-US" b="0" i="1"/>
              <a:t>    public void testMethod0() {</a:t>
            </a:r>
            <a:endParaRPr/>
          </a:p>
          <a:p>
            <a:pPr marL="0" lvl="0" indent="0" algn="l" rtl="0">
              <a:lnSpc>
                <a:spcPct val="100000"/>
              </a:lnSpc>
              <a:spcBef>
                <a:spcPts val="0"/>
              </a:spcBef>
              <a:spcAft>
                <a:spcPts val="0"/>
              </a:spcAft>
              <a:buSzPts val="1100"/>
              <a:buNone/>
            </a:pPr>
            <a:r>
              <a:rPr lang="en-US" b="0" i="1"/>
              <a:t>        System.out.println("testMethod0");</a:t>
            </a:r>
            <a:endParaRPr/>
          </a:p>
          <a:p>
            <a:pPr marL="0" lvl="0" indent="0" algn="l" rtl="0">
              <a:lnSpc>
                <a:spcPct val="100000"/>
              </a:lnSpc>
              <a:spcBef>
                <a:spcPts val="0"/>
              </a:spcBef>
              <a:spcAft>
                <a:spcPts val="0"/>
              </a:spcAft>
              <a:buSzPts val="1100"/>
              <a:buNone/>
            </a:pPr>
            <a:r>
              <a:rPr lang="en-US" b="0" i="1"/>
              <a:t>    }</a:t>
            </a:r>
            <a:endParaRPr b="0" i="1"/>
          </a:p>
          <a:p>
            <a:pPr marL="0" lvl="0" indent="0" algn="l" rtl="0">
              <a:lnSpc>
                <a:spcPct val="100000"/>
              </a:lnSpc>
              <a:spcBef>
                <a:spcPts val="0"/>
              </a:spcBef>
              <a:spcAft>
                <a:spcPts val="0"/>
              </a:spcAft>
              <a:buSzPts val="1100"/>
              <a:buNone/>
            </a:pPr>
            <a:endParaRPr b="0" i="1"/>
          </a:p>
          <a:p>
            <a:pPr marL="0" lvl="0" indent="0" algn="l" rtl="0">
              <a:lnSpc>
                <a:spcPct val="100000"/>
              </a:lnSpc>
              <a:spcBef>
                <a:spcPts val="0"/>
              </a:spcBef>
              <a:spcAft>
                <a:spcPts val="0"/>
              </a:spcAft>
              <a:buSzPts val="1100"/>
              <a:buNone/>
            </a:pPr>
            <a:r>
              <a:rPr lang="en-US" b="0" i="1"/>
              <a:t>    @Test(priority = 1)</a:t>
            </a:r>
            <a:endParaRPr/>
          </a:p>
          <a:p>
            <a:pPr marL="0" lvl="0" indent="0" algn="l" rtl="0">
              <a:lnSpc>
                <a:spcPct val="100000"/>
              </a:lnSpc>
              <a:spcBef>
                <a:spcPts val="0"/>
              </a:spcBef>
              <a:spcAft>
                <a:spcPts val="0"/>
              </a:spcAft>
              <a:buSzPts val="1100"/>
              <a:buNone/>
            </a:pPr>
            <a:r>
              <a:rPr lang="en-US" b="0" i="1"/>
              <a:t>    public void testMethod1() {</a:t>
            </a:r>
            <a:endParaRPr/>
          </a:p>
          <a:p>
            <a:pPr marL="0" lvl="0" indent="0" algn="l" rtl="0">
              <a:lnSpc>
                <a:spcPct val="100000"/>
              </a:lnSpc>
              <a:spcBef>
                <a:spcPts val="0"/>
              </a:spcBef>
              <a:spcAft>
                <a:spcPts val="0"/>
              </a:spcAft>
              <a:buSzPts val="1100"/>
              <a:buNone/>
            </a:pPr>
            <a:r>
              <a:rPr lang="en-US" b="0" i="1"/>
              <a:t>        System.out.println("testMethod1");</a:t>
            </a:r>
            <a:endParaRPr/>
          </a:p>
          <a:p>
            <a:pPr marL="0" lvl="0" indent="0" algn="l" rtl="0">
              <a:lnSpc>
                <a:spcPct val="100000"/>
              </a:lnSpc>
              <a:spcBef>
                <a:spcPts val="0"/>
              </a:spcBef>
              <a:spcAft>
                <a:spcPts val="0"/>
              </a:spcAft>
              <a:buSzPts val="1100"/>
              <a:buNone/>
            </a:pPr>
            <a:r>
              <a:rPr lang="en-US" b="0" i="1"/>
              <a:t>    }</a:t>
            </a:r>
            <a:endParaRPr b="0" i="1"/>
          </a:p>
          <a:p>
            <a:pPr marL="0" lvl="0" indent="0" algn="l" rtl="0">
              <a:lnSpc>
                <a:spcPct val="100000"/>
              </a:lnSpc>
              <a:spcBef>
                <a:spcPts val="0"/>
              </a:spcBef>
              <a:spcAft>
                <a:spcPts val="0"/>
              </a:spcAft>
              <a:buSzPts val="1100"/>
              <a:buNone/>
            </a:pPr>
            <a:endParaRPr b="0" i="1"/>
          </a:p>
          <a:p>
            <a:pPr marL="0" lvl="0" indent="0" algn="l" rtl="0">
              <a:lnSpc>
                <a:spcPct val="100000"/>
              </a:lnSpc>
              <a:spcBef>
                <a:spcPts val="0"/>
              </a:spcBef>
              <a:spcAft>
                <a:spcPts val="0"/>
              </a:spcAft>
              <a:buSzPts val="1100"/>
              <a:buNone/>
            </a:pPr>
            <a:r>
              <a:rPr lang="en-US" b="0" i="1"/>
              <a:t>    @Test(priority = 2)</a:t>
            </a:r>
            <a:endParaRPr/>
          </a:p>
          <a:p>
            <a:pPr marL="0" lvl="0" indent="0" algn="l" rtl="0">
              <a:lnSpc>
                <a:spcPct val="100000"/>
              </a:lnSpc>
              <a:spcBef>
                <a:spcPts val="0"/>
              </a:spcBef>
              <a:spcAft>
                <a:spcPts val="0"/>
              </a:spcAft>
              <a:buSzPts val="1100"/>
              <a:buNone/>
            </a:pPr>
            <a:r>
              <a:rPr lang="en-US" b="0" i="1"/>
              <a:t>    public void testMethod2() {</a:t>
            </a:r>
            <a:endParaRPr/>
          </a:p>
          <a:p>
            <a:pPr marL="0" lvl="0" indent="0" algn="l" rtl="0">
              <a:lnSpc>
                <a:spcPct val="100000"/>
              </a:lnSpc>
              <a:spcBef>
                <a:spcPts val="0"/>
              </a:spcBef>
              <a:spcAft>
                <a:spcPts val="0"/>
              </a:spcAft>
              <a:buSzPts val="1100"/>
              <a:buNone/>
            </a:pPr>
            <a:r>
              <a:rPr lang="en-US" b="0" i="1"/>
              <a:t>        System.out.println("testMethod2");</a:t>
            </a:r>
            <a:endParaRPr/>
          </a:p>
          <a:p>
            <a:pPr marL="0" lvl="0" indent="0" algn="l" rtl="0">
              <a:lnSpc>
                <a:spcPct val="100000"/>
              </a:lnSpc>
              <a:spcBef>
                <a:spcPts val="0"/>
              </a:spcBef>
              <a:spcAft>
                <a:spcPts val="0"/>
              </a:spcAft>
              <a:buSzPts val="1100"/>
              <a:buNone/>
            </a:pPr>
            <a:r>
              <a:rPr lang="en-US" b="0" i="1"/>
              <a:t>    }    </a:t>
            </a:r>
            <a:endParaRPr b="0" i="1"/>
          </a:p>
          <a:p>
            <a:pPr marL="0" lvl="0" indent="0" algn="l" rtl="0">
              <a:lnSpc>
                <a:spcPct val="100000"/>
              </a:lnSpc>
              <a:spcBef>
                <a:spcPts val="0"/>
              </a:spcBef>
              <a:spcAft>
                <a:spcPts val="0"/>
              </a:spcAft>
              <a:buSzPts val="1100"/>
              <a:buNone/>
            </a:pPr>
            <a:r>
              <a:rPr lang="en-US" b="0" i="1"/>
              <a:t>}</a:t>
            </a:r>
            <a:endParaRPr b="0" i="1"/>
          </a:p>
        </p:txBody>
      </p:sp>
    </p:spTree>
    <p:extLst>
      <p:ext uri="{BB962C8B-B14F-4D97-AF65-F5344CB8AC3E}">
        <p14:creationId xmlns:p14="http://schemas.microsoft.com/office/powerpoint/2010/main" val="39253873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b="0" i="0" dirty="0">
                <a:solidFill>
                  <a:srgbClr val="374151"/>
                </a:solidFill>
                <a:effectLst/>
                <a:latin typeface="Söhne"/>
              </a:rPr>
              <a:t>Facilitate participants in leveraging TestNG's robust reporting capabilities for in-depth analysis of test results.</a:t>
            </a: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r>
              <a:rPr lang="en-US" b="0" dirty="0"/>
              <a:t>TestNG provides comprehensive reporting features to help analyze the results of our test executions. The reporting capabilities of TestNG can be used to generate detailed HTML reports making it easier to identify test failures, understand test execution flow and share test results with stakeholders. </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There are several steps involved in creating TestNG report:</a:t>
            </a:r>
            <a:endParaRPr dirty="0"/>
          </a:p>
          <a:p>
            <a:pPr marL="228600" lvl="0" indent="-158750" algn="l" rtl="0">
              <a:lnSpc>
                <a:spcPct val="100000"/>
              </a:lnSpc>
              <a:spcBef>
                <a:spcPts val="0"/>
              </a:spcBef>
              <a:spcAft>
                <a:spcPts val="0"/>
              </a:spcAft>
              <a:buSzPts val="1100"/>
              <a:buFont typeface="Arial"/>
              <a:buNone/>
            </a:pPr>
            <a:endParaRPr b="0" dirty="0"/>
          </a:p>
          <a:p>
            <a:pPr marL="228600" lvl="0" indent="-228600" algn="l" rtl="0">
              <a:lnSpc>
                <a:spcPct val="100000"/>
              </a:lnSpc>
              <a:spcBef>
                <a:spcPts val="0"/>
              </a:spcBef>
              <a:spcAft>
                <a:spcPts val="0"/>
              </a:spcAft>
              <a:buSzPts val="1100"/>
              <a:buFont typeface="Arial"/>
              <a:buAutoNum type="arabicPeriod"/>
            </a:pPr>
            <a:r>
              <a:rPr lang="en-US" b="0" dirty="0"/>
              <a:t>Install TestNG</a:t>
            </a:r>
            <a:endParaRPr dirty="0"/>
          </a:p>
          <a:p>
            <a:pPr marL="228600" lvl="0" indent="-228600" algn="l" rtl="0">
              <a:lnSpc>
                <a:spcPct val="100000"/>
              </a:lnSpc>
              <a:spcBef>
                <a:spcPts val="0"/>
              </a:spcBef>
              <a:spcAft>
                <a:spcPts val="0"/>
              </a:spcAft>
              <a:buSzPts val="1100"/>
              <a:buFont typeface="Arial"/>
              <a:buAutoNum type="arabicPeriod"/>
            </a:pPr>
            <a:r>
              <a:rPr lang="en-US" b="0" dirty="0"/>
              <a:t>Create and Run Test Suite</a:t>
            </a:r>
            <a:endParaRPr dirty="0"/>
          </a:p>
          <a:p>
            <a:pPr marL="228600" marR="0" lvl="0" indent="-228600" algn="l" rtl="0">
              <a:lnSpc>
                <a:spcPct val="100000"/>
              </a:lnSpc>
              <a:spcBef>
                <a:spcPts val="0"/>
              </a:spcBef>
              <a:spcAft>
                <a:spcPts val="0"/>
              </a:spcAft>
              <a:buClr>
                <a:srgbClr val="000000"/>
              </a:buClr>
              <a:buSzPts val="1100"/>
              <a:buFont typeface="Arial"/>
              <a:buAutoNum type="arabicPeriod"/>
            </a:pPr>
            <a:r>
              <a:rPr lang="en-US" b="0" i="0" dirty="0"/>
              <a:t>Enable TestNG Reports</a:t>
            </a:r>
            <a:endParaRPr dirty="0"/>
          </a:p>
          <a:p>
            <a:pPr marL="228600" marR="0" lvl="0" indent="-228600" algn="l" rtl="0">
              <a:lnSpc>
                <a:spcPct val="100000"/>
              </a:lnSpc>
              <a:spcBef>
                <a:spcPts val="0"/>
              </a:spcBef>
              <a:spcAft>
                <a:spcPts val="0"/>
              </a:spcAft>
              <a:buClr>
                <a:srgbClr val="000000"/>
              </a:buClr>
              <a:buSzPts val="1100"/>
              <a:buFont typeface="Arial"/>
              <a:buAutoNum type="arabicPeriod"/>
            </a:pPr>
            <a:r>
              <a:rPr lang="en-US" b="0" i="0" dirty="0"/>
              <a:t>Add </a:t>
            </a:r>
            <a:r>
              <a:rPr lang="en-US" b="0" i="0" dirty="0" err="1"/>
              <a:t>ExtentReports</a:t>
            </a:r>
            <a:r>
              <a:rPr lang="en-US" b="0" i="0" dirty="0"/>
              <a:t> Dependency</a:t>
            </a:r>
            <a:endParaRPr dirty="0"/>
          </a:p>
          <a:p>
            <a:pPr marL="228600" marR="0" lvl="0" indent="-228600" algn="l" rtl="0">
              <a:lnSpc>
                <a:spcPct val="100000"/>
              </a:lnSpc>
              <a:spcBef>
                <a:spcPts val="0"/>
              </a:spcBef>
              <a:spcAft>
                <a:spcPts val="0"/>
              </a:spcAft>
              <a:buClr>
                <a:srgbClr val="000000"/>
              </a:buClr>
              <a:buSzPts val="1100"/>
              <a:buFont typeface="Arial"/>
              <a:buAutoNum type="arabicPeriod"/>
            </a:pPr>
            <a:r>
              <a:rPr lang="en-US" b="0" dirty="0"/>
              <a:t>Run Test Suite and View Reports</a:t>
            </a:r>
            <a:endParaRPr dirty="0"/>
          </a:p>
          <a:p>
            <a:pPr marL="171450" marR="0" lvl="0" indent="-101600" algn="l" rtl="0">
              <a:lnSpc>
                <a:spcPct val="100000"/>
              </a:lnSpc>
              <a:spcBef>
                <a:spcPts val="0"/>
              </a:spcBef>
              <a:spcAft>
                <a:spcPts val="0"/>
              </a:spcAft>
              <a:buClr>
                <a:srgbClr val="000000"/>
              </a:buClr>
              <a:buSzPts val="1100"/>
              <a:buFont typeface="Arial"/>
              <a:buNone/>
            </a:pPr>
            <a:endParaRPr b="1" i="0" dirty="0"/>
          </a:p>
          <a:p>
            <a:pPr marL="171450" marR="0" lvl="0" indent="-101600" algn="l" rtl="0">
              <a:lnSpc>
                <a:spcPct val="100000"/>
              </a:lnSpc>
              <a:spcBef>
                <a:spcPts val="0"/>
              </a:spcBef>
              <a:spcAft>
                <a:spcPts val="0"/>
              </a:spcAft>
              <a:buClr>
                <a:srgbClr val="000000"/>
              </a:buClr>
              <a:buSzPts val="1100"/>
              <a:buFont typeface="Arial"/>
              <a:buNone/>
            </a:pPr>
            <a:endParaRPr b="1" i="0" dirty="0"/>
          </a:p>
          <a:p>
            <a:pPr marL="171450" lvl="0" indent="-101600" algn="l" rtl="0">
              <a:lnSpc>
                <a:spcPct val="100000"/>
              </a:lnSpc>
              <a:spcBef>
                <a:spcPts val="0"/>
              </a:spcBef>
              <a:spcAft>
                <a:spcPts val="0"/>
              </a:spcAft>
              <a:buSzPts val="1100"/>
              <a:buNone/>
            </a:pPr>
            <a:endParaRPr b="1" dirty="0"/>
          </a:p>
          <a:p>
            <a:pPr marL="0" lvl="0" indent="0" algn="l" rtl="0">
              <a:lnSpc>
                <a:spcPct val="100000"/>
              </a:lnSpc>
              <a:spcBef>
                <a:spcPts val="0"/>
              </a:spcBef>
              <a:spcAft>
                <a:spcPts val="0"/>
              </a:spcAft>
              <a:buSzPts val="1100"/>
              <a:buNone/>
            </a:pPr>
            <a:endParaRPr b="0" i="1" dirty="0"/>
          </a:p>
        </p:txBody>
      </p:sp>
    </p:spTree>
    <p:extLst>
      <p:ext uri="{BB962C8B-B14F-4D97-AF65-F5344CB8AC3E}">
        <p14:creationId xmlns:p14="http://schemas.microsoft.com/office/powerpoint/2010/main" val="333970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b="0" i="0" dirty="0">
                <a:solidFill>
                  <a:srgbClr val="374151"/>
                </a:solidFill>
                <a:effectLst/>
                <a:latin typeface="Söhne"/>
              </a:rPr>
              <a:t>Master the Selenium suite components – WebDriver, IDE, Grid, and Remote Control (RC) – to empower testers in making informed tool selections for efficient web application testing across browsers.</a:t>
            </a: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Selenium is a suite of tools and libraries designed to automate interaction with the web browsers such as Chrome, Microsoft Edge, </a:t>
            </a:r>
            <a:r>
              <a:rPr lang="en-US" b="0" dirty="0" err="1"/>
              <a:t>Firefix</a:t>
            </a:r>
            <a:r>
              <a:rPr lang="en-US" b="0" dirty="0"/>
              <a:t> etc. It has several components that work together to enable web application testing. Hence, having a clear understanding Selenium components helps testers to select right tools for the testing needs. </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Components of Selenium Suite:</a:t>
            </a:r>
            <a:endParaRPr dirty="0"/>
          </a:p>
          <a:p>
            <a:pPr marL="171450" lvl="0" indent="-171450" algn="l" rtl="0">
              <a:lnSpc>
                <a:spcPct val="100000"/>
              </a:lnSpc>
              <a:spcBef>
                <a:spcPts val="0"/>
              </a:spcBef>
              <a:spcAft>
                <a:spcPts val="0"/>
              </a:spcAft>
              <a:buSzPts val="1100"/>
              <a:buChar char="●"/>
            </a:pPr>
            <a:r>
              <a:rPr lang="en-US" b="0" dirty="0"/>
              <a:t>Selenium WebDriver</a:t>
            </a:r>
            <a:endParaRPr dirty="0"/>
          </a:p>
          <a:p>
            <a:pPr marL="171450" lvl="0" indent="-171450" algn="l" rtl="0">
              <a:lnSpc>
                <a:spcPct val="100000"/>
              </a:lnSpc>
              <a:spcBef>
                <a:spcPts val="0"/>
              </a:spcBef>
              <a:spcAft>
                <a:spcPts val="0"/>
              </a:spcAft>
              <a:buSzPts val="1100"/>
              <a:buChar char="●"/>
            </a:pPr>
            <a:r>
              <a:rPr lang="en-US" b="0" dirty="0"/>
              <a:t>Selenium IDE</a:t>
            </a:r>
            <a:endParaRPr dirty="0"/>
          </a:p>
          <a:p>
            <a:pPr marL="171450" lvl="0" indent="-171450" algn="l" rtl="0">
              <a:lnSpc>
                <a:spcPct val="100000"/>
              </a:lnSpc>
              <a:spcBef>
                <a:spcPts val="0"/>
              </a:spcBef>
              <a:spcAft>
                <a:spcPts val="0"/>
              </a:spcAft>
              <a:buSzPts val="1100"/>
              <a:buChar char="●"/>
            </a:pPr>
            <a:r>
              <a:rPr lang="en-US" b="0" dirty="0"/>
              <a:t>Selenium Grid</a:t>
            </a:r>
            <a:endParaRPr dirty="0"/>
          </a:p>
          <a:p>
            <a:pPr marL="171450" lvl="0" indent="-171450" algn="l" rtl="0">
              <a:lnSpc>
                <a:spcPct val="100000"/>
              </a:lnSpc>
              <a:spcBef>
                <a:spcPts val="0"/>
              </a:spcBef>
              <a:spcAft>
                <a:spcPts val="0"/>
              </a:spcAft>
              <a:buSzPts val="1100"/>
              <a:buChar char="●"/>
            </a:pPr>
            <a:r>
              <a:rPr lang="en-US" b="0" dirty="0"/>
              <a:t>Selenium Remote Control (RC)</a:t>
            </a:r>
            <a:endParaRPr dirty="0"/>
          </a:p>
          <a:p>
            <a:pPr marL="171450" lvl="0" indent="-10160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Lets discuss each of the above in more detail.</a:t>
            </a:r>
            <a:endParaRPr dirty="0"/>
          </a:p>
        </p:txBody>
      </p:sp>
    </p:spTree>
    <p:extLst>
      <p:ext uri="{BB962C8B-B14F-4D97-AF65-F5344CB8AC3E}">
        <p14:creationId xmlns:p14="http://schemas.microsoft.com/office/powerpoint/2010/main" val="1328235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marR="0" lvl="0" indent="0" algn="l" rtl="0">
              <a:lnSpc>
                <a:spcPct val="100000"/>
              </a:lnSpc>
              <a:spcBef>
                <a:spcPts val="0"/>
              </a:spcBef>
              <a:spcAft>
                <a:spcPts val="0"/>
              </a:spcAft>
              <a:buClr>
                <a:srgbClr val="000000"/>
              </a:buClr>
              <a:buSzPts val="1100"/>
              <a:buFont typeface="Arial"/>
              <a:buNone/>
            </a:pPr>
            <a:r>
              <a:rPr lang="en-US" dirty="0"/>
              <a:t>Explain Install and Create Test Suite step of creating TestNG Reports to the participants.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r>
              <a:rPr lang="en-US" b="0" dirty="0"/>
              <a:t>TestNG provides comprehensive reporting features to help analyze the results of our test executions. The reporting capabilities of TestNG can be used to generate detailed HTML reports making it easier to identify test failures, understand test execution flow and share test results with stakeholders. </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There are several steps involved in creating TestNG report:</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1" dirty="0"/>
              <a:t>1. Install TestNG:</a:t>
            </a:r>
            <a:endParaRPr dirty="0"/>
          </a:p>
          <a:p>
            <a:pPr marL="0" lvl="0" indent="0" algn="l" rtl="0">
              <a:lnSpc>
                <a:spcPct val="100000"/>
              </a:lnSpc>
              <a:spcBef>
                <a:spcPts val="0"/>
              </a:spcBef>
              <a:spcAft>
                <a:spcPts val="0"/>
              </a:spcAft>
              <a:buSzPts val="1100"/>
              <a:buNone/>
            </a:pPr>
            <a:r>
              <a:rPr lang="en-US" b="0" dirty="0"/>
              <a:t>Install TestNG in your project by adding TestNG as a dependency in your build tool such as Maven or Gradle or download TestNG JAR files directly.</a:t>
            </a:r>
            <a:endParaRPr dirty="0"/>
          </a:p>
          <a:p>
            <a:pPr marL="0" lvl="0" indent="0" algn="l" rtl="0">
              <a:lnSpc>
                <a:spcPct val="100000"/>
              </a:lnSpc>
              <a:spcBef>
                <a:spcPts val="0"/>
              </a:spcBef>
              <a:spcAft>
                <a:spcPts val="0"/>
              </a:spcAft>
              <a:buSzPts val="1100"/>
              <a:buNone/>
            </a:pPr>
            <a:endParaRPr b="0" i="1" dirty="0"/>
          </a:p>
        </p:txBody>
      </p:sp>
    </p:spTree>
    <p:extLst>
      <p:ext uri="{BB962C8B-B14F-4D97-AF65-F5344CB8AC3E}">
        <p14:creationId xmlns:p14="http://schemas.microsoft.com/office/powerpoint/2010/main" val="20225186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Install and Create Test Suite step of creating TestNG Reports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r>
              <a:rPr lang="en-US" b="0"/>
              <a:t>TestNG provides comprehensive reporting features to help analyze the results of our test executions. The reporting capabilities of TestNG can be used to generate detailed HTML reports making it easier to identify test failures, understand test execution flow and share test results with stakeholders. </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0"/>
              <a:t>There are several steps involved in creating TestNG report:</a:t>
            </a:r>
            <a:endParaRPr/>
          </a:p>
          <a:p>
            <a:pPr marL="0" lvl="0" indent="0" algn="l" rtl="0">
              <a:lnSpc>
                <a:spcPct val="100000"/>
              </a:lnSpc>
              <a:spcBef>
                <a:spcPts val="0"/>
              </a:spcBef>
              <a:spcAft>
                <a:spcPts val="0"/>
              </a:spcAft>
              <a:buSzPts val="1100"/>
              <a:buNone/>
            </a:pPr>
            <a:r>
              <a:rPr lang="en-US" b="1"/>
              <a:t>2. Create and Run Test Suite:</a:t>
            </a:r>
            <a:endParaRPr/>
          </a:p>
          <a:p>
            <a:pPr marL="0" lvl="0" indent="0" algn="l" rtl="0">
              <a:lnSpc>
                <a:spcPct val="100000"/>
              </a:lnSpc>
              <a:spcBef>
                <a:spcPts val="0"/>
              </a:spcBef>
              <a:spcAft>
                <a:spcPts val="0"/>
              </a:spcAft>
              <a:buSzPts val="1100"/>
              <a:buNone/>
            </a:pPr>
            <a:r>
              <a:rPr lang="en-US" b="0"/>
              <a:t>Create a TestNG XML file (TestNG.xml) that includes the classes or methods you want to run as a suite. Configure the suite with parameters such as parallel execution, thread count, etc. Execute the test suite using your preferred method such as command line, IDE or build tool). </a:t>
            </a:r>
            <a:endParaRPr/>
          </a:p>
          <a:p>
            <a:pPr marL="0" lvl="0" indent="0" algn="l" rtl="0">
              <a:lnSpc>
                <a:spcPct val="100000"/>
              </a:lnSpc>
              <a:spcBef>
                <a:spcPts val="0"/>
              </a:spcBef>
              <a:spcAft>
                <a:spcPts val="0"/>
              </a:spcAft>
              <a:buSzPts val="1100"/>
              <a:buNone/>
            </a:pPr>
            <a:endParaRPr b="0" i="1"/>
          </a:p>
        </p:txBody>
      </p:sp>
    </p:spTree>
    <p:extLst>
      <p:ext uri="{BB962C8B-B14F-4D97-AF65-F5344CB8AC3E}">
        <p14:creationId xmlns:p14="http://schemas.microsoft.com/office/powerpoint/2010/main" val="1836289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a:t>
            </a:r>
            <a:r>
              <a:rPr lang="en-US" b="0" i="0"/>
              <a:t>Enable TestNG Reports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i="1"/>
          </a:p>
          <a:p>
            <a:pPr marL="0" lvl="0" indent="0" algn="l" rtl="0">
              <a:lnSpc>
                <a:spcPct val="100000"/>
              </a:lnSpc>
              <a:spcBef>
                <a:spcPts val="0"/>
              </a:spcBef>
              <a:spcAft>
                <a:spcPts val="0"/>
              </a:spcAft>
              <a:buSzPts val="1100"/>
              <a:buNone/>
            </a:pPr>
            <a:r>
              <a:rPr lang="en-US" b="1" i="0"/>
              <a:t>3. Enable TestNG Reports:</a:t>
            </a:r>
            <a:endParaRPr/>
          </a:p>
          <a:p>
            <a:pPr marL="0" lvl="0" indent="0" algn="l" rtl="0">
              <a:lnSpc>
                <a:spcPct val="100000"/>
              </a:lnSpc>
              <a:spcBef>
                <a:spcPts val="0"/>
              </a:spcBef>
              <a:spcAft>
                <a:spcPts val="0"/>
              </a:spcAft>
              <a:buSzPts val="1100"/>
              <a:buNone/>
            </a:pPr>
            <a:r>
              <a:rPr lang="en-US" b="0" i="0"/>
              <a:t>Default HTML reports are generated automatically by TestNG. To enable more detailed reports, we can use the @Listeners annotation and specify the ExtentTestNGITestListener class provided by the ExtentReports library. ExtentReports is a popular reporting library because it integrates easily with TestNG.</a:t>
            </a:r>
            <a:endParaRPr/>
          </a:p>
          <a:p>
            <a:pPr marL="0" lvl="0" indent="0" algn="l" rtl="0">
              <a:lnSpc>
                <a:spcPct val="100000"/>
              </a:lnSpc>
              <a:spcBef>
                <a:spcPts val="0"/>
              </a:spcBef>
              <a:spcAft>
                <a:spcPts val="0"/>
              </a:spcAft>
              <a:buSzPts val="1100"/>
              <a:buNone/>
            </a:pPr>
            <a:r>
              <a:rPr lang="en-US" b="0" i="0"/>
              <a:t>Sample example in Java</a:t>
            </a:r>
            <a:endParaRPr/>
          </a:p>
          <a:p>
            <a:pPr marL="0" lvl="0"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import com.aventstack.extentreports.TestNG.listener.ExtentTestNGITestListener;</a:t>
            </a:r>
            <a:endParaRPr/>
          </a:p>
          <a:p>
            <a:pPr marL="0" lvl="0" indent="0" algn="l" rtl="0">
              <a:lnSpc>
                <a:spcPct val="100000"/>
              </a:lnSpc>
              <a:spcBef>
                <a:spcPts val="0"/>
              </a:spcBef>
              <a:spcAft>
                <a:spcPts val="0"/>
              </a:spcAft>
              <a:buSzPts val="1100"/>
              <a:buNone/>
            </a:pPr>
            <a:r>
              <a:rPr lang="en-US" b="0" i="0"/>
              <a:t>import org.TestNG.annotations.Listeners;</a:t>
            </a:r>
            <a:endParaRPr/>
          </a:p>
          <a:p>
            <a:pPr marL="0" lvl="0" indent="0" algn="l" rtl="0">
              <a:lnSpc>
                <a:spcPct val="100000"/>
              </a:lnSpc>
              <a:spcBef>
                <a:spcPts val="0"/>
              </a:spcBef>
              <a:spcAft>
                <a:spcPts val="0"/>
              </a:spcAft>
              <a:buSzPts val="1100"/>
              <a:buNone/>
            </a:pPr>
            <a:endParaRPr b="0" i="0"/>
          </a:p>
          <a:p>
            <a:pPr marL="457200" lvl="1" indent="0" algn="l" rtl="0">
              <a:lnSpc>
                <a:spcPct val="100000"/>
              </a:lnSpc>
              <a:spcBef>
                <a:spcPts val="0"/>
              </a:spcBef>
              <a:spcAft>
                <a:spcPts val="0"/>
              </a:spcAft>
              <a:buSzPts val="1100"/>
              <a:buNone/>
            </a:pPr>
            <a:r>
              <a:rPr lang="en-US" b="0" i="1"/>
              <a:t>@Listeners({ExtentTestNGITestListener.class})</a:t>
            </a:r>
            <a:endParaRPr/>
          </a:p>
          <a:p>
            <a:pPr marL="457200" lvl="1" indent="0" algn="l" rtl="0">
              <a:lnSpc>
                <a:spcPct val="100000"/>
              </a:lnSpc>
              <a:spcBef>
                <a:spcPts val="0"/>
              </a:spcBef>
              <a:spcAft>
                <a:spcPts val="0"/>
              </a:spcAft>
              <a:buSzPts val="1100"/>
              <a:buNone/>
            </a:pPr>
            <a:r>
              <a:rPr lang="en-US" b="0" i="1"/>
              <a:t>public class MyTestClass1 {</a:t>
            </a:r>
            <a:endParaRPr/>
          </a:p>
          <a:p>
            <a:pPr marL="457200" lvl="1" indent="0" algn="l" rtl="0">
              <a:lnSpc>
                <a:spcPct val="100000"/>
              </a:lnSpc>
              <a:spcBef>
                <a:spcPts val="0"/>
              </a:spcBef>
              <a:spcAft>
                <a:spcPts val="0"/>
              </a:spcAft>
              <a:buSzPts val="1100"/>
              <a:buNone/>
            </a:pPr>
            <a:r>
              <a:rPr lang="en-US" b="0" i="1"/>
              <a:t>    // Your test methods here</a:t>
            </a:r>
            <a:endParaRPr/>
          </a:p>
          <a:p>
            <a:pPr marL="457200" lvl="1" indent="0" algn="l" rtl="0">
              <a:lnSpc>
                <a:spcPct val="100000"/>
              </a:lnSpc>
              <a:spcBef>
                <a:spcPts val="0"/>
              </a:spcBef>
              <a:spcAft>
                <a:spcPts val="0"/>
              </a:spcAft>
              <a:buSzPts val="1100"/>
              <a:buNone/>
            </a:pPr>
            <a:r>
              <a:rPr lang="en-US" b="0" i="1"/>
              <a:t>}</a:t>
            </a:r>
            <a:endParaRPr/>
          </a:p>
          <a:p>
            <a:pPr marL="457200" lvl="1" indent="0" algn="l" rtl="0">
              <a:lnSpc>
                <a:spcPct val="100000"/>
              </a:lnSpc>
              <a:spcBef>
                <a:spcPts val="0"/>
              </a:spcBef>
              <a:spcAft>
                <a:spcPts val="0"/>
              </a:spcAft>
              <a:buSzPts val="1100"/>
              <a:buNone/>
            </a:pPr>
            <a:endParaRPr b="0" i="1"/>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i="0"/>
          </a:p>
        </p:txBody>
      </p:sp>
    </p:spTree>
    <p:extLst>
      <p:ext uri="{BB962C8B-B14F-4D97-AF65-F5344CB8AC3E}">
        <p14:creationId xmlns:p14="http://schemas.microsoft.com/office/powerpoint/2010/main" val="29224796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how to add </a:t>
            </a:r>
            <a:r>
              <a:rPr lang="en-US" b="0" i="0"/>
              <a:t>ExtentReports Dependency and </a:t>
            </a:r>
            <a:r>
              <a:rPr lang="en-US" b="0"/>
              <a:t>Run Test Suite to View Reports using</a:t>
            </a:r>
            <a:r>
              <a:rPr lang="en-US" b="0" i="0"/>
              <a:t> TestNG Reports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endParaRPr b="0" i="1"/>
          </a:p>
          <a:p>
            <a:pPr marL="0" lvl="0" indent="0" algn="l" rtl="0">
              <a:lnSpc>
                <a:spcPct val="100000"/>
              </a:lnSpc>
              <a:spcBef>
                <a:spcPts val="0"/>
              </a:spcBef>
              <a:spcAft>
                <a:spcPts val="0"/>
              </a:spcAft>
              <a:buSzPts val="1100"/>
              <a:buNone/>
            </a:pPr>
            <a:r>
              <a:rPr lang="en-US" b="0" i="1"/>
              <a:t>4. </a:t>
            </a:r>
            <a:r>
              <a:rPr lang="en-US" b="1" i="0"/>
              <a:t>Add ExtentReports Dependency:</a:t>
            </a:r>
            <a:endParaRPr/>
          </a:p>
          <a:p>
            <a:pPr marL="0" lvl="0" indent="0" algn="l" rtl="0">
              <a:lnSpc>
                <a:spcPct val="100000"/>
              </a:lnSpc>
              <a:spcBef>
                <a:spcPts val="0"/>
              </a:spcBef>
              <a:spcAft>
                <a:spcPts val="0"/>
              </a:spcAft>
              <a:buSzPts val="1100"/>
              <a:buNone/>
            </a:pPr>
            <a:r>
              <a:rPr lang="en-US" b="0" i="0"/>
              <a:t>Add the ExtentReports dependency to your project </a:t>
            </a:r>
            <a:r>
              <a:rPr lang="en-US" b="0"/>
              <a:t>by adding it as a dependency in your build tool such as Maven or Gradle or download JAR file directly.</a:t>
            </a:r>
            <a:endParaRPr/>
          </a:p>
          <a:p>
            <a:pPr marL="0" lvl="0" indent="0" algn="l" rtl="0">
              <a:lnSpc>
                <a:spcPct val="100000"/>
              </a:lnSpc>
              <a:spcBef>
                <a:spcPts val="0"/>
              </a:spcBef>
              <a:spcAft>
                <a:spcPts val="0"/>
              </a:spcAft>
              <a:buSzPts val="1100"/>
              <a:buNone/>
            </a:pPr>
            <a:r>
              <a:rPr lang="en-US" b="0"/>
              <a:t>Maven Configuration</a:t>
            </a:r>
            <a:endParaRPr/>
          </a:p>
          <a:p>
            <a:pPr marL="0" lvl="0" indent="0" algn="l" rtl="0">
              <a:lnSpc>
                <a:spcPct val="100000"/>
              </a:lnSpc>
              <a:spcBef>
                <a:spcPts val="0"/>
              </a:spcBef>
              <a:spcAft>
                <a:spcPts val="0"/>
              </a:spcAft>
              <a:buSzPts val="1100"/>
              <a:buNone/>
            </a:pPr>
            <a:r>
              <a:rPr lang="en-US" b="0"/>
              <a:t>	&lt;dependency&gt;</a:t>
            </a:r>
            <a:endParaRPr/>
          </a:p>
          <a:p>
            <a:pPr marL="914400" lvl="2" indent="0" algn="l" rtl="0">
              <a:lnSpc>
                <a:spcPct val="100000"/>
              </a:lnSpc>
              <a:spcBef>
                <a:spcPts val="0"/>
              </a:spcBef>
              <a:spcAft>
                <a:spcPts val="0"/>
              </a:spcAft>
              <a:buSzPts val="1100"/>
              <a:buNone/>
            </a:pPr>
            <a:r>
              <a:rPr lang="en-US" b="0"/>
              <a:t>    &lt;groupId&gt;com.aventstack&lt;/groupId&gt;</a:t>
            </a:r>
            <a:endParaRPr/>
          </a:p>
          <a:p>
            <a:pPr marL="914400" lvl="2" indent="0" algn="l" rtl="0">
              <a:lnSpc>
                <a:spcPct val="100000"/>
              </a:lnSpc>
              <a:spcBef>
                <a:spcPts val="0"/>
              </a:spcBef>
              <a:spcAft>
                <a:spcPts val="0"/>
              </a:spcAft>
              <a:buSzPts val="1100"/>
              <a:buNone/>
            </a:pPr>
            <a:r>
              <a:rPr lang="en-US" b="0"/>
              <a:t>    &lt;artifactId&gt;extentreports&lt;/artifactId&gt;</a:t>
            </a:r>
            <a:endParaRPr/>
          </a:p>
          <a:p>
            <a:pPr marL="914400" lvl="2" indent="0" algn="l" rtl="0">
              <a:lnSpc>
                <a:spcPct val="100000"/>
              </a:lnSpc>
              <a:spcBef>
                <a:spcPts val="0"/>
              </a:spcBef>
              <a:spcAft>
                <a:spcPts val="0"/>
              </a:spcAft>
              <a:buSzPts val="1100"/>
              <a:buNone/>
            </a:pPr>
            <a:r>
              <a:rPr lang="en-US" b="0"/>
              <a:t>    &lt;version&gt;5.1.1&lt;/version&gt;</a:t>
            </a:r>
            <a:endParaRPr/>
          </a:p>
          <a:p>
            <a:pPr marL="914400" lvl="2" indent="0" algn="l" rtl="0">
              <a:lnSpc>
                <a:spcPct val="100000"/>
              </a:lnSpc>
              <a:spcBef>
                <a:spcPts val="0"/>
              </a:spcBef>
              <a:spcAft>
                <a:spcPts val="0"/>
              </a:spcAft>
              <a:buSzPts val="1100"/>
              <a:buNone/>
            </a:pPr>
            <a:r>
              <a:rPr lang="en-US" b="0"/>
              <a:t>&lt;/dependency&gt;</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i="0"/>
          </a:p>
        </p:txBody>
      </p:sp>
    </p:spTree>
    <p:extLst>
      <p:ext uri="{BB962C8B-B14F-4D97-AF65-F5344CB8AC3E}">
        <p14:creationId xmlns:p14="http://schemas.microsoft.com/office/powerpoint/2010/main" val="40911164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how to add </a:t>
            </a:r>
            <a:r>
              <a:rPr lang="en-US" b="0" i="0"/>
              <a:t>ExtentReports Dependency and </a:t>
            </a:r>
            <a:r>
              <a:rPr lang="en-US" b="0"/>
              <a:t>Run Test Suite to View Reports using</a:t>
            </a:r>
            <a:r>
              <a:rPr lang="en-US" b="0" i="0"/>
              <a:t> TestNG Reports </a:t>
            </a:r>
            <a:r>
              <a:rPr lang="en-US"/>
              <a:t>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b="0" i="1"/>
          </a:p>
          <a:p>
            <a:pPr marL="914400" lvl="2"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r>
              <a:rPr lang="en-US" b="1"/>
              <a:t>5. Run Test Suite and View Reports</a:t>
            </a:r>
            <a:endParaRPr/>
          </a:p>
          <a:p>
            <a:pPr marL="0" lvl="0" indent="0" algn="l" rtl="0">
              <a:lnSpc>
                <a:spcPct val="100000"/>
              </a:lnSpc>
              <a:spcBef>
                <a:spcPts val="0"/>
              </a:spcBef>
              <a:spcAft>
                <a:spcPts val="0"/>
              </a:spcAft>
              <a:buSzPts val="1100"/>
              <a:buNone/>
            </a:pPr>
            <a:r>
              <a:rPr lang="en-US" b="0"/>
              <a:t>Execute your TestNG test suite. After run completion, goto to the specified report location. By default, TestNG reports are generated in the "test-output" directory.</a:t>
            </a:r>
            <a:endParaRPr/>
          </a:p>
          <a:p>
            <a:pPr marL="0" lvl="0" indent="0" algn="l" rtl="0">
              <a:lnSpc>
                <a:spcPct val="100000"/>
              </a:lnSpc>
              <a:spcBef>
                <a:spcPts val="0"/>
              </a:spcBef>
              <a:spcAft>
                <a:spcPts val="0"/>
              </a:spcAft>
              <a:buSzPts val="1100"/>
              <a:buNone/>
            </a:pPr>
            <a:endParaRPr b="0"/>
          </a:p>
          <a:p>
            <a:pPr marL="0" lvl="0" indent="0" algn="l" rtl="0">
              <a:lnSpc>
                <a:spcPct val="100000"/>
              </a:lnSpc>
              <a:spcBef>
                <a:spcPts val="0"/>
              </a:spcBef>
              <a:spcAft>
                <a:spcPts val="0"/>
              </a:spcAft>
              <a:buSzPts val="1100"/>
              <a:buNone/>
            </a:pPr>
            <a:endParaRPr b="0" i="0"/>
          </a:p>
        </p:txBody>
      </p:sp>
    </p:spTree>
    <p:extLst>
      <p:ext uri="{BB962C8B-B14F-4D97-AF65-F5344CB8AC3E}">
        <p14:creationId xmlns:p14="http://schemas.microsoft.com/office/powerpoint/2010/main" val="12368055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Configuring Ant For TestNG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r>
              <a:rPr lang="en-US" b="0" i="0"/>
              <a:t>Apache Ant is a Java-based build tool that is used for automating software build processes. It can be use with TestNG for running test suites and generating reports. Configuring Apache Ant for TestNG involves creating a build.xml file that defines tasks for compiling source code and running TestNG tests.</a:t>
            </a:r>
            <a:endParaRPr/>
          </a:p>
          <a:p>
            <a:pPr marL="0" lvl="0"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Steps to configure Apache Ant for running TestNG tests:</a:t>
            </a:r>
            <a:endParaRPr/>
          </a:p>
          <a:p>
            <a:pPr marL="0" lvl="0"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1. Download and Extract Ant:</a:t>
            </a:r>
            <a:endParaRPr/>
          </a:p>
          <a:p>
            <a:pPr marL="628650" lvl="1" indent="-171450" algn="l" rtl="0">
              <a:lnSpc>
                <a:spcPct val="100000"/>
              </a:lnSpc>
              <a:spcBef>
                <a:spcPts val="0"/>
              </a:spcBef>
              <a:spcAft>
                <a:spcPts val="0"/>
              </a:spcAft>
              <a:buSzPts val="1100"/>
              <a:buChar char="○"/>
            </a:pPr>
            <a:r>
              <a:rPr lang="en-US" b="0" i="0"/>
              <a:t>Download latest binary distribution of Apache Ant from official website https://ant.apache.org/</a:t>
            </a:r>
            <a:endParaRPr/>
          </a:p>
          <a:p>
            <a:pPr marL="628650" lvl="1" indent="-171450" algn="l" rtl="0">
              <a:lnSpc>
                <a:spcPct val="100000"/>
              </a:lnSpc>
              <a:spcBef>
                <a:spcPts val="0"/>
              </a:spcBef>
              <a:spcAft>
                <a:spcPts val="0"/>
              </a:spcAft>
              <a:buSzPts val="1100"/>
              <a:buChar char="○"/>
            </a:pPr>
            <a:r>
              <a:rPr lang="en-US" b="0" i="0"/>
              <a:t>Extract the downloaded archive to a directory</a:t>
            </a:r>
            <a:endParaRPr/>
          </a:p>
          <a:p>
            <a:pPr marL="628650" lvl="1" indent="-101600" algn="l" rtl="0">
              <a:lnSpc>
                <a:spcPct val="100000"/>
              </a:lnSpc>
              <a:spcBef>
                <a:spcPts val="0"/>
              </a:spcBef>
              <a:spcAft>
                <a:spcPts val="0"/>
              </a:spcAft>
              <a:buSzPts val="1100"/>
              <a:buNone/>
            </a:pPr>
            <a:endParaRPr b="0" i="0"/>
          </a:p>
        </p:txBody>
      </p:sp>
    </p:spTree>
    <p:extLst>
      <p:ext uri="{BB962C8B-B14F-4D97-AF65-F5344CB8AC3E}">
        <p14:creationId xmlns:p14="http://schemas.microsoft.com/office/powerpoint/2010/main" val="593758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Configuring Ant For TestNG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0" lvl="0" indent="0" algn="l" rtl="0">
              <a:lnSpc>
                <a:spcPct val="100000"/>
              </a:lnSpc>
              <a:spcBef>
                <a:spcPts val="0"/>
              </a:spcBef>
              <a:spcAft>
                <a:spcPts val="0"/>
              </a:spcAft>
              <a:buSzPts val="1100"/>
              <a:buNone/>
            </a:pPr>
            <a:r>
              <a:rPr lang="en-US" b="0" i="0"/>
              <a:t>Apache Ant is a Java-based build tool that is used for automating software build processes. It can be use with TestNG for running test suites and generating reports. Configuring Apache Ant for TestNG involves creating a build.xml file that defines tasks for compiling source code and running TestNG tests.</a:t>
            </a:r>
            <a:endParaRPr/>
          </a:p>
          <a:p>
            <a:pPr marL="0" lvl="0"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Steps to configure Apache Ant for running TestNG tests:</a:t>
            </a:r>
            <a:endParaRPr/>
          </a:p>
          <a:p>
            <a:pPr marL="0" lvl="0"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2. Download and Extract Ant:</a:t>
            </a:r>
            <a:endParaRPr/>
          </a:p>
          <a:p>
            <a:pPr marL="628650" lvl="1" indent="-171450" algn="l" rtl="0">
              <a:lnSpc>
                <a:spcPct val="100000"/>
              </a:lnSpc>
              <a:spcBef>
                <a:spcPts val="0"/>
              </a:spcBef>
              <a:spcAft>
                <a:spcPts val="0"/>
              </a:spcAft>
              <a:buSzPts val="1100"/>
              <a:buChar char="○"/>
            </a:pPr>
            <a:r>
              <a:rPr lang="en-US" b="0" i="0"/>
              <a:t>Download latest binary distribution of Apache Ant from official website https://ant.apache.org/</a:t>
            </a:r>
            <a:endParaRPr/>
          </a:p>
          <a:p>
            <a:pPr marL="628650" lvl="1" indent="-171450" algn="l" rtl="0">
              <a:lnSpc>
                <a:spcPct val="100000"/>
              </a:lnSpc>
              <a:spcBef>
                <a:spcPts val="0"/>
              </a:spcBef>
              <a:spcAft>
                <a:spcPts val="0"/>
              </a:spcAft>
              <a:buSzPts val="1100"/>
              <a:buChar char="○"/>
            </a:pPr>
            <a:r>
              <a:rPr lang="en-US" b="0" i="0"/>
              <a:t>Extract the downloaded archive to a directory</a:t>
            </a:r>
            <a:endParaRPr/>
          </a:p>
          <a:p>
            <a:pPr marL="628650" lvl="1" indent="-10160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3. Set ANT_HOME</a:t>
            </a:r>
            <a:endParaRPr/>
          </a:p>
          <a:p>
            <a:pPr marL="628650" lvl="1" indent="-171450" algn="l" rtl="0">
              <a:lnSpc>
                <a:spcPct val="100000"/>
              </a:lnSpc>
              <a:spcBef>
                <a:spcPts val="0"/>
              </a:spcBef>
              <a:spcAft>
                <a:spcPts val="0"/>
              </a:spcAft>
              <a:buSzPts val="1100"/>
              <a:buChar char="○"/>
            </a:pPr>
            <a:r>
              <a:rPr lang="en-US" b="0" i="0"/>
              <a:t>Set the ANT_HOME environment variable to the directory where you extracted Apache Ant</a:t>
            </a:r>
            <a:endParaRPr/>
          </a:p>
          <a:p>
            <a:pPr marL="628650" lvl="1" indent="-171450" algn="l" rtl="0">
              <a:lnSpc>
                <a:spcPct val="100000"/>
              </a:lnSpc>
              <a:spcBef>
                <a:spcPts val="0"/>
              </a:spcBef>
              <a:spcAft>
                <a:spcPts val="0"/>
              </a:spcAft>
              <a:buSzPts val="1100"/>
              <a:buChar char="○"/>
            </a:pPr>
            <a:r>
              <a:rPr lang="en-US" b="0" i="0"/>
              <a:t>On Windows, we can set it in the Environment Variables in System Properties</a:t>
            </a:r>
            <a:endParaRPr/>
          </a:p>
          <a:p>
            <a:pPr marL="628650" lvl="1" indent="-171450" algn="l" rtl="0">
              <a:lnSpc>
                <a:spcPct val="100000"/>
              </a:lnSpc>
              <a:spcBef>
                <a:spcPts val="0"/>
              </a:spcBef>
              <a:spcAft>
                <a:spcPts val="0"/>
              </a:spcAft>
              <a:buSzPts val="1100"/>
              <a:buChar char="○"/>
            </a:pPr>
            <a:r>
              <a:rPr lang="en-US" b="0" i="0"/>
              <a:t>On Linux or macOS, we can add the following line to your ~/.bashrc or ~/.bash_profile</a:t>
            </a:r>
            <a:endParaRPr/>
          </a:p>
          <a:p>
            <a:pPr marL="1085850" lvl="2" indent="-171450" algn="l" rtl="0">
              <a:lnSpc>
                <a:spcPct val="100000"/>
              </a:lnSpc>
              <a:spcBef>
                <a:spcPts val="0"/>
              </a:spcBef>
              <a:spcAft>
                <a:spcPts val="0"/>
              </a:spcAft>
              <a:buSzPts val="1100"/>
              <a:buChar char="■"/>
            </a:pPr>
            <a:r>
              <a:rPr lang="en-US" b="0" i="0"/>
              <a:t>export ANT_HOME=/path/to/your/ant/directory</a:t>
            </a:r>
            <a:endParaRPr/>
          </a:p>
          <a:p>
            <a:pPr marL="1085850" lvl="2" indent="-10160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4. Add ANT_HOME to PATH</a:t>
            </a:r>
            <a:endParaRPr/>
          </a:p>
          <a:p>
            <a:pPr marL="628650" lvl="1" indent="-171450" algn="l" rtl="0">
              <a:lnSpc>
                <a:spcPct val="100000"/>
              </a:lnSpc>
              <a:spcBef>
                <a:spcPts val="0"/>
              </a:spcBef>
              <a:spcAft>
                <a:spcPts val="0"/>
              </a:spcAft>
              <a:buSzPts val="1100"/>
              <a:buChar char="○"/>
            </a:pPr>
            <a:r>
              <a:rPr lang="en-US" b="0" i="0"/>
              <a:t>Add the bin directory within ANT_HOME to your PATH environment variable</a:t>
            </a:r>
            <a:endParaRPr/>
          </a:p>
          <a:p>
            <a:pPr marL="628650" lvl="1" indent="-171450" algn="l" rtl="0">
              <a:lnSpc>
                <a:spcPct val="100000"/>
              </a:lnSpc>
              <a:spcBef>
                <a:spcPts val="0"/>
              </a:spcBef>
              <a:spcAft>
                <a:spcPts val="0"/>
              </a:spcAft>
              <a:buSzPts val="1100"/>
              <a:buChar char="○"/>
            </a:pPr>
            <a:r>
              <a:rPr lang="en-US" b="0" i="0"/>
              <a:t>On Windows, you can add %ANT_HOME%\bin to the PATH</a:t>
            </a:r>
            <a:endParaRPr/>
          </a:p>
          <a:p>
            <a:pPr marL="628650" lvl="1" indent="-171450" algn="l" rtl="0">
              <a:lnSpc>
                <a:spcPct val="100000"/>
              </a:lnSpc>
              <a:spcBef>
                <a:spcPts val="0"/>
              </a:spcBef>
              <a:spcAft>
                <a:spcPts val="0"/>
              </a:spcAft>
              <a:buSzPts val="1100"/>
              <a:buChar char="○"/>
            </a:pPr>
            <a:r>
              <a:rPr lang="en-US" b="0" i="0"/>
              <a:t>On Linux or macOS, use the following command</a:t>
            </a:r>
            <a:endParaRPr/>
          </a:p>
          <a:p>
            <a:pPr marL="1085850" lvl="2" indent="-171450" algn="l" rtl="0">
              <a:lnSpc>
                <a:spcPct val="100000"/>
              </a:lnSpc>
              <a:spcBef>
                <a:spcPts val="0"/>
              </a:spcBef>
              <a:spcAft>
                <a:spcPts val="0"/>
              </a:spcAft>
              <a:buSzPts val="1100"/>
              <a:buChar char="■"/>
            </a:pPr>
            <a:r>
              <a:rPr lang="en-US" b="0" i="0"/>
              <a:t>export PATH=$PATH:$ANT_HOME/bin</a:t>
            </a:r>
            <a:endParaRPr/>
          </a:p>
          <a:p>
            <a:pPr marL="1085850" lvl="2" indent="-101600" algn="l" rtl="0">
              <a:lnSpc>
                <a:spcPct val="100000"/>
              </a:lnSpc>
              <a:spcBef>
                <a:spcPts val="0"/>
              </a:spcBef>
              <a:spcAft>
                <a:spcPts val="0"/>
              </a:spcAft>
              <a:buSzPts val="1100"/>
              <a:buNone/>
            </a:pPr>
            <a:endParaRPr b="0" i="0"/>
          </a:p>
          <a:p>
            <a:pPr marL="171450" lvl="0" indent="-171450" algn="l" rtl="0">
              <a:lnSpc>
                <a:spcPct val="100000"/>
              </a:lnSpc>
              <a:spcBef>
                <a:spcPts val="0"/>
              </a:spcBef>
              <a:spcAft>
                <a:spcPts val="0"/>
              </a:spcAft>
              <a:buSzPts val="1100"/>
              <a:buChar char="●"/>
            </a:pPr>
            <a:r>
              <a:rPr lang="en-US" b="0" i="0"/>
              <a:t>Create Build.xml</a:t>
            </a:r>
            <a:endParaRPr/>
          </a:p>
          <a:p>
            <a:pPr marL="628650" lvl="1" indent="-171450" algn="l" rtl="0">
              <a:lnSpc>
                <a:spcPct val="100000"/>
              </a:lnSpc>
              <a:spcBef>
                <a:spcPts val="0"/>
              </a:spcBef>
              <a:spcAft>
                <a:spcPts val="0"/>
              </a:spcAft>
              <a:buSzPts val="1100"/>
              <a:buChar char="○"/>
            </a:pPr>
            <a:r>
              <a:rPr lang="en-US" b="0" i="0"/>
              <a:t>Create a build.xml file in the root of your project</a:t>
            </a:r>
            <a:endParaRPr/>
          </a:p>
          <a:p>
            <a:pPr marL="628650" lvl="1" indent="-171450" algn="l" rtl="0">
              <a:lnSpc>
                <a:spcPct val="100000"/>
              </a:lnSpc>
              <a:spcBef>
                <a:spcPts val="0"/>
              </a:spcBef>
              <a:spcAft>
                <a:spcPts val="0"/>
              </a:spcAft>
              <a:buSzPts val="1100"/>
              <a:buChar char="○"/>
            </a:pPr>
            <a:r>
              <a:rPr lang="en-US" b="0" i="0"/>
              <a:t>This file will contain the configuration for running TestNG tests</a:t>
            </a:r>
            <a:endParaRPr/>
          </a:p>
          <a:p>
            <a:pPr marL="628650" lvl="1" indent="-101600" algn="l" rtl="0">
              <a:lnSpc>
                <a:spcPct val="100000"/>
              </a:lnSpc>
              <a:spcBef>
                <a:spcPts val="0"/>
              </a:spcBef>
              <a:spcAft>
                <a:spcPts val="0"/>
              </a:spcAft>
              <a:buSzPts val="1100"/>
              <a:buNone/>
            </a:pPr>
            <a:endParaRPr b="0" i="0"/>
          </a:p>
        </p:txBody>
      </p:sp>
    </p:spTree>
    <p:extLst>
      <p:ext uri="{BB962C8B-B14F-4D97-AF65-F5344CB8AC3E}">
        <p14:creationId xmlns:p14="http://schemas.microsoft.com/office/powerpoint/2010/main" val="23948878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Configuring Ant For TestNG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a:p>
          <a:p>
            <a:pPr marL="1085850" lvl="2" indent="-10160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r>
              <a:rPr lang="en-US" b="0" i="0"/>
              <a:t>5. Directory Structure</a:t>
            </a:r>
            <a:endParaRPr/>
          </a:p>
          <a:p>
            <a:pPr marL="628650" lvl="1" indent="-171450" algn="l" rtl="0">
              <a:lnSpc>
                <a:spcPct val="100000"/>
              </a:lnSpc>
              <a:spcBef>
                <a:spcPts val="0"/>
              </a:spcBef>
              <a:spcAft>
                <a:spcPts val="0"/>
              </a:spcAft>
              <a:buSzPts val="1100"/>
              <a:buChar char="○"/>
            </a:pPr>
            <a:r>
              <a:rPr lang="en-US" b="0" i="0"/>
              <a:t>Ensure your project has a directory structure similar to the following:</a:t>
            </a:r>
            <a:endParaRPr/>
          </a:p>
          <a:p>
            <a:pPr marL="914400" lvl="2" indent="0" algn="l" rtl="0">
              <a:lnSpc>
                <a:spcPct val="100000"/>
              </a:lnSpc>
              <a:spcBef>
                <a:spcPts val="0"/>
              </a:spcBef>
              <a:spcAft>
                <a:spcPts val="0"/>
              </a:spcAft>
              <a:buSzPts val="1100"/>
              <a:buNone/>
            </a:pPr>
            <a:r>
              <a:rPr lang="en-US" b="0" i="0"/>
              <a:t>project-root/</a:t>
            </a:r>
            <a:endParaRPr/>
          </a:p>
          <a:p>
            <a:pPr marL="914400" lvl="2" indent="0" algn="l" rtl="0">
              <a:lnSpc>
                <a:spcPct val="100000"/>
              </a:lnSpc>
              <a:spcBef>
                <a:spcPts val="0"/>
              </a:spcBef>
              <a:spcAft>
                <a:spcPts val="0"/>
              </a:spcAft>
              <a:buSzPts val="1100"/>
              <a:buNone/>
            </a:pPr>
            <a:r>
              <a:rPr lang="en-US" b="0" i="0"/>
              <a:t>|-- build.xml</a:t>
            </a:r>
            <a:endParaRPr/>
          </a:p>
          <a:p>
            <a:pPr marL="914400" lvl="2" indent="0" algn="l" rtl="0">
              <a:lnSpc>
                <a:spcPct val="100000"/>
              </a:lnSpc>
              <a:spcBef>
                <a:spcPts val="0"/>
              </a:spcBef>
              <a:spcAft>
                <a:spcPts val="0"/>
              </a:spcAft>
              <a:buSzPts val="1100"/>
              <a:buNone/>
            </a:pPr>
            <a:r>
              <a:rPr lang="en-US" b="0" i="0"/>
              <a:t>|-- src/</a:t>
            </a:r>
            <a:endParaRPr/>
          </a:p>
          <a:p>
            <a:pPr marL="914400" lvl="2" indent="0" algn="l" rtl="0">
              <a:lnSpc>
                <a:spcPct val="100000"/>
              </a:lnSpc>
              <a:spcBef>
                <a:spcPts val="0"/>
              </a:spcBef>
              <a:spcAft>
                <a:spcPts val="0"/>
              </a:spcAft>
              <a:buSzPts val="1100"/>
              <a:buNone/>
            </a:pPr>
            <a:r>
              <a:rPr lang="en-US" b="0" i="0"/>
              <a:t>|   `-- (your source files)</a:t>
            </a:r>
            <a:endParaRPr/>
          </a:p>
          <a:p>
            <a:pPr marL="914400" lvl="2" indent="0" algn="l" rtl="0">
              <a:lnSpc>
                <a:spcPct val="100000"/>
              </a:lnSpc>
              <a:spcBef>
                <a:spcPts val="0"/>
              </a:spcBef>
              <a:spcAft>
                <a:spcPts val="0"/>
              </a:spcAft>
              <a:buSzPts val="1100"/>
              <a:buNone/>
            </a:pPr>
            <a:r>
              <a:rPr lang="en-US" b="0" i="0"/>
              <a:t>|-- lib/</a:t>
            </a:r>
            <a:endParaRPr/>
          </a:p>
          <a:p>
            <a:pPr marL="914400" lvl="2" indent="0" algn="l" rtl="0">
              <a:lnSpc>
                <a:spcPct val="100000"/>
              </a:lnSpc>
              <a:spcBef>
                <a:spcPts val="0"/>
              </a:spcBef>
              <a:spcAft>
                <a:spcPts val="0"/>
              </a:spcAft>
              <a:buSzPts val="1100"/>
              <a:buNone/>
            </a:pPr>
            <a:r>
              <a:rPr lang="en-US" b="0" i="0"/>
              <a:t>|   `-- (TestNG and other JARs)</a:t>
            </a:r>
            <a:endParaRPr/>
          </a:p>
          <a:p>
            <a:pPr marL="914400" lvl="2" indent="0" algn="l" rtl="0">
              <a:lnSpc>
                <a:spcPct val="100000"/>
              </a:lnSpc>
              <a:spcBef>
                <a:spcPts val="0"/>
              </a:spcBef>
              <a:spcAft>
                <a:spcPts val="0"/>
              </a:spcAft>
              <a:buSzPts val="1100"/>
              <a:buNone/>
            </a:pPr>
            <a:r>
              <a:rPr lang="en-US" b="0" i="0"/>
              <a:t>|-- build/</a:t>
            </a:r>
            <a:endParaRPr/>
          </a:p>
          <a:p>
            <a:pPr marL="914400" lvl="2" indent="0" algn="l" rtl="0">
              <a:lnSpc>
                <a:spcPct val="100000"/>
              </a:lnSpc>
              <a:spcBef>
                <a:spcPts val="0"/>
              </a:spcBef>
              <a:spcAft>
                <a:spcPts val="0"/>
              </a:spcAft>
              <a:buSzPts val="1100"/>
              <a:buNone/>
            </a:pPr>
            <a:r>
              <a:rPr lang="en-US" b="0" i="0"/>
              <a:t>|-- TestNG-reports/</a:t>
            </a:r>
            <a:endParaRPr/>
          </a:p>
          <a:p>
            <a:pPr marL="914400" lvl="2" indent="0" algn="l" rtl="0">
              <a:lnSpc>
                <a:spcPct val="100000"/>
              </a:lnSpc>
              <a:spcBef>
                <a:spcPts val="0"/>
              </a:spcBef>
              <a:spcAft>
                <a:spcPts val="0"/>
              </a:spcAft>
              <a:buSzPts val="1100"/>
              <a:buNone/>
            </a:pPr>
            <a:endParaRPr b="0" i="0"/>
          </a:p>
          <a:p>
            <a:pPr marL="0" lvl="0" indent="0" algn="l" rtl="0">
              <a:lnSpc>
                <a:spcPct val="100000"/>
              </a:lnSpc>
              <a:spcBef>
                <a:spcPts val="0"/>
              </a:spcBef>
              <a:spcAft>
                <a:spcPts val="0"/>
              </a:spcAft>
              <a:buSzPts val="1100"/>
              <a:buNone/>
            </a:pPr>
            <a:endParaRPr b="0" i="0"/>
          </a:p>
          <a:p>
            <a:pPr marL="628650" lvl="1" indent="-101600" algn="l" rtl="0">
              <a:lnSpc>
                <a:spcPct val="100000"/>
              </a:lnSpc>
              <a:spcBef>
                <a:spcPts val="0"/>
              </a:spcBef>
              <a:spcAft>
                <a:spcPts val="0"/>
              </a:spcAft>
              <a:buSzPts val="1100"/>
              <a:buNone/>
            </a:pPr>
            <a:endParaRPr b="0" i="0"/>
          </a:p>
          <a:p>
            <a:pPr marL="171450" lvl="0" indent="-101600" algn="l" rtl="0">
              <a:lnSpc>
                <a:spcPct val="100000"/>
              </a:lnSpc>
              <a:spcBef>
                <a:spcPts val="0"/>
              </a:spcBef>
              <a:spcAft>
                <a:spcPts val="0"/>
              </a:spcAft>
              <a:buSzPts val="1100"/>
              <a:buNone/>
            </a:pPr>
            <a:endParaRPr b="0" i="0"/>
          </a:p>
        </p:txBody>
      </p:sp>
    </p:spTree>
    <p:extLst>
      <p:ext uri="{BB962C8B-B14F-4D97-AF65-F5344CB8AC3E}">
        <p14:creationId xmlns:p14="http://schemas.microsoft.com/office/powerpoint/2010/main" val="7029691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t>Notes to the Facilitator:</a:t>
            </a:r>
            <a:endParaRPr b="1"/>
          </a:p>
          <a:p>
            <a:pPr marL="0" marR="0" lvl="0" indent="0" algn="l" rtl="0">
              <a:lnSpc>
                <a:spcPct val="100000"/>
              </a:lnSpc>
              <a:spcBef>
                <a:spcPts val="0"/>
              </a:spcBef>
              <a:spcAft>
                <a:spcPts val="0"/>
              </a:spcAft>
              <a:buClr>
                <a:srgbClr val="000000"/>
              </a:buClr>
              <a:buSzPts val="1100"/>
              <a:buFont typeface="Arial"/>
              <a:buNone/>
            </a:pPr>
            <a:r>
              <a:rPr lang="en-US"/>
              <a:t>Explain Run ANT Build and View XSLT Reports to the participants.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Notes to the Participants:</a:t>
            </a:r>
            <a:endParaRPr b="0" i="0"/>
          </a:p>
          <a:p>
            <a:pPr marL="0" lvl="0" indent="0" algn="l" rtl="0">
              <a:lnSpc>
                <a:spcPct val="100000"/>
              </a:lnSpc>
              <a:spcBef>
                <a:spcPts val="0"/>
              </a:spcBef>
              <a:spcAft>
                <a:spcPts val="0"/>
              </a:spcAft>
              <a:buSzPts val="1100"/>
              <a:buNone/>
            </a:pPr>
            <a:endParaRPr b="0" i="0"/>
          </a:p>
          <a:p>
            <a:pPr marL="171450" lvl="0" indent="-171450" algn="l" rtl="0">
              <a:lnSpc>
                <a:spcPct val="100000"/>
              </a:lnSpc>
              <a:spcBef>
                <a:spcPts val="0"/>
              </a:spcBef>
              <a:spcAft>
                <a:spcPts val="0"/>
              </a:spcAft>
              <a:buSzPts val="1100"/>
              <a:buChar char="●"/>
            </a:pPr>
            <a:r>
              <a:rPr lang="en-US" b="0"/>
              <a:t>Run ANT Build</a:t>
            </a:r>
            <a:endParaRPr/>
          </a:p>
          <a:p>
            <a:pPr marL="628650" lvl="1" indent="-171450" algn="l" rtl="0">
              <a:lnSpc>
                <a:spcPct val="100000"/>
              </a:lnSpc>
              <a:spcBef>
                <a:spcPts val="0"/>
              </a:spcBef>
              <a:spcAft>
                <a:spcPts val="0"/>
              </a:spcAft>
              <a:buSzPts val="1100"/>
              <a:buChar char="○"/>
            </a:pPr>
            <a:r>
              <a:rPr lang="en-US" b="0"/>
              <a:t>Open a terminal or command prompt in the project root directory</a:t>
            </a:r>
            <a:endParaRPr/>
          </a:p>
          <a:p>
            <a:pPr marL="628650" lvl="1" indent="-171450" algn="l" rtl="0">
              <a:lnSpc>
                <a:spcPct val="100000"/>
              </a:lnSpc>
              <a:spcBef>
                <a:spcPts val="0"/>
              </a:spcBef>
              <a:spcAft>
                <a:spcPts val="0"/>
              </a:spcAft>
              <a:buSzPts val="1100"/>
              <a:buChar char="○"/>
            </a:pPr>
            <a:r>
              <a:rPr lang="en-US" b="0"/>
              <a:t>Run the following command to run ant build</a:t>
            </a:r>
            <a:endParaRPr/>
          </a:p>
          <a:p>
            <a:pPr marL="1085850" lvl="2" indent="-171450" algn="l" rtl="0">
              <a:lnSpc>
                <a:spcPct val="100000"/>
              </a:lnSpc>
              <a:spcBef>
                <a:spcPts val="0"/>
              </a:spcBef>
              <a:spcAft>
                <a:spcPts val="0"/>
              </a:spcAft>
              <a:buSzPts val="1100"/>
              <a:buChar char="■"/>
            </a:pPr>
            <a:r>
              <a:rPr lang="en-US" b="0"/>
              <a:t>ant run-tests</a:t>
            </a:r>
            <a:endParaRPr/>
          </a:p>
          <a:p>
            <a:pPr marL="1085850" lvl="2" indent="-101600" algn="l" rtl="0">
              <a:lnSpc>
                <a:spcPct val="100000"/>
              </a:lnSpc>
              <a:spcBef>
                <a:spcPts val="0"/>
              </a:spcBef>
              <a:spcAft>
                <a:spcPts val="0"/>
              </a:spcAft>
              <a:buSzPts val="1100"/>
              <a:buNone/>
            </a:pPr>
            <a:endParaRPr b="0"/>
          </a:p>
          <a:p>
            <a:pPr marL="171450" lvl="0" indent="-171450" algn="l" rtl="0">
              <a:lnSpc>
                <a:spcPct val="100000"/>
              </a:lnSpc>
              <a:spcBef>
                <a:spcPts val="0"/>
              </a:spcBef>
              <a:spcAft>
                <a:spcPts val="0"/>
              </a:spcAft>
              <a:buSzPts val="1100"/>
              <a:buChar char="●"/>
            </a:pPr>
            <a:r>
              <a:rPr lang="en-US" b="0"/>
              <a:t>View XSLT Reports</a:t>
            </a:r>
            <a:endParaRPr/>
          </a:p>
          <a:p>
            <a:pPr marL="628650" lvl="1" indent="-171450" algn="l" rtl="0">
              <a:lnSpc>
                <a:spcPct val="100000"/>
              </a:lnSpc>
              <a:spcBef>
                <a:spcPts val="0"/>
              </a:spcBef>
              <a:spcAft>
                <a:spcPts val="0"/>
              </a:spcAft>
              <a:buSzPts val="1100"/>
              <a:buChar char="○"/>
            </a:pPr>
            <a:r>
              <a:rPr lang="en-US" b="0"/>
              <a:t>Navigate to the TestNG-reports directory</a:t>
            </a:r>
            <a:endParaRPr/>
          </a:p>
          <a:p>
            <a:pPr marL="628650" lvl="1" indent="-171450" algn="l" rtl="0">
              <a:lnSpc>
                <a:spcPct val="100000"/>
              </a:lnSpc>
              <a:spcBef>
                <a:spcPts val="0"/>
              </a:spcBef>
              <a:spcAft>
                <a:spcPts val="0"/>
              </a:spcAft>
              <a:buSzPts val="1100"/>
              <a:buChar char="○"/>
            </a:pPr>
            <a:r>
              <a:rPr lang="en-US" b="0"/>
              <a:t>Open the index.html file to view the XSLT reports generated by TestNG</a:t>
            </a:r>
            <a:endParaRPr b="0"/>
          </a:p>
          <a:p>
            <a:pPr marL="1085850" lvl="2" indent="-101600" algn="l" rtl="0">
              <a:lnSpc>
                <a:spcPct val="100000"/>
              </a:lnSpc>
              <a:spcBef>
                <a:spcPts val="0"/>
              </a:spcBef>
              <a:spcAft>
                <a:spcPts val="0"/>
              </a:spcAft>
              <a:buSzPts val="1100"/>
              <a:buNone/>
            </a:pPr>
            <a:endParaRPr b="0"/>
          </a:p>
        </p:txBody>
      </p:sp>
    </p:spTree>
    <p:extLst>
      <p:ext uri="{BB962C8B-B14F-4D97-AF65-F5344CB8AC3E}">
        <p14:creationId xmlns:p14="http://schemas.microsoft.com/office/powerpoint/2010/main" val="444626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b="1"/>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a:t>Answer: Yes</a:t>
            </a:r>
            <a:endParaRPr/>
          </a:p>
        </p:txBody>
      </p:sp>
    </p:spTree>
    <p:extLst>
      <p:ext uri="{BB962C8B-B14F-4D97-AF65-F5344CB8AC3E}">
        <p14:creationId xmlns:p14="http://schemas.microsoft.com/office/powerpoint/2010/main" val="2899047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p>
          <a:p>
            <a:pPr marL="0" lvl="0" indent="0" algn="l" rtl="0">
              <a:lnSpc>
                <a:spcPct val="100000"/>
              </a:lnSpc>
              <a:spcBef>
                <a:spcPts val="0"/>
              </a:spcBef>
              <a:spcAft>
                <a:spcPts val="0"/>
              </a:spcAft>
              <a:buSzPts val="1100"/>
              <a:buNone/>
            </a:pPr>
            <a:r>
              <a:rPr lang="en-US" b="0" i="0" dirty="0">
                <a:solidFill>
                  <a:srgbClr val="374151"/>
                </a:solidFill>
                <a:effectLst/>
                <a:latin typeface="Söhne"/>
              </a:rPr>
              <a:t>Explore WebDriver's pivotal role in Selenium, enabling cross-browser testing, offering a rich API for web element interaction, ensuring platform independence, and supporting multiple programming languages for versatile test script development</a:t>
            </a:r>
            <a:r>
              <a:rPr lang="en-US" b="1" i="0" dirty="0">
                <a:solidFill>
                  <a:srgbClr val="374151"/>
                </a:solidFill>
                <a:effectLst/>
                <a:latin typeface="Söhne"/>
              </a:rPr>
              <a:t>.</a:t>
            </a:r>
            <a:endParaRPr b="1"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WebDriver is the core component of Selenium that acts as an interface to interact with web browsers. WebDriver provides support for writing test scripts in multiple programming languages such as Java, Python, JavaScript, C# and others to automate browser actions.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Some of the key features are:</a:t>
            </a:r>
            <a:endParaRPr dirty="0"/>
          </a:p>
          <a:p>
            <a:pPr marL="171450" lvl="0" indent="-171450" algn="l" rtl="0">
              <a:lnSpc>
                <a:spcPct val="100000"/>
              </a:lnSpc>
              <a:spcBef>
                <a:spcPts val="0"/>
              </a:spcBef>
              <a:spcAft>
                <a:spcPts val="0"/>
              </a:spcAft>
              <a:buSzPts val="1100"/>
              <a:buChar char="●"/>
            </a:pPr>
            <a:r>
              <a:rPr lang="en-US" b="0" dirty="0"/>
              <a:t>Support cross browser testing:</a:t>
            </a:r>
            <a:endParaRPr dirty="0"/>
          </a:p>
          <a:p>
            <a:pPr marL="628650" lvl="1" indent="-171450" algn="l" rtl="0">
              <a:lnSpc>
                <a:spcPct val="100000"/>
              </a:lnSpc>
              <a:spcBef>
                <a:spcPts val="0"/>
              </a:spcBef>
              <a:spcAft>
                <a:spcPts val="0"/>
              </a:spcAft>
              <a:buSzPts val="1100"/>
              <a:buChar char="○"/>
            </a:pPr>
            <a:r>
              <a:rPr lang="en-US" b="0" dirty="0"/>
              <a:t>Supports multiple browsers such as Chrome, Firefox, Safari, Edge and Internet Explorer.</a:t>
            </a:r>
            <a:endParaRPr dirty="0"/>
          </a:p>
          <a:p>
            <a:pPr marL="171450" lvl="0" indent="-171450" algn="l" rtl="0">
              <a:lnSpc>
                <a:spcPct val="100000"/>
              </a:lnSpc>
              <a:spcBef>
                <a:spcPts val="0"/>
              </a:spcBef>
              <a:spcAft>
                <a:spcPts val="0"/>
              </a:spcAft>
              <a:buSzPts val="1100"/>
              <a:buChar char="●"/>
            </a:pPr>
            <a:r>
              <a:rPr lang="en-US" b="0" dirty="0"/>
              <a:t>Rich API: </a:t>
            </a:r>
            <a:endParaRPr dirty="0"/>
          </a:p>
          <a:p>
            <a:pPr marL="628650" lvl="1" indent="-171450" algn="l" rtl="0">
              <a:lnSpc>
                <a:spcPct val="100000"/>
              </a:lnSpc>
              <a:spcBef>
                <a:spcPts val="0"/>
              </a:spcBef>
              <a:spcAft>
                <a:spcPts val="0"/>
              </a:spcAft>
              <a:buSzPts val="1100"/>
              <a:buChar char="○"/>
            </a:pPr>
            <a:r>
              <a:rPr lang="en-US" b="0" dirty="0"/>
              <a:t>Provides rich set of APIs to interact with web elements and simulate user actions.</a:t>
            </a:r>
            <a:endParaRPr dirty="0"/>
          </a:p>
          <a:p>
            <a:pPr marL="171450" lvl="0" indent="-171450" algn="l" rtl="0">
              <a:lnSpc>
                <a:spcPct val="100000"/>
              </a:lnSpc>
              <a:spcBef>
                <a:spcPts val="0"/>
              </a:spcBef>
              <a:spcAft>
                <a:spcPts val="0"/>
              </a:spcAft>
              <a:buSzPts val="1100"/>
              <a:buChar char="●"/>
            </a:pPr>
            <a:r>
              <a:rPr lang="en-US" b="0" dirty="0"/>
              <a:t>Platform independence:</a:t>
            </a:r>
            <a:endParaRPr dirty="0"/>
          </a:p>
          <a:p>
            <a:pPr marL="628650" lvl="1" indent="-171450" algn="l" rtl="0">
              <a:lnSpc>
                <a:spcPct val="100000"/>
              </a:lnSpc>
              <a:spcBef>
                <a:spcPts val="0"/>
              </a:spcBef>
              <a:spcAft>
                <a:spcPts val="0"/>
              </a:spcAft>
              <a:buSzPts val="1100"/>
              <a:buChar char="○"/>
            </a:pPr>
            <a:r>
              <a:rPr lang="en-US" b="0" dirty="0"/>
              <a:t>WebDriver scripts can run on almost any operating systems such as Windows, Mac OS, Linux and Solaris.</a:t>
            </a:r>
            <a:endParaRPr b="0" dirty="0"/>
          </a:p>
          <a:p>
            <a:pPr marL="171450" lvl="0" indent="-171450" algn="l" rtl="0">
              <a:lnSpc>
                <a:spcPct val="100000"/>
              </a:lnSpc>
              <a:spcBef>
                <a:spcPts val="0"/>
              </a:spcBef>
              <a:spcAft>
                <a:spcPts val="0"/>
              </a:spcAft>
              <a:buSzPts val="1100"/>
              <a:buChar char="●"/>
            </a:pPr>
            <a:r>
              <a:rPr lang="en-US" b="0" dirty="0"/>
              <a:t>Language support:</a:t>
            </a:r>
            <a:endParaRPr dirty="0"/>
          </a:p>
          <a:p>
            <a:pPr marL="628650" lvl="1" indent="-171450" algn="l" rtl="0">
              <a:lnSpc>
                <a:spcPct val="100000"/>
              </a:lnSpc>
              <a:spcBef>
                <a:spcPts val="0"/>
              </a:spcBef>
              <a:spcAft>
                <a:spcPts val="0"/>
              </a:spcAft>
              <a:buSzPts val="1100"/>
              <a:buChar char="○"/>
            </a:pPr>
            <a:r>
              <a:rPr lang="en-US" b="0" dirty="0"/>
              <a:t>WebDriver is available in multiple programming languages.</a:t>
            </a:r>
            <a:endParaRPr dirty="0"/>
          </a:p>
        </p:txBody>
      </p:sp>
    </p:spTree>
    <p:extLst>
      <p:ext uri="{BB962C8B-B14F-4D97-AF65-F5344CB8AC3E}">
        <p14:creationId xmlns:p14="http://schemas.microsoft.com/office/powerpoint/2010/main" val="312618214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2" name="Google Shape;44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b="1"/>
              <a:t>Notes to the Facilitator:</a:t>
            </a:r>
            <a:endParaRPr/>
          </a:p>
          <a:p>
            <a:pPr marL="0" marR="0" lvl="0" indent="0" algn="l" rtl="0">
              <a:lnSpc>
                <a:spcPct val="100000"/>
              </a:lnSpc>
              <a:spcBef>
                <a:spcPts val="0"/>
              </a:spcBef>
              <a:spcAft>
                <a:spcPts val="0"/>
              </a:spcAft>
              <a:buClr>
                <a:srgbClr val="000000"/>
              </a:buClr>
              <a:buSzPts val="1100"/>
              <a:buFont typeface="Arial"/>
              <a:buNone/>
            </a:pPr>
            <a:r>
              <a:rPr lang="en-US" sz="1100" b="0" i="0"/>
              <a:t>Answer: </a:t>
            </a:r>
            <a:r>
              <a:rPr lang="en-US"/>
              <a:t>True</a:t>
            </a: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8410366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b="1" dirty="0"/>
              <a:t>Notes to the Facilitator:</a:t>
            </a:r>
            <a:endParaRPr sz="11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r>
              <a:rPr lang="en-US" sz="1100" b="0" i="0" u="none" strike="noStrike" cap="none" dirty="0">
                <a:solidFill>
                  <a:srgbClr val="000000"/>
                </a:solidFill>
                <a:latin typeface="Arial"/>
                <a:ea typeface="Arial"/>
                <a:cs typeface="Arial"/>
                <a:sym typeface="Arial"/>
              </a:rPr>
              <a:t>Q3. </a:t>
            </a:r>
            <a:r>
              <a:rPr lang="en-US" dirty="0" err="1"/>
              <a:t>SoftAssert</a:t>
            </a:r>
            <a:r>
              <a:rPr lang="en-US" dirty="0"/>
              <a:t> </a:t>
            </a: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079341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6" name="Google Shape;456;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b="1">
                <a:solidFill>
                  <a:schemeClr val="dk1"/>
                </a:solidFill>
              </a:rPr>
              <a:t>Notes to the Facilitator:</a:t>
            </a:r>
            <a:endParaRPr sz="1200" b="1">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Share the module summary with the audience.</a:t>
            </a:r>
            <a:endParaRPr sz="12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200">
                <a:solidFill>
                  <a:schemeClr val="dk1"/>
                </a:solidFill>
              </a:rPr>
              <a:t>Ask the participants if they have any questions. They can ask their queries by raising their hands.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Notes to the Participants:</a:t>
            </a:r>
            <a:endParaRPr b="1">
              <a:solidFill>
                <a:schemeClr val="dk1"/>
              </a:solidFill>
            </a:endParaRPr>
          </a:p>
          <a:p>
            <a:pPr marL="0" lvl="0" indent="0" algn="l" rtl="0">
              <a:lnSpc>
                <a:spcPct val="115000"/>
              </a:lnSpc>
              <a:spcBef>
                <a:spcPts val="0"/>
              </a:spcBef>
              <a:spcAft>
                <a:spcPts val="0"/>
              </a:spcAft>
              <a:buSzPts val="1100"/>
              <a:buNone/>
            </a:pPr>
            <a:r>
              <a:rPr lang="en-US" sz="1200">
                <a:solidFill>
                  <a:schemeClr val="dk1"/>
                </a:solidFill>
              </a:rPr>
              <a:t>Now, you have reached the end of the module, In this module, you have learned:</a:t>
            </a:r>
            <a:endParaRPr sz="1200">
              <a:solidFill>
                <a:schemeClr val="dk1"/>
              </a:solidFill>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Introduction to selenium and TestNG</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Selenium components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Selenium architecture</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TestNG, features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TestNG comparison with Junit</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Configuring TestNG with Eclipse,</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Writing selenium scripts from scratch, test runs and reports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TestNG annotations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Hard Assertion and Soft Assertion</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Prioritizing of execution for test cases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TestNG Reports</a:t>
            </a:r>
            <a:endParaRPr/>
          </a:p>
          <a:p>
            <a:pPr marL="457200" lvl="0" indent="-304800" algn="l" rtl="0">
              <a:lnSpc>
                <a:spcPct val="115000"/>
              </a:lnSpc>
              <a:spcBef>
                <a:spcPts val="0"/>
              </a:spcBef>
              <a:spcAft>
                <a:spcPts val="0"/>
              </a:spcAft>
              <a:buClr>
                <a:srgbClr val="000000"/>
              </a:buClr>
              <a:buSzPts val="1200"/>
              <a:buChar char="●"/>
            </a:pPr>
            <a:r>
              <a:rPr lang="en-US" sz="1100" b="0" i="0" u="none" strike="noStrike" cap="none">
                <a:solidFill>
                  <a:srgbClr val="000000"/>
                </a:solidFill>
                <a:latin typeface="Arial"/>
                <a:ea typeface="Arial"/>
                <a:cs typeface="Arial"/>
                <a:sym typeface="Arial"/>
              </a:rPr>
              <a:t>Configuring ANT with Test, Running and XSLT report generation</a:t>
            </a:r>
            <a:endParaRPr sz="1200" b="0">
              <a:solidFill>
                <a:schemeClr val="dk1"/>
              </a:solidFill>
            </a:endParaRPr>
          </a:p>
        </p:txBody>
      </p:sp>
    </p:spTree>
    <p:extLst>
      <p:ext uri="{BB962C8B-B14F-4D97-AF65-F5344CB8AC3E}">
        <p14:creationId xmlns:p14="http://schemas.microsoft.com/office/powerpoint/2010/main" val="85104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b="0" i="0" dirty="0">
                <a:solidFill>
                  <a:srgbClr val="374151"/>
                </a:solidFill>
                <a:effectLst/>
                <a:latin typeface="Söhne"/>
              </a:rPr>
              <a:t>Guide participants in leveraging Selenium IDE, a browser extension for Chrome and Firefox.</a:t>
            </a: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Selenium IDE: </a:t>
            </a:r>
            <a:endParaRPr dirty="0"/>
          </a:p>
          <a:p>
            <a:pPr marL="0" lvl="0" indent="0" algn="l" rtl="0">
              <a:lnSpc>
                <a:spcPct val="100000"/>
              </a:lnSpc>
              <a:spcBef>
                <a:spcPts val="0"/>
              </a:spcBef>
              <a:spcAft>
                <a:spcPts val="0"/>
              </a:spcAft>
              <a:buSzPts val="1100"/>
              <a:buNone/>
            </a:pPr>
            <a:r>
              <a:rPr lang="en-US" b="0" dirty="0"/>
              <a:t>Selenium IDE (Integrated Development Environment) is a browser extension that is available for Chrome and Firefox. It allows to record and playback test scripts. It enables to quick test creation without the need for coding.</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Some of the Key Features are:</a:t>
            </a:r>
            <a:endParaRPr dirty="0"/>
          </a:p>
          <a:p>
            <a:pPr marL="171450" lvl="0" indent="-171450" algn="l" rtl="0">
              <a:lnSpc>
                <a:spcPct val="100000"/>
              </a:lnSpc>
              <a:spcBef>
                <a:spcPts val="0"/>
              </a:spcBef>
              <a:spcAft>
                <a:spcPts val="0"/>
              </a:spcAft>
              <a:buSzPts val="1100"/>
              <a:buChar char="●"/>
            </a:pPr>
            <a:r>
              <a:rPr lang="en-US" b="0" dirty="0"/>
              <a:t>Record and playback mechanism:</a:t>
            </a:r>
            <a:endParaRPr dirty="0"/>
          </a:p>
          <a:p>
            <a:pPr marL="628650" lvl="1" indent="-171450" algn="l" rtl="0">
              <a:lnSpc>
                <a:spcPct val="100000"/>
              </a:lnSpc>
              <a:spcBef>
                <a:spcPts val="0"/>
              </a:spcBef>
              <a:spcAft>
                <a:spcPts val="0"/>
              </a:spcAft>
              <a:buSzPts val="1100"/>
              <a:buChar char="○"/>
            </a:pPr>
            <a:r>
              <a:rPr lang="en-US" b="0" dirty="0"/>
              <a:t>Testers can easily record user interactions and generate test scripts.</a:t>
            </a:r>
            <a:endParaRPr dirty="0"/>
          </a:p>
          <a:p>
            <a:pPr marL="171450" lvl="0" indent="-171450" algn="l" rtl="0">
              <a:lnSpc>
                <a:spcPct val="100000"/>
              </a:lnSpc>
              <a:spcBef>
                <a:spcPts val="0"/>
              </a:spcBef>
              <a:spcAft>
                <a:spcPts val="0"/>
              </a:spcAft>
              <a:buSzPts val="1100"/>
              <a:buChar char="●"/>
            </a:pPr>
            <a:r>
              <a:rPr lang="en-US" b="0" dirty="0"/>
              <a:t>Export to WebDriver: </a:t>
            </a:r>
            <a:endParaRPr dirty="0"/>
          </a:p>
          <a:p>
            <a:pPr marL="628650" lvl="1" indent="-171450" algn="l" rtl="0">
              <a:lnSpc>
                <a:spcPct val="100000"/>
              </a:lnSpc>
              <a:spcBef>
                <a:spcPts val="0"/>
              </a:spcBef>
              <a:spcAft>
                <a:spcPts val="0"/>
              </a:spcAft>
              <a:buSzPts val="1100"/>
              <a:buChar char="○"/>
            </a:pPr>
            <a:r>
              <a:rPr lang="en-US" b="0" dirty="0"/>
              <a:t>Test scripts created in Selenium IDE can be exported to various programming languages supported by Selenium WebDriver.</a:t>
            </a:r>
            <a:endParaRPr dirty="0"/>
          </a:p>
          <a:p>
            <a:pPr marL="171450" lvl="0" indent="-171450" algn="l" rtl="0">
              <a:lnSpc>
                <a:spcPct val="100000"/>
              </a:lnSpc>
              <a:spcBef>
                <a:spcPts val="0"/>
              </a:spcBef>
              <a:spcAft>
                <a:spcPts val="0"/>
              </a:spcAft>
              <a:buSzPts val="1100"/>
              <a:buChar char="●"/>
            </a:pPr>
            <a:r>
              <a:rPr lang="en-US" b="0" dirty="0"/>
              <a:t>Simple debugging: </a:t>
            </a:r>
            <a:endParaRPr dirty="0"/>
          </a:p>
          <a:p>
            <a:pPr marL="628650" lvl="1" indent="-171450" algn="l" rtl="0">
              <a:lnSpc>
                <a:spcPct val="100000"/>
              </a:lnSpc>
              <a:spcBef>
                <a:spcPts val="0"/>
              </a:spcBef>
              <a:spcAft>
                <a:spcPts val="0"/>
              </a:spcAft>
              <a:buSzPts val="1100"/>
              <a:buChar char="○"/>
            </a:pPr>
            <a:r>
              <a:rPr lang="en-US" b="0" dirty="0"/>
              <a:t>Provides interface for easy debugging test scripts.</a:t>
            </a:r>
            <a:endParaRPr dirty="0"/>
          </a:p>
        </p:txBody>
      </p:sp>
    </p:spTree>
    <p:extLst>
      <p:ext uri="{BB962C8B-B14F-4D97-AF65-F5344CB8AC3E}">
        <p14:creationId xmlns:p14="http://schemas.microsoft.com/office/powerpoint/2010/main" val="2548797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b="0" i="0" dirty="0">
                <a:solidFill>
                  <a:srgbClr val="374151"/>
                </a:solidFill>
                <a:effectLst/>
                <a:latin typeface="Söhne"/>
              </a:rPr>
              <a:t>Guide participants in harnessing Selenium Grid, a robust tool for parallelizing test execution, offering features like parallel test execution across multiple machines, diverse browser and platform support, and seamless scalability for handling large-scale testing scenarios.</a:t>
            </a: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Selenium Grid:</a:t>
            </a:r>
            <a:endParaRPr dirty="0"/>
          </a:p>
          <a:p>
            <a:pPr marL="0" lvl="0" indent="0" algn="l" rtl="0">
              <a:lnSpc>
                <a:spcPct val="100000"/>
              </a:lnSpc>
              <a:spcBef>
                <a:spcPts val="0"/>
              </a:spcBef>
              <a:spcAft>
                <a:spcPts val="0"/>
              </a:spcAft>
              <a:buSzPts val="1100"/>
              <a:buNone/>
            </a:pPr>
            <a:r>
              <a:rPr lang="en-US" b="0" dirty="0"/>
              <a:t>It is a tool for parallelizing test execution across multiple machines, browsers and platforms. It allows to distribute test scripts and run them simultaneously on different nodes making it suitable for large-scale testing.</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Some Key Features:</a:t>
            </a:r>
            <a:endParaRPr dirty="0"/>
          </a:p>
          <a:p>
            <a:pPr marL="171450" lvl="0" indent="-171450" algn="l" rtl="0">
              <a:lnSpc>
                <a:spcPct val="100000"/>
              </a:lnSpc>
              <a:spcBef>
                <a:spcPts val="0"/>
              </a:spcBef>
              <a:spcAft>
                <a:spcPts val="0"/>
              </a:spcAft>
              <a:buSzPts val="1100"/>
              <a:buChar char="●"/>
            </a:pPr>
            <a:r>
              <a:rPr lang="en-US" b="0" dirty="0"/>
              <a:t>Parallel test execution: </a:t>
            </a:r>
            <a:endParaRPr dirty="0"/>
          </a:p>
          <a:p>
            <a:pPr marL="628650" lvl="1" indent="-171450" algn="l" rtl="0">
              <a:lnSpc>
                <a:spcPct val="100000"/>
              </a:lnSpc>
              <a:spcBef>
                <a:spcPts val="0"/>
              </a:spcBef>
              <a:spcAft>
                <a:spcPts val="0"/>
              </a:spcAft>
              <a:buSzPts val="1100"/>
              <a:buChar char="○"/>
            </a:pPr>
            <a:r>
              <a:rPr lang="en-US" b="0" dirty="0"/>
              <a:t>Distributes test cases across multiple machines for parallel execution</a:t>
            </a:r>
            <a:endParaRPr dirty="0"/>
          </a:p>
          <a:p>
            <a:pPr marL="171450" lvl="0" indent="-171450" algn="l" rtl="0">
              <a:lnSpc>
                <a:spcPct val="100000"/>
              </a:lnSpc>
              <a:spcBef>
                <a:spcPts val="0"/>
              </a:spcBef>
              <a:spcAft>
                <a:spcPts val="0"/>
              </a:spcAft>
              <a:buSzPts val="1100"/>
              <a:buChar char="●"/>
            </a:pPr>
            <a:r>
              <a:rPr lang="en-US" b="0" dirty="0"/>
              <a:t>Browser diversity:</a:t>
            </a:r>
            <a:endParaRPr dirty="0"/>
          </a:p>
          <a:p>
            <a:pPr marL="628650" lvl="1" indent="-171450" algn="l" rtl="0">
              <a:lnSpc>
                <a:spcPct val="100000"/>
              </a:lnSpc>
              <a:spcBef>
                <a:spcPts val="0"/>
              </a:spcBef>
              <a:spcAft>
                <a:spcPts val="0"/>
              </a:spcAft>
              <a:buSzPts val="1100"/>
              <a:buChar char="○"/>
            </a:pPr>
            <a:r>
              <a:rPr lang="en-US" b="0" dirty="0"/>
              <a:t>Enables testing on different browsers such Chrome, Firefox and others</a:t>
            </a:r>
            <a:endParaRPr dirty="0"/>
          </a:p>
          <a:p>
            <a:pPr marL="171450" lvl="0" indent="-171450" algn="l" rtl="0">
              <a:lnSpc>
                <a:spcPct val="100000"/>
              </a:lnSpc>
              <a:spcBef>
                <a:spcPts val="0"/>
              </a:spcBef>
              <a:spcAft>
                <a:spcPts val="0"/>
              </a:spcAft>
              <a:buSzPts val="1100"/>
              <a:buChar char="●"/>
            </a:pPr>
            <a:r>
              <a:rPr lang="en-US" b="0" dirty="0"/>
              <a:t> Platform diversity: </a:t>
            </a:r>
            <a:endParaRPr dirty="0"/>
          </a:p>
          <a:p>
            <a:pPr marL="628650" lvl="1" indent="-171450" algn="l" rtl="0">
              <a:lnSpc>
                <a:spcPct val="100000"/>
              </a:lnSpc>
              <a:spcBef>
                <a:spcPts val="0"/>
              </a:spcBef>
              <a:spcAft>
                <a:spcPts val="0"/>
              </a:spcAft>
              <a:buSzPts val="1100"/>
              <a:buChar char="○"/>
            </a:pPr>
            <a:r>
              <a:rPr lang="en-US" b="0" dirty="0"/>
              <a:t>Enables testing on different operating systems concurrently such Linux, Windows and others</a:t>
            </a:r>
            <a:endParaRPr b="0" dirty="0"/>
          </a:p>
          <a:p>
            <a:pPr marL="171450" lvl="0" indent="-171450" algn="l" rtl="0">
              <a:lnSpc>
                <a:spcPct val="100000"/>
              </a:lnSpc>
              <a:spcBef>
                <a:spcPts val="0"/>
              </a:spcBef>
              <a:spcAft>
                <a:spcPts val="0"/>
              </a:spcAft>
              <a:buSzPts val="1100"/>
              <a:buChar char="●"/>
            </a:pPr>
            <a:r>
              <a:rPr lang="en-US" b="0" dirty="0"/>
              <a:t>Scalability: </a:t>
            </a:r>
            <a:endParaRPr dirty="0"/>
          </a:p>
          <a:p>
            <a:pPr marL="628650" lvl="1" indent="-171450" algn="l" rtl="0">
              <a:lnSpc>
                <a:spcPct val="100000"/>
              </a:lnSpc>
              <a:spcBef>
                <a:spcPts val="0"/>
              </a:spcBef>
              <a:spcAft>
                <a:spcPts val="0"/>
              </a:spcAft>
              <a:buSzPts val="1100"/>
              <a:buChar char="○"/>
            </a:pPr>
            <a:r>
              <a:rPr lang="en-US" b="0" dirty="0"/>
              <a:t>Scales easily to handle a large number of test cases</a:t>
            </a:r>
            <a:endParaRPr dirty="0"/>
          </a:p>
        </p:txBody>
      </p:sp>
    </p:spTree>
    <p:extLst>
      <p:ext uri="{BB962C8B-B14F-4D97-AF65-F5344CB8AC3E}">
        <p14:creationId xmlns:p14="http://schemas.microsoft.com/office/powerpoint/2010/main" val="163398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Notes to the Facilitator:</a:t>
            </a:r>
            <a:endParaRPr b="1" dirty="0"/>
          </a:p>
          <a:p>
            <a:pPr marL="0" lvl="0" indent="0" algn="l" rtl="0">
              <a:lnSpc>
                <a:spcPct val="100000"/>
              </a:lnSpc>
              <a:spcBef>
                <a:spcPts val="0"/>
              </a:spcBef>
              <a:spcAft>
                <a:spcPts val="0"/>
              </a:spcAft>
              <a:buSzPts val="1100"/>
              <a:buNone/>
            </a:pPr>
            <a:r>
              <a:rPr lang="en-US" b="0" i="0" dirty="0">
                <a:solidFill>
                  <a:srgbClr val="374151"/>
                </a:solidFill>
                <a:effectLst/>
                <a:latin typeface="Söhne"/>
              </a:rPr>
              <a:t>Facilitate understanding of Selenium RC as a precursor to WebDriver, emphasizing its absence of a Record/Playback feature, support for cross-browser testing, and capability to execute tests on remote machines.</a:t>
            </a:r>
            <a:endParaRPr dirty="0"/>
          </a:p>
          <a:p>
            <a:pPr marL="0" lvl="0" indent="0" algn="l" rtl="0">
              <a:lnSpc>
                <a:spcPct val="100000"/>
              </a:lnSpc>
              <a:spcBef>
                <a:spcPts val="0"/>
              </a:spcBef>
              <a:spcAft>
                <a:spcPts val="0"/>
              </a:spcAft>
              <a:buSzPts val="1100"/>
              <a:buNone/>
            </a:pPr>
            <a:r>
              <a:rPr lang="en-US" b="1" dirty="0"/>
              <a:t>Notes to the Participants:</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Selenium RC :</a:t>
            </a:r>
            <a:endParaRPr b="0" dirty="0"/>
          </a:p>
          <a:p>
            <a:pPr marL="0" lvl="0" indent="0" algn="l" rtl="0">
              <a:lnSpc>
                <a:spcPct val="100000"/>
              </a:lnSpc>
              <a:spcBef>
                <a:spcPts val="0"/>
              </a:spcBef>
              <a:spcAft>
                <a:spcPts val="0"/>
              </a:spcAft>
              <a:buSzPts val="1100"/>
              <a:buNone/>
            </a:pPr>
            <a:r>
              <a:rPr lang="en-US" b="0" dirty="0"/>
              <a:t>Selenium RC (Remote Controls) is a predecessor to WebDriver and provides a way to execute tests on remote machines. While WebDriver has largely replaced Selenium RC, some legacy systems may still use it. It doesn’t support a Record/Playback feature.</a:t>
            </a:r>
            <a:endParaRPr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b="0" dirty="0"/>
              <a:t>Some Key Features:</a:t>
            </a:r>
            <a:endParaRPr dirty="0"/>
          </a:p>
          <a:p>
            <a:pPr marL="171450" lvl="0" indent="-171450" algn="l" rtl="0">
              <a:lnSpc>
                <a:spcPct val="100000"/>
              </a:lnSpc>
              <a:spcBef>
                <a:spcPts val="0"/>
              </a:spcBef>
              <a:spcAft>
                <a:spcPts val="0"/>
              </a:spcAft>
              <a:buSzPts val="1100"/>
              <a:buChar char="●"/>
            </a:pPr>
            <a:r>
              <a:rPr lang="en-US" b="0" dirty="0"/>
              <a:t>No Record/Playback feature</a:t>
            </a:r>
            <a:endParaRPr dirty="0"/>
          </a:p>
          <a:p>
            <a:pPr marL="628650" lvl="1" indent="-171450" algn="l" rtl="0">
              <a:lnSpc>
                <a:spcPct val="100000"/>
              </a:lnSpc>
              <a:spcBef>
                <a:spcPts val="0"/>
              </a:spcBef>
              <a:spcAft>
                <a:spcPts val="0"/>
              </a:spcAft>
              <a:buSzPts val="1100"/>
              <a:buChar char="○"/>
            </a:pPr>
            <a:r>
              <a:rPr lang="en-US" b="0" dirty="0"/>
              <a:t>Doesn’t support Record/Playback feature</a:t>
            </a:r>
            <a:endParaRPr dirty="0"/>
          </a:p>
          <a:p>
            <a:pPr marL="171450" lvl="0" indent="-171450" algn="l" rtl="0">
              <a:lnSpc>
                <a:spcPct val="100000"/>
              </a:lnSpc>
              <a:spcBef>
                <a:spcPts val="0"/>
              </a:spcBef>
              <a:spcAft>
                <a:spcPts val="0"/>
              </a:spcAft>
              <a:buSzPts val="1100"/>
              <a:buChar char="●"/>
            </a:pPr>
            <a:r>
              <a:rPr lang="en-US" b="0" dirty="0"/>
              <a:t>Cross-browser testing: </a:t>
            </a:r>
            <a:endParaRPr dirty="0"/>
          </a:p>
          <a:p>
            <a:pPr marL="628650" lvl="1" indent="-171450" algn="l" rtl="0">
              <a:lnSpc>
                <a:spcPct val="100000"/>
              </a:lnSpc>
              <a:spcBef>
                <a:spcPts val="0"/>
              </a:spcBef>
              <a:spcAft>
                <a:spcPts val="0"/>
              </a:spcAft>
              <a:buSzPts val="1100"/>
              <a:buChar char="○"/>
            </a:pPr>
            <a:r>
              <a:rPr lang="en-US" b="0" dirty="0"/>
              <a:t>Supports multiple browsers</a:t>
            </a:r>
            <a:endParaRPr dirty="0"/>
          </a:p>
          <a:p>
            <a:pPr marL="171450" lvl="0" indent="-171450" algn="l" rtl="0">
              <a:lnSpc>
                <a:spcPct val="100000"/>
              </a:lnSpc>
              <a:spcBef>
                <a:spcPts val="0"/>
              </a:spcBef>
              <a:spcAft>
                <a:spcPts val="0"/>
              </a:spcAft>
              <a:buSzPts val="1100"/>
              <a:buChar char="●"/>
            </a:pPr>
            <a:r>
              <a:rPr lang="en-US" b="0" dirty="0"/>
              <a:t>Remote execution: </a:t>
            </a:r>
            <a:endParaRPr dirty="0"/>
          </a:p>
          <a:p>
            <a:pPr marL="628650" lvl="1" indent="-171450" algn="l" rtl="0">
              <a:lnSpc>
                <a:spcPct val="100000"/>
              </a:lnSpc>
              <a:spcBef>
                <a:spcPts val="0"/>
              </a:spcBef>
              <a:spcAft>
                <a:spcPts val="0"/>
              </a:spcAft>
              <a:buSzPts val="1100"/>
              <a:buChar char="○"/>
            </a:pPr>
            <a:r>
              <a:rPr lang="en-US" b="0" dirty="0"/>
              <a:t>Allows the execution of tests on remote machines</a:t>
            </a:r>
            <a:endParaRPr dirty="0"/>
          </a:p>
        </p:txBody>
      </p:sp>
    </p:spTree>
    <p:extLst>
      <p:ext uri="{BB962C8B-B14F-4D97-AF65-F5344CB8AC3E}">
        <p14:creationId xmlns:p14="http://schemas.microsoft.com/office/powerpoint/2010/main" val="1338087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2.xml"/><Relationship Id="rId1" Type="http://schemas.openxmlformats.org/officeDocument/2006/relationships/tags" Target="../tags/tag27.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Page">
    <p:spTree>
      <p:nvGrpSpPr>
        <p:cNvPr id="1" name="Shape 16"/>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3134" y="1286"/>
            <a:ext cx="12191112" cy="6851405"/>
          </a:xfrm>
          <a:prstGeom prst="rect">
            <a:avLst/>
          </a:prstGeom>
        </p:spPr>
      </p:pic>
      <p:sp>
        <p:nvSpPr>
          <p:cNvPr id="4" name="Rectangle 3"/>
          <p:cNvSpPr/>
          <p:nvPr userDrawn="1"/>
        </p:nvSpPr>
        <p:spPr>
          <a:xfrm>
            <a:off x="0" y="1286"/>
            <a:ext cx="12187978" cy="3217119"/>
          </a:xfrm>
          <a:prstGeom prst="rect">
            <a:avLst/>
          </a:prstGeom>
          <a:solidFill>
            <a:srgbClr val="FFFFFF">
              <a:alpha val="2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14">
            <a:extLst>
              <a:ext uri="{FF2B5EF4-FFF2-40B4-BE49-F238E27FC236}">
                <a16:creationId xmlns:a16="http://schemas.microsoft.com/office/drawing/2014/main" id="{98D4AEB5-A37E-4762-B8A1-C1B4C3B70DBC}"/>
              </a:ext>
            </a:extLst>
          </p:cNvPr>
          <p:cNvSpPr>
            <a:spLocks noChangeArrowheads="1"/>
          </p:cNvSpPr>
          <p:nvPr userDrawn="1"/>
        </p:nvSpPr>
        <p:spPr bwMode="auto">
          <a:xfrm>
            <a:off x="5835191" y="2955576"/>
            <a:ext cx="5519318" cy="262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r">
              <a:lnSpc>
                <a:spcPts val="1500"/>
              </a:lnSpc>
            </a:pPr>
            <a:r>
              <a:rPr lang="en-US" sz="900" dirty="0">
                <a:solidFill>
                  <a:schemeClr val="tx1">
                    <a:lumMod val="65000"/>
                    <a:lumOff val="35000"/>
                  </a:schemeClr>
                </a:solidFill>
                <a:latin typeface="Arial" panose="020B0604020202020204" pitchFamily="34" charset="0"/>
                <a:cs typeface="Arial" panose="020B0604020202020204" pitchFamily="34" charset="0"/>
              </a:rPr>
              <a:t>Copyright © 2023. All rights reserved.  release 2.0.0</a:t>
            </a:r>
          </a:p>
        </p:txBody>
      </p:sp>
      <p:sp>
        <p:nvSpPr>
          <p:cNvPr id="6" name="Text Placeholder 4">
            <a:extLst>
              <a:ext uri="{FF2B5EF4-FFF2-40B4-BE49-F238E27FC236}">
                <a16:creationId xmlns:a16="http://schemas.microsoft.com/office/drawing/2014/main" id="{9CCAD1E8-0A7D-4507-9050-6FAC06CE0914}"/>
              </a:ext>
            </a:extLst>
          </p:cNvPr>
          <p:cNvSpPr>
            <a:spLocks noGrp="1"/>
          </p:cNvSpPr>
          <p:nvPr>
            <p:ph type="body" sz="quarter" idx="16" hasCustomPrompt="1"/>
          </p:nvPr>
        </p:nvSpPr>
        <p:spPr>
          <a:xfrm>
            <a:off x="4888295" y="719340"/>
            <a:ext cx="6474378" cy="1398560"/>
          </a:xfrm>
          <a:prstGeom prst="rect">
            <a:avLst/>
          </a:prstGeom>
        </p:spPr>
        <p:txBody>
          <a:bodyPr anchor="ctr"/>
          <a:lstStyle>
            <a:lvl1pPr marL="0" indent="0" algn="r">
              <a:lnSpc>
                <a:spcPts val="4500"/>
              </a:lnSpc>
              <a:buNone/>
              <a:defRPr sz="3600" b="1" baseline="0">
                <a:latin typeface="Arial" panose="020B0604020202020204" pitchFamily="34" charset="0"/>
                <a:cs typeface="Arial" panose="020B0604020202020204" pitchFamily="34" charset="0"/>
              </a:defRPr>
            </a:lvl1pPr>
          </a:lstStyle>
          <a:p>
            <a:r>
              <a:rPr lang="en-IN" dirty="0"/>
              <a:t>DevOps Overview </a:t>
            </a:r>
          </a:p>
        </p:txBody>
      </p:sp>
      <p:sp>
        <p:nvSpPr>
          <p:cNvPr id="8" name="TextBox 7">
            <a:extLst>
              <a:ext uri="{FF2B5EF4-FFF2-40B4-BE49-F238E27FC236}">
                <a16:creationId xmlns:a16="http://schemas.microsoft.com/office/drawing/2014/main" id="{345690B5-34F2-4D5C-AA64-BF2656D8155D}"/>
              </a:ext>
            </a:extLst>
          </p:cNvPr>
          <p:cNvSpPr txBox="1"/>
          <p:nvPr userDrawn="1"/>
        </p:nvSpPr>
        <p:spPr>
          <a:xfrm>
            <a:off x="10021944" y="380786"/>
            <a:ext cx="1619968" cy="338554"/>
          </a:xfrm>
          <a:prstGeom prst="rect">
            <a:avLst/>
          </a:prstGeom>
          <a:noFill/>
        </p:spPr>
        <p:txBody>
          <a:bodyPr wrap="square" rtlCol="0">
            <a:spAutoFit/>
          </a:bodyPr>
          <a:lstStyle/>
          <a:p>
            <a:pPr algn="l"/>
            <a:r>
              <a:rPr lang="en-US" sz="1600" b="0" dirty="0">
                <a:solidFill>
                  <a:srgbClr val="7F7F7F"/>
                </a:solidFill>
                <a:latin typeface="Arial" panose="020B0604020202020204" pitchFamily="34" charset="0"/>
                <a:cs typeface="Arial" panose="020B0604020202020204" pitchFamily="34" charset="0"/>
              </a:rPr>
              <a:t>Semester </a:t>
            </a:r>
            <a:r>
              <a:rPr lang="en-US" sz="1600" b="1" dirty="0">
                <a:solidFill>
                  <a:srgbClr val="000000"/>
                </a:solidFill>
                <a:latin typeface="Arial" panose="020B0604020202020204" pitchFamily="34" charset="0"/>
                <a:cs typeface="Arial" panose="020B0604020202020204" pitchFamily="34" charset="0"/>
              </a:rPr>
              <a:t>01</a:t>
            </a:r>
          </a:p>
        </p:txBody>
      </p:sp>
      <p:sp>
        <p:nvSpPr>
          <p:cNvPr id="9" name="Text Placeholder 7">
            <a:extLst>
              <a:ext uri="{FF2B5EF4-FFF2-40B4-BE49-F238E27FC236}">
                <a16:creationId xmlns:a16="http://schemas.microsoft.com/office/drawing/2014/main" id="{40126325-69AB-4CF2-A812-96DDC27E473F}"/>
              </a:ext>
            </a:extLst>
          </p:cNvPr>
          <p:cNvSpPr>
            <a:spLocks noGrp="1"/>
          </p:cNvSpPr>
          <p:nvPr>
            <p:ph type="body" sz="quarter" idx="15" hasCustomPrompt="1"/>
          </p:nvPr>
        </p:nvSpPr>
        <p:spPr>
          <a:xfrm>
            <a:off x="2671482" y="2240441"/>
            <a:ext cx="8699355" cy="704061"/>
          </a:xfrm>
          <a:prstGeom prst="rect">
            <a:avLst/>
          </a:prstGeom>
        </p:spPr>
        <p:txBody>
          <a:bodyPr anchor="t" anchorCtr="0"/>
          <a:lstStyle>
            <a:lvl1pPr marL="0" marR="0" indent="0" algn="r" defTabSz="914400" rtl="0" eaLnBrk="0" fontAlgn="base" latinLnBrk="0" hangingPunct="0">
              <a:lnSpc>
                <a:spcPct val="100000"/>
              </a:lnSpc>
              <a:spcBef>
                <a:spcPct val="20000"/>
              </a:spcBef>
              <a:spcAft>
                <a:spcPct val="0"/>
              </a:spcAft>
              <a:buClrTx/>
              <a:buSzTx/>
              <a:buFont typeface="Arial" charset="0"/>
              <a:buNone/>
              <a:tabLst/>
              <a:defRPr sz="3200" b="0">
                <a:solidFill>
                  <a:schemeClr val="tx1"/>
                </a:solidFill>
                <a:latin typeface="Arial" panose="020B0604020202020204" pitchFamily="34" charset="0"/>
                <a:cs typeface="Arial" panose="020B0604020202020204" pitchFamily="34" charset="0"/>
              </a:defRPr>
            </a:lvl1pPr>
          </a:lstStyle>
          <a:p>
            <a:pPr lvl="0"/>
            <a:r>
              <a:rPr lang="en-US" dirty="0"/>
              <a:t>Module Name</a:t>
            </a:r>
          </a:p>
        </p:txBody>
      </p:sp>
      <p:sp>
        <p:nvSpPr>
          <p:cNvPr id="10" name="Text Placeholder 3">
            <a:extLst>
              <a:ext uri="{FF2B5EF4-FFF2-40B4-BE49-F238E27FC236}">
                <a16:creationId xmlns:a16="http://schemas.microsoft.com/office/drawing/2014/main" id="{89B6AA5B-778A-41F3-8E6D-E19CEF62DC32}"/>
              </a:ext>
            </a:extLst>
          </p:cNvPr>
          <p:cNvSpPr>
            <a:spLocks noGrp="1"/>
          </p:cNvSpPr>
          <p:nvPr>
            <p:ph type="body" sz="quarter" idx="18" hasCustomPrompt="1"/>
          </p:nvPr>
        </p:nvSpPr>
        <p:spPr>
          <a:xfrm>
            <a:off x="4880131" y="704162"/>
            <a:ext cx="6474378" cy="430887"/>
          </a:xfrm>
          <a:prstGeom prst="rect">
            <a:avLst/>
          </a:prstGeom>
          <a:noFill/>
        </p:spPr>
        <p:txBody>
          <a:bodyPr wrap="square" rtlCol="0" anchor="ctr">
            <a:spAutoFit/>
          </a:bodyPr>
          <a:lstStyle>
            <a:lvl1pPr marL="0" indent="0" algn="r">
              <a:buNone/>
              <a:defRPr lang="en-US" sz="2200" b="1" dirty="0" smtClean="0">
                <a:solidFill>
                  <a:schemeClr val="tx1">
                    <a:lumMod val="50000"/>
                    <a:lumOff val="50000"/>
                  </a:schemeClr>
                </a:solidFill>
                <a:latin typeface="Arial" panose="020B0604020202020204" pitchFamily="34" charset="0"/>
                <a:cs typeface="Arial" panose="020B0604020202020204" pitchFamily="34" charset="0"/>
              </a:defRPr>
            </a:lvl1pPr>
            <a:lvl2pPr>
              <a:defRPr lang="en-US" dirty="0" smtClean="0">
                <a:latin typeface="Arial" charset="0"/>
                <a:ea typeface="ＭＳ Ｐゴシック" pitchFamily="34" charset="-128"/>
                <a:cs typeface="+mn-cs"/>
              </a:defRPr>
            </a:lvl2pPr>
            <a:lvl3pPr>
              <a:defRPr lang="en-US" dirty="0" smtClean="0">
                <a:latin typeface="Arial" charset="0"/>
                <a:ea typeface="ＭＳ Ｐゴシック" pitchFamily="34" charset="-128"/>
                <a:cs typeface="+mn-cs"/>
              </a:defRPr>
            </a:lvl3pPr>
            <a:lvl4pPr>
              <a:defRPr lang="en-US" dirty="0" smtClean="0">
                <a:latin typeface="Arial" charset="0"/>
                <a:ea typeface="ＭＳ Ｐゴシック" pitchFamily="34" charset="-128"/>
                <a:cs typeface="+mn-cs"/>
              </a:defRPr>
            </a:lvl4pPr>
            <a:lvl5pPr>
              <a:defRPr lang="en-IN" dirty="0">
                <a:latin typeface="Arial" charset="0"/>
                <a:ea typeface="ＭＳ Ｐゴシック" pitchFamily="34" charset="-128"/>
                <a:cs typeface="+mn-cs"/>
              </a:defRPr>
            </a:lvl5pPr>
          </a:lstStyle>
          <a:p>
            <a:r>
              <a:rPr lang="en-US" dirty="0"/>
              <a:t>B.TECH CSE with Specialization in</a:t>
            </a:r>
          </a:p>
        </p:txBody>
      </p:sp>
      <p:sp>
        <p:nvSpPr>
          <p:cNvPr id="11" name="Shape 1253">
            <a:extLst>
              <a:ext uri="{FF2B5EF4-FFF2-40B4-BE49-F238E27FC236}">
                <a16:creationId xmlns:a16="http://schemas.microsoft.com/office/drawing/2014/main" id="{3BAF3927-EC8F-409A-9C3A-52595403655B}"/>
              </a:ext>
            </a:extLst>
          </p:cNvPr>
          <p:cNvSpPr/>
          <p:nvPr userDrawn="1"/>
        </p:nvSpPr>
        <p:spPr>
          <a:xfrm>
            <a:off x="11429926" y="380786"/>
            <a:ext cx="103852" cy="1306959"/>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6" name="TextBox 15">
            <a:extLst>
              <a:ext uri="{FF2B5EF4-FFF2-40B4-BE49-F238E27FC236}">
                <a16:creationId xmlns:a16="http://schemas.microsoft.com/office/drawing/2014/main" id="{8900838E-E464-4C05-B69D-C3B9B452AC0F}"/>
              </a:ext>
            </a:extLst>
          </p:cNvPr>
          <p:cNvSpPr txBox="1"/>
          <p:nvPr userDrawn="1"/>
        </p:nvSpPr>
        <p:spPr>
          <a:xfrm>
            <a:off x="10116901" y="1983451"/>
            <a:ext cx="1313180" cy="338554"/>
          </a:xfrm>
          <a:prstGeom prst="rect">
            <a:avLst/>
          </a:prstGeom>
          <a:noFill/>
        </p:spPr>
        <p:txBody>
          <a:bodyPr wrap="none" rtlCol="0">
            <a:spAutoFit/>
          </a:bodyPr>
          <a:lstStyle/>
          <a:p>
            <a:r>
              <a:rPr lang="en-US" sz="1600" dirty="0"/>
              <a:t>Module # </a:t>
            </a:r>
            <a:r>
              <a:rPr lang="en-US" sz="1600" b="1" dirty="0"/>
              <a:t>04</a:t>
            </a:r>
            <a:endParaRPr lang="en-IN" sz="1600" b="1" dirty="0"/>
          </a:p>
        </p:txBody>
      </p:sp>
      <p:sp>
        <p:nvSpPr>
          <p:cNvPr id="17" name="Shape 1253">
            <a:extLst>
              <a:ext uri="{FF2B5EF4-FFF2-40B4-BE49-F238E27FC236}">
                <a16:creationId xmlns:a16="http://schemas.microsoft.com/office/drawing/2014/main" id="{B881584B-2304-4991-96BC-59C58C8A6297}"/>
              </a:ext>
            </a:extLst>
          </p:cNvPr>
          <p:cNvSpPr/>
          <p:nvPr userDrawn="1"/>
        </p:nvSpPr>
        <p:spPr>
          <a:xfrm>
            <a:off x="11429926" y="1648617"/>
            <a:ext cx="103852" cy="1306959"/>
          </a:xfrm>
          <a:prstGeom prst="rect">
            <a:avLst/>
          </a:prstGeom>
          <a:solidFill>
            <a:srgbClr val="647486"/>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pic>
        <p:nvPicPr>
          <p:cNvPr id="12" name="Picture 11">
            <a:extLst>
              <a:ext uri="{FF2B5EF4-FFF2-40B4-BE49-F238E27FC236}">
                <a16:creationId xmlns:a16="http://schemas.microsoft.com/office/drawing/2014/main" id="{F356E13F-47F6-40D4-B04D-D680A7FB46AE}"/>
              </a:ext>
            </a:extLst>
          </p:cNvPr>
          <p:cNvPicPr>
            <a:picLocks noChangeAspect="1"/>
          </p:cNvPicPr>
          <p:nvPr userDrawn="1"/>
        </p:nvPicPr>
        <p:blipFill rotWithShape="1">
          <a:blip r:embed="rId4">
            <a:clrChange>
              <a:clrFrom>
                <a:srgbClr val="FFFFFF"/>
              </a:clrFrom>
              <a:clrTo>
                <a:srgbClr val="FFFFFF">
                  <a:alpha val="0"/>
                </a:srgbClr>
              </a:clrTo>
            </a:clrChange>
          </a:blip>
          <a:srcRect l="16785" t="2226" r="50449" b="83699"/>
          <a:stretch/>
        </p:blipFill>
        <p:spPr>
          <a:xfrm>
            <a:off x="320948" y="207543"/>
            <a:ext cx="3992881" cy="963777"/>
          </a:xfrm>
          <a:prstGeom prst="rect">
            <a:avLst/>
          </a:prstGeom>
        </p:spPr>
      </p:pic>
    </p:spTree>
    <p:custDataLst>
      <p:tags r:id="rId1"/>
    </p:custDataLst>
    <p:extLst>
      <p:ext uri="{BB962C8B-B14F-4D97-AF65-F5344CB8AC3E}">
        <p14:creationId xmlns:p14="http://schemas.microsoft.com/office/powerpoint/2010/main" val="27832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1398771"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5202409"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181013"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5952311" y="1471483"/>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9969811" y="1496867"/>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442709" y="5129363"/>
            <a:ext cx="3658029"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443342" y="4670026"/>
            <a:ext cx="3644936" cy="372727"/>
          </a:xfrm>
          <a:prstGeom prst="rect">
            <a:avLst/>
          </a:prstGeom>
        </p:spPr>
        <p:txBody>
          <a:bodyPr/>
          <a:lstStyle>
            <a:lvl1pPr algn="ctr">
              <a:defRPr sz="1800" b="1"/>
            </a:lvl1pPr>
          </a:lstStyle>
          <a:p>
            <a:pPr lvl="0"/>
            <a:r>
              <a:rPr lang="en-US" dirty="0"/>
              <a:t>Heading 1</a:t>
            </a:r>
          </a:p>
        </p:txBody>
      </p:sp>
      <p:grpSp>
        <p:nvGrpSpPr>
          <p:cNvPr id="58" name="Shape 376">
            <a:extLst>
              <a:ext uri="{FF2B5EF4-FFF2-40B4-BE49-F238E27FC236}">
                <a16:creationId xmlns:a16="http://schemas.microsoft.com/office/drawing/2014/main" id="{731CABED-CF1E-4318-8ABE-7836772FBFB5}"/>
              </a:ext>
            </a:extLst>
          </p:cNvPr>
          <p:cNvGrpSpPr/>
          <p:nvPr userDrawn="1"/>
        </p:nvGrpSpPr>
        <p:grpSpPr>
          <a:xfrm>
            <a:off x="9228128" y="1953702"/>
            <a:ext cx="1620994" cy="2603950"/>
            <a:chOff x="2011515" y="1953702"/>
            <a:chExt cx="1620994" cy="2603950"/>
          </a:xfrm>
        </p:grpSpPr>
        <p:sp>
          <p:nvSpPr>
            <p:cNvPr id="65" name="Shape 377">
              <a:extLst>
                <a:ext uri="{FF2B5EF4-FFF2-40B4-BE49-F238E27FC236}">
                  <a16:creationId xmlns:a16="http://schemas.microsoft.com/office/drawing/2014/main" id="{7E24D27C-6585-41FA-BC7C-026FA736081A}"/>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6" name="Shape 378">
              <a:extLst>
                <a:ext uri="{FF2B5EF4-FFF2-40B4-BE49-F238E27FC236}">
                  <a16:creationId xmlns:a16="http://schemas.microsoft.com/office/drawing/2014/main" id="{8076391B-6833-46BB-8A38-544176629523}"/>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7" name="Shape 379">
              <a:extLst>
                <a:ext uri="{FF2B5EF4-FFF2-40B4-BE49-F238E27FC236}">
                  <a16:creationId xmlns:a16="http://schemas.microsoft.com/office/drawing/2014/main" id="{AA994099-7FE8-4F79-B7DB-A64AA7A67413}"/>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8" name="Shape 380">
              <a:extLst>
                <a:ext uri="{FF2B5EF4-FFF2-40B4-BE49-F238E27FC236}">
                  <a16:creationId xmlns:a16="http://schemas.microsoft.com/office/drawing/2014/main" id="{2E088E6B-EEA3-42C7-A6A5-A4379EF00777}"/>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9" name="Shape 381">
              <a:extLst>
                <a:ext uri="{FF2B5EF4-FFF2-40B4-BE49-F238E27FC236}">
                  <a16:creationId xmlns:a16="http://schemas.microsoft.com/office/drawing/2014/main" id="{708677B5-6C06-4DF6-AA7B-B659504508AA}"/>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0" name="Shape 382">
              <a:extLst>
                <a:ext uri="{FF2B5EF4-FFF2-40B4-BE49-F238E27FC236}">
                  <a16:creationId xmlns:a16="http://schemas.microsoft.com/office/drawing/2014/main" id="{7BCAF311-F3AD-4886-B733-8E8F7BCA5E0F}"/>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1" name="Shape 383">
              <a:extLst>
                <a:ext uri="{FF2B5EF4-FFF2-40B4-BE49-F238E27FC236}">
                  <a16:creationId xmlns:a16="http://schemas.microsoft.com/office/drawing/2014/main" id="{A0EFFFDC-9708-45E9-93AA-10BCDC69D395}"/>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2" name="Shape 384">
              <a:extLst>
                <a:ext uri="{FF2B5EF4-FFF2-40B4-BE49-F238E27FC236}">
                  <a16:creationId xmlns:a16="http://schemas.microsoft.com/office/drawing/2014/main" id="{C15F74B0-7265-448B-AF9D-7955A05D17BD}"/>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3" name="Shape 385">
              <a:extLst>
                <a:ext uri="{FF2B5EF4-FFF2-40B4-BE49-F238E27FC236}">
                  <a16:creationId xmlns:a16="http://schemas.microsoft.com/office/drawing/2014/main" id="{0E00B173-319D-4D11-BA29-4C80FFE2DF21}"/>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74" name="Text Placeholder 5">
            <a:extLst>
              <a:ext uri="{FF2B5EF4-FFF2-40B4-BE49-F238E27FC236}">
                <a16:creationId xmlns:a16="http://schemas.microsoft.com/office/drawing/2014/main" id="{6641BB11-C3FE-497C-94F2-DB785B07B507}"/>
              </a:ext>
            </a:extLst>
          </p:cNvPr>
          <p:cNvSpPr>
            <a:spLocks noGrp="1"/>
          </p:cNvSpPr>
          <p:nvPr>
            <p:ph type="body" sz="quarter" idx="35" hasCustomPrompt="1"/>
          </p:nvPr>
        </p:nvSpPr>
        <p:spPr>
          <a:xfrm>
            <a:off x="4364610" y="5129363"/>
            <a:ext cx="3726654"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6C18C617-A825-4445-8979-5C690B4301D2}"/>
              </a:ext>
            </a:extLst>
          </p:cNvPr>
          <p:cNvSpPr>
            <a:spLocks noGrp="1"/>
          </p:cNvSpPr>
          <p:nvPr>
            <p:ph type="body" sz="quarter" idx="36" hasCustomPrompt="1"/>
          </p:nvPr>
        </p:nvSpPr>
        <p:spPr>
          <a:xfrm>
            <a:off x="4376387" y="4670026"/>
            <a:ext cx="3713315" cy="372727"/>
          </a:xfrm>
          <a:prstGeom prst="rect">
            <a:avLst/>
          </a:prstGeom>
        </p:spPr>
        <p:txBody>
          <a:bodyPr/>
          <a:lstStyle>
            <a:lvl1pPr algn="ctr">
              <a:defRPr sz="1800" b="1"/>
            </a:lvl1pPr>
          </a:lstStyle>
          <a:p>
            <a:pPr lvl="0"/>
            <a:r>
              <a:rPr lang="en-US" dirty="0"/>
              <a:t>Heading 1</a:t>
            </a:r>
          </a:p>
        </p:txBody>
      </p:sp>
      <p:sp>
        <p:nvSpPr>
          <p:cNvPr id="76" name="Text Placeholder 5">
            <a:extLst>
              <a:ext uri="{FF2B5EF4-FFF2-40B4-BE49-F238E27FC236}">
                <a16:creationId xmlns:a16="http://schemas.microsoft.com/office/drawing/2014/main" id="{2CCDA5DA-C303-45F0-9E34-833A69866531}"/>
              </a:ext>
            </a:extLst>
          </p:cNvPr>
          <p:cNvSpPr>
            <a:spLocks noGrp="1"/>
          </p:cNvSpPr>
          <p:nvPr>
            <p:ph type="body" sz="quarter" idx="37" hasCustomPrompt="1"/>
          </p:nvPr>
        </p:nvSpPr>
        <p:spPr>
          <a:xfrm>
            <a:off x="8267578" y="5129363"/>
            <a:ext cx="3610195" cy="1085432"/>
          </a:xfrm>
          <a:prstGeom prst="rect">
            <a:avLst/>
          </a:prstGeom>
        </p:spPr>
        <p:txBody>
          <a:bodyPr/>
          <a:lstStyle>
            <a:lvl1pPr algn="ctr">
              <a:defRPr lang="en-US" sz="15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5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7" name="Text Placeholder 62">
            <a:extLst>
              <a:ext uri="{FF2B5EF4-FFF2-40B4-BE49-F238E27FC236}">
                <a16:creationId xmlns:a16="http://schemas.microsoft.com/office/drawing/2014/main" id="{D56A5894-7E6F-4AF2-85BE-CD1D98A8FECB}"/>
              </a:ext>
            </a:extLst>
          </p:cNvPr>
          <p:cNvSpPr>
            <a:spLocks noGrp="1"/>
          </p:cNvSpPr>
          <p:nvPr>
            <p:ph type="body" sz="quarter" idx="38" hasCustomPrompt="1"/>
          </p:nvPr>
        </p:nvSpPr>
        <p:spPr>
          <a:xfrm>
            <a:off x="8277634" y="4670026"/>
            <a:ext cx="3597273" cy="372727"/>
          </a:xfrm>
          <a:prstGeom prst="rect">
            <a:avLst/>
          </a:prstGeom>
        </p:spPr>
        <p:txBody>
          <a:bodyPr/>
          <a:lstStyle>
            <a:lvl1pPr algn="ctr">
              <a:defRPr sz="1800" b="1"/>
            </a:lvl1pPr>
          </a:lstStyle>
          <a:p>
            <a:pPr lvl="0"/>
            <a:r>
              <a:rPr lang="en-US" dirty="0"/>
              <a:t>Heading 1</a:t>
            </a:r>
          </a:p>
        </p:txBody>
      </p:sp>
    </p:spTree>
    <p:custDataLst>
      <p:tags r:id="rId1"/>
    </p:custDataLst>
    <p:extLst>
      <p:ext uri="{BB962C8B-B14F-4D97-AF65-F5344CB8AC3E}">
        <p14:creationId xmlns:p14="http://schemas.microsoft.com/office/powerpoint/2010/main" val="899245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5025802"/>
            <a:ext cx="12192001" cy="144981"/>
            <a:chOff x="1751419" y="4036682"/>
            <a:chExt cx="9944457" cy="58272"/>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183638" y="4036682"/>
              <a:ext cx="2211550"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326640" y="4036682"/>
              <a:ext cx="1967596" cy="58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10294236" y="4036682"/>
              <a:ext cx="1401640" cy="5799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dirty="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2920934"/>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2920934"/>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2917613"/>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695802" y="2917613"/>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10039725" y="2881865"/>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5707711"/>
            <a:ext cx="1733047" cy="362766"/>
          </a:xfrm>
          <a:prstGeom prst="rect">
            <a:avLst/>
          </a:prstGeom>
        </p:spPr>
        <p:txBody>
          <a:bodyPr/>
          <a:lstStyle>
            <a:lvl1pPr algn="ctr">
              <a:defRPr b="1"/>
            </a:lvl1pPr>
          </a:lstStyle>
          <a:p>
            <a:pPr lvl="0"/>
            <a:r>
              <a:rPr lang="en-US" dirty="0"/>
              <a:t>Heading 1</a:t>
            </a:r>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081061" y="5721632"/>
            <a:ext cx="1733047" cy="362766"/>
          </a:xfrm>
          <a:prstGeom prst="rect">
            <a:avLst/>
          </a:prstGeom>
        </p:spPr>
        <p:txBody>
          <a:bodyPr/>
          <a:lstStyle>
            <a:lvl1pPr algn="ctr">
              <a:defRPr b="1"/>
            </a:lvl1pPr>
          </a:lstStyle>
          <a:p>
            <a:pPr lvl="0"/>
            <a:r>
              <a:rPr lang="en-US" dirty="0"/>
              <a:t>Heading 2</a:t>
            </a:r>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5707711"/>
            <a:ext cx="1733047" cy="362766"/>
          </a:xfrm>
          <a:prstGeom prst="rect">
            <a:avLst/>
          </a:prstGeom>
        </p:spPr>
        <p:txBody>
          <a:bodyPr/>
          <a:lstStyle>
            <a:lvl1pPr algn="ctr">
              <a:defRPr b="1"/>
            </a:lvl1pPr>
          </a:lstStyle>
          <a:p>
            <a:pPr lvl="0"/>
            <a:r>
              <a:rPr lang="en-US" dirty="0"/>
              <a:t>Heading 3</a:t>
            </a:r>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5707711"/>
            <a:ext cx="1733047" cy="362766"/>
          </a:xfrm>
          <a:prstGeom prst="rect">
            <a:avLst/>
          </a:prstGeom>
        </p:spPr>
        <p:txBody>
          <a:bodyPr/>
          <a:lstStyle>
            <a:lvl1pPr algn="ctr">
              <a:defRPr b="1"/>
            </a:lvl1pPr>
          </a:lstStyle>
          <a:p>
            <a:pPr lvl="0"/>
            <a:r>
              <a:rPr lang="en-US" dirty="0"/>
              <a:t>Heading 4</a:t>
            </a:r>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532117" y="5707711"/>
            <a:ext cx="1899629" cy="362766"/>
          </a:xfrm>
          <a:prstGeom prst="rect">
            <a:avLst/>
          </a:prstGeom>
        </p:spPr>
        <p:txBody>
          <a:bodyPr/>
          <a:lstStyle>
            <a:lvl1pPr algn="ctr">
              <a:defRPr b="1"/>
            </a:lvl1pPr>
          </a:lstStyle>
          <a:p>
            <a:pPr lvl="0"/>
            <a:r>
              <a:rPr lang="en-US" dirty="0"/>
              <a:t>Heading 5</a:t>
            </a:r>
          </a:p>
        </p:txBody>
      </p:sp>
      <p:sp>
        <p:nvSpPr>
          <p:cNvPr id="76" name="Text Placeholder 5">
            <a:extLst>
              <a:ext uri="{FF2B5EF4-FFF2-40B4-BE49-F238E27FC236}">
                <a16:creationId xmlns:a16="http://schemas.microsoft.com/office/drawing/2014/main" id="{0216F30E-09FF-4325-8E4B-DC1987DFD33C}"/>
              </a:ext>
            </a:extLst>
          </p:cNvPr>
          <p:cNvSpPr>
            <a:spLocks noGrp="1"/>
          </p:cNvSpPr>
          <p:nvPr>
            <p:ph type="body" sz="quarter" idx="24" hasCustomPrompt="1"/>
          </p:nvPr>
        </p:nvSpPr>
        <p:spPr>
          <a:xfrm>
            <a:off x="514350" y="1304995"/>
            <a:ext cx="10273812" cy="1453287"/>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Tree>
    <p:custDataLst>
      <p:tags r:id="rId1"/>
    </p:custDataLst>
    <p:extLst>
      <p:ext uri="{BB962C8B-B14F-4D97-AF65-F5344CB8AC3E}">
        <p14:creationId xmlns:p14="http://schemas.microsoft.com/office/powerpoint/2010/main" val="1013914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quar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435">
            <a:extLst>
              <a:ext uri="{FF2B5EF4-FFF2-40B4-BE49-F238E27FC236}">
                <a16:creationId xmlns:a16="http://schemas.microsoft.com/office/drawing/2014/main" id="{5E0A69AD-1907-438E-9B37-02CD6AD57E63}"/>
              </a:ext>
            </a:extLst>
          </p:cNvPr>
          <p:cNvGrpSpPr/>
          <p:nvPr userDrawn="1"/>
        </p:nvGrpSpPr>
        <p:grpSpPr>
          <a:xfrm>
            <a:off x="0" y="3998260"/>
            <a:ext cx="12192000" cy="126791"/>
            <a:chOff x="1751419" y="4036682"/>
            <a:chExt cx="9944456" cy="50961"/>
          </a:xfrm>
        </p:grpSpPr>
        <p:sp>
          <p:nvSpPr>
            <p:cNvPr id="5" name="Shape 436">
              <a:extLst>
                <a:ext uri="{FF2B5EF4-FFF2-40B4-BE49-F238E27FC236}">
                  <a16:creationId xmlns:a16="http://schemas.microsoft.com/office/drawing/2014/main" id="{E6E87D3E-1AA0-4FF5-BE58-2E0A0458A2AB}"/>
                </a:ext>
              </a:extLst>
            </p:cNvPr>
            <p:cNvSpPr/>
            <p:nvPr/>
          </p:nvSpPr>
          <p:spPr>
            <a:xfrm>
              <a:off x="3040807" y="4036682"/>
              <a:ext cx="1683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6" name="Shape 437">
              <a:extLst>
                <a:ext uri="{FF2B5EF4-FFF2-40B4-BE49-F238E27FC236}">
                  <a16:creationId xmlns:a16="http://schemas.microsoft.com/office/drawing/2014/main" id="{49422034-2726-4B31-B851-64DE97BFE9D7}"/>
                </a:ext>
              </a:extLst>
            </p:cNvPr>
            <p:cNvSpPr/>
            <p:nvPr/>
          </p:nvSpPr>
          <p:spPr>
            <a:xfrm>
              <a:off x="4724303" y="4036682"/>
              <a:ext cx="1715155" cy="50961"/>
            </a:xfrm>
            <a:prstGeom prst="rect">
              <a:avLst/>
            </a:prstGeom>
            <a:solidFill>
              <a:schemeClr val="accent3"/>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7" name="Shape 438">
              <a:extLst>
                <a:ext uri="{FF2B5EF4-FFF2-40B4-BE49-F238E27FC236}">
                  <a16:creationId xmlns:a16="http://schemas.microsoft.com/office/drawing/2014/main" id="{2624578F-9C0A-4BDF-9E6A-545586E024BC}"/>
                </a:ext>
              </a:extLst>
            </p:cNvPr>
            <p:cNvSpPr/>
            <p:nvPr/>
          </p:nvSpPr>
          <p:spPr>
            <a:xfrm>
              <a:off x="6435557" y="4036682"/>
              <a:ext cx="1661571" cy="50961"/>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8" name="Shape 439">
              <a:extLst>
                <a:ext uri="{FF2B5EF4-FFF2-40B4-BE49-F238E27FC236}">
                  <a16:creationId xmlns:a16="http://schemas.microsoft.com/office/drawing/2014/main" id="{9D66A61E-5F6B-4552-9A4A-99FF4EB369AE}"/>
                </a:ext>
              </a:extLst>
            </p:cNvPr>
            <p:cNvSpPr/>
            <p:nvPr/>
          </p:nvSpPr>
          <p:spPr>
            <a:xfrm>
              <a:off x="8087642" y="4036682"/>
              <a:ext cx="1720740" cy="50961"/>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9" name="Shape 440">
              <a:extLst>
                <a:ext uri="{FF2B5EF4-FFF2-40B4-BE49-F238E27FC236}">
                  <a16:creationId xmlns:a16="http://schemas.microsoft.com/office/drawing/2014/main" id="{AD87DCDF-751E-48B4-86F4-825A02472E64}"/>
                </a:ext>
              </a:extLst>
            </p:cNvPr>
            <p:cNvSpPr/>
            <p:nvPr/>
          </p:nvSpPr>
          <p:spPr>
            <a:xfrm>
              <a:off x="1751419" y="4036682"/>
              <a:ext cx="1289385" cy="50961"/>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sp>
          <p:nvSpPr>
            <p:cNvPr id="10" name="Shape 441">
              <a:extLst>
                <a:ext uri="{FF2B5EF4-FFF2-40B4-BE49-F238E27FC236}">
                  <a16:creationId xmlns:a16="http://schemas.microsoft.com/office/drawing/2014/main" id="{0832F15E-F165-47E2-BD96-B8587225ECAA}"/>
                </a:ext>
              </a:extLst>
            </p:cNvPr>
            <p:cNvSpPr/>
            <p:nvPr/>
          </p:nvSpPr>
          <p:spPr>
            <a:xfrm>
              <a:off x="9808382" y="4036682"/>
              <a:ext cx="1887494" cy="50961"/>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Roboto"/>
                <a:ea typeface="Roboto"/>
                <a:cs typeface="Roboto"/>
                <a:sym typeface="Roboto"/>
              </a:endParaRPr>
            </a:p>
          </p:txBody>
        </p:sp>
      </p:grpSp>
      <p:grpSp>
        <p:nvGrpSpPr>
          <p:cNvPr id="16" name="Shape 447">
            <a:extLst>
              <a:ext uri="{FF2B5EF4-FFF2-40B4-BE49-F238E27FC236}">
                <a16:creationId xmlns:a16="http://schemas.microsoft.com/office/drawing/2014/main" id="{982CD0AA-0428-49EA-B371-50442EC9E6B1}"/>
              </a:ext>
            </a:extLst>
          </p:cNvPr>
          <p:cNvGrpSpPr/>
          <p:nvPr userDrawn="1"/>
        </p:nvGrpSpPr>
        <p:grpSpPr>
          <a:xfrm>
            <a:off x="1217471" y="1893408"/>
            <a:ext cx="1304470" cy="2431269"/>
            <a:chOff x="1217471" y="1893408"/>
            <a:chExt cx="1304470" cy="2431269"/>
          </a:xfrm>
        </p:grpSpPr>
        <p:grpSp>
          <p:nvGrpSpPr>
            <p:cNvPr id="17" name="Shape 448">
              <a:extLst>
                <a:ext uri="{FF2B5EF4-FFF2-40B4-BE49-F238E27FC236}">
                  <a16:creationId xmlns:a16="http://schemas.microsoft.com/office/drawing/2014/main" id="{D57C75A4-99B1-4A60-A578-0817DA8862EA}"/>
                </a:ext>
              </a:extLst>
            </p:cNvPr>
            <p:cNvGrpSpPr/>
            <p:nvPr/>
          </p:nvGrpSpPr>
          <p:grpSpPr>
            <a:xfrm>
              <a:off x="1217471" y="2766893"/>
              <a:ext cx="1304470" cy="1557784"/>
              <a:chOff x="1217471" y="2766893"/>
              <a:chExt cx="1304470" cy="1557784"/>
            </a:xfrm>
          </p:grpSpPr>
          <p:grpSp>
            <p:nvGrpSpPr>
              <p:cNvPr id="22" name="Shape 449">
                <a:extLst>
                  <a:ext uri="{FF2B5EF4-FFF2-40B4-BE49-F238E27FC236}">
                    <a16:creationId xmlns:a16="http://schemas.microsoft.com/office/drawing/2014/main" id="{6476D60F-04E7-4959-839A-D566BAC6FE28}"/>
                  </a:ext>
                </a:extLst>
              </p:cNvPr>
              <p:cNvGrpSpPr/>
              <p:nvPr/>
            </p:nvGrpSpPr>
            <p:grpSpPr>
              <a:xfrm>
                <a:off x="1217471" y="2766893"/>
                <a:ext cx="1304470" cy="1557784"/>
                <a:chOff x="1199541" y="3267114"/>
                <a:chExt cx="1304470" cy="1557784"/>
              </a:xfrm>
            </p:grpSpPr>
            <p:sp>
              <p:nvSpPr>
                <p:cNvPr id="24" name="Shape 450">
                  <a:extLst>
                    <a:ext uri="{FF2B5EF4-FFF2-40B4-BE49-F238E27FC236}">
                      <a16:creationId xmlns:a16="http://schemas.microsoft.com/office/drawing/2014/main" id="{ABE6ADD7-0E16-4D3E-B8FE-55D9D6B5A429}"/>
                    </a:ext>
                  </a:extLst>
                </p:cNvPr>
                <p:cNvSpPr/>
                <p:nvPr/>
              </p:nvSpPr>
              <p:spPr>
                <a:xfrm rot="10800000" flipH="1">
                  <a:off x="1199541" y="3267114"/>
                  <a:ext cx="1304470" cy="1020141"/>
                </a:xfrm>
                <a:prstGeom prst="triangle">
                  <a:avLst>
                    <a:gd name="adj" fmla="val 50000"/>
                  </a:avLst>
                </a:prstGeom>
                <a:gradFill>
                  <a:gsLst>
                    <a:gs pos="0">
                      <a:schemeClr val="accent1"/>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Shape 451">
                  <a:extLst>
                    <a:ext uri="{FF2B5EF4-FFF2-40B4-BE49-F238E27FC236}">
                      <a16:creationId xmlns:a16="http://schemas.microsoft.com/office/drawing/2014/main" id="{967C3D7A-0C05-4B93-A574-D54DA1463854}"/>
                    </a:ext>
                  </a:extLst>
                </p:cNvPr>
                <p:cNvSpPr/>
                <p:nvPr/>
              </p:nvSpPr>
              <p:spPr>
                <a:xfrm>
                  <a:off x="1540736"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 name="Shape 452">
                <a:extLst>
                  <a:ext uri="{FF2B5EF4-FFF2-40B4-BE49-F238E27FC236}">
                    <a16:creationId xmlns:a16="http://schemas.microsoft.com/office/drawing/2014/main" id="{FD56A451-10DE-4E6C-A3A4-019DFCDFB665}"/>
                  </a:ext>
                </a:extLst>
              </p:cNvPr>
              <p:cNvSpPr/>
              <p:nvPr/>
            </p:nvSpPr>
            <p:spPr>
              <a:xfrm>
                <a:off x="1718423" y="3882698"/>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8" name="Shape 453">
              <a:extLst>
                <a:ext uri="{FF2B5EF4-FFF2-40B4-BE49-F238E27FC236}">
                  <a16:creationId xmlns:a16="http://schemas.microsoft.com/office/drawing/2014/main" id="{944ECBFB-14F5-4E6F-9CD3-C1A5BA972593}"/>
                </a:ext>
              </a:extLst>
            </p:cNvPr>
            <p:cNvGrpSpPr/>
            <p:nvPr/>
          </p:nvGrpSpPr>
          <p:grpSpPr>
            <a:xfrm>
              <a:off x="1289951" y="1893408"/>
              <a:ext cx="1136272" cy="1246506"/>
              <a:chOff x="627304" y="1987183"/>
              <a:chExt cx="1594616" cy="1749317"/>
            </a:xfrm>
          </p:grpSpPr>
          <p:sp>
            <p:nvSpPr>
              <p:cNvPr id="19" name="Shape 454">
                <a:extLst>
                  <a:ext uri="{FF2B5EF4-FFF2-40B4-BE49-F238E27FC236}">
                    <a16:creationId xmlns:a16="http://schemas.microsoft.com/office/drawing/2014/main" id="{2D18D259-9187-440A-8D09-F4AAD8ECCF4C}"/>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455">
                <a:extLst>
                  <a:ext uri="{FF2B5EF4-FFF2-40B4-BE49-F238E27FC236}">
                    <a16:creationId xmlns:a16="http://schemas.microsoft.com/office/drawing/2014/main" id="{A1E5E5C1-B874-49A4-879C-F8716240B38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456">
                <a:extLst>
                  <a:ext uri="{FF2B5EF4-FFF2-40B4-BE49-F238E27FC236}">
                    <a16:creationId xmlns:a16="http://schemas.microsoft.com/office/drawing/2014/main" id="{206CCF5C-C710-419B-BFF5-FB4297673CD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26" name="Shape 457">
            <a:extLst>
              <a:ext uri="{FF2B5EF4-FFF2-40B4-BE49-F238E27FC236}">
                <a16:creationId xmlns:a16="http://schemas.microsoft.com/office/drawing/2014/main" id="{D5C411AE-DC64-466D-BDAC-8DB05F9205C0}"/>
              </a:ext>
            </a:extLst>
          </p:cNvPr>
          <p:cNvGrpSpPr/>
          <p:nvPr userDrawn="1"/>
        </p:nvGrpSpPr>
        <p:grpSpPr>
          <a:xfrm>
            <a:off x="3286748" y="1893408"/>
            <a:ext cx="1304470" cy="2483739"/>
            <a:chOff x="3326504" y="1893408"/>
            <a:chExt cx="1304470" cy="2483739"/>
          </a:xfrm>
        </p:grpSpPr>
        <p:grpSp>
          <p:nvGrpSpPr>
            <p:cNvPr id="27" name="Shape 458">
              <a:extLst>
                <a:ext uri="{FF2B5EF4-FFF2-40B4-BE49-F238E27FC236}">
                  <a16:creationId xmlns:a16="http://schemas.microsoft.com/office/drawing/2014/main" id="{8B312BEF-2CFF-43D7-B08F-A736C6CC8EBE}"/>
                </a:ext>
              </a:extLst>
            </p:cNvPr>
            <p:cNvGrpSpPr/>
            <p:nvPr/>
          </p:nvGrpSpPr>
          <p:grpSpPr>
            <a:xfrm>
              <a:off x="3326504" y="2772528"/>
              <a:ext cx="1304470" cy="1604619"/>
              <a:chOff x="3326504" y="2772528"/>
              <a:chExt cx="1304470" cy="1604619"/>
            </a:xfrm>
          </p:grpSpPr>
          <p:grpSp>
            <p:nvGrpSpPr>
              <p:cNvPr id="32" name="Shape 459">
                <a:extLst>
                  <a:ext uri="{FF2B5EF4-FFF2-40B4-BE49-F238E27FC236}">
                    <a16:creationId xmlns:a16="http://schemas.microsoft.com/office/drawing/2014/main" id="{219FB92E-5EAF-424B-9B83-FD646C0076B2}"/>
                  </a:ext>
                </a:extLst>
              </p:cNvPr>
              <p:cNvGrpSpPr/>
              <p:nvPr/>
            </p:nvGrpSpPr>
            <p:grpSpPr>
              <a:xfrm>
                <a:off x="3326504" y="2772528"/>
                <a:ext cx="1304470" cy="1604619"/>
                <a:chOff x="3269602" y="3277053"/>
                <a:chExt cx="1304470" cy="1593145"/>
              </a:xfrm>
            </p:grpSpPr>
            <p:sp>
              <p:nvSpPr>
                <p:cNvPr id="34" name="Shape 460">
                  <a:extLst>
                    <a:ext uri="{FF2B5EF4-FFF2-40B4-BE49-F238E27FC236}">
                      <a16:creationId xmlns:a16="http://schemas.microsoft.com/office/drawing/2014/main" id="{B218C614-3BC3-48BC-92AB-3E78E40E5EE8}"/>
                    </a:ext>
                  </a:extLst>
                </p:cNvPr>
                <p:cNvSpPr/>
                <p:nvPr/>
              </p:nvSpPr>
              <p:spPr>
                <a:xfrm rot="10800000" flipH="1">
                  <a:off x="3269602" y="3277053"/>
                  <a:ext cx="1304470" cy="1020141"/>
                </a:xfrm>
                <a:prstGeom prst="triangle">
                  <a:avLst>
                    <a:gd name="adj" fmla="val 50000"/>
                  </a:avLst>
                </a:prstGeom>
                <a:gradFill>
                  <a:gsLst>
                    <a:gs pos="0">
                      <a:schemeClr val="accent2"/>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 name="Shape 461">
                  <a:extLst>
                    <a:ext uri="{FF2B5EF4-FFF2-40B4-BE49-F238E27FC236}">
                      <a16:creationId xmlns:a16="http://schemas.microsoft.com/office/drawing/2014/main" id="{A9E76E57-5B8F-4C02-BC88-BD448B68136A}"/>
                    </a:ext>
                  </a:extLst>
                </p:cNvPr>
                <p:cNvSpPr/>
                <p:nvPr/>
              </p:nvSpPr>
              <p:spPr>
                <a:xfrm>
                  <a:off x="3621767" y="42843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3" name="Shape 462">
                <a:extLst>
                  <a:ext uri="{FF2B5EF4-FFF2-40B4-BE49-F238E27FC236}">
                    <a16:creationId xmlns:a16="http://schemas.microsoft.com/office/drawing/2014/main" id="{27FD5014-646D-416B-B7E6-590867CD1C6B}"/>
                  </a:ext>
                </a:extLst>
              </p:cNvPr>
              <p:cNvSpPr/>
              <p:nvPr/>
            </p:nvSpPr>
            <p:spPr>
              <a:xfrm>
                <a:off x="3839076" y="3922923"/>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28" name="Shape 463">
              <a:extLst>
                <a:ext uri="{FF2B5EF4-FFF2-40B4-BE49-F238E27FC236}">
                  <a16:creationId xmlns:a16="http://schemas.microsoft.com/office/drawing/2014/main" id="{0CFC4DA9-5201-4460-A65C-DF1259107B76}"/>
                </a:ext>
              </a:extLst>
            </p:cNvPr>
            <p:cNvGrpSpPr/>
            <p:nvPr/>
          </p:nvGrpSpPr>
          <p:grpSpPr>
            <a:xfrm>
              <a:off x="3410604" y="1893408"/>
              <a:ext cx="1136272" cy="1246506"/>
              <a:chOff x="627304" y="1987183"/>
              <a:chExt cx="1594616" cy="1749317"/>
            </a:xfrm>
          </p:grpSpPr>
          <p:sp>
            <p:nvSpPr>
              <p:cNvPr id="29" name="Shape 464">
                <a:extLst>
                  <a:ext uri="{FF2B5EF4-FFF2-40B4-BE49-F238E27FC236}">
                    <a16:creationId xmlns:a16="http://schemas.microsoft.com/office/drawing/2014/main" id="{EED83CED-C348-4860-B717-3051B4931096}"/>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65">
                <a:extLst>
                  <a:ext uri="{FF2B5EF4-FFF2-40B4-BE49-F238E27FC236}">
                    <a16:creationId xmlns:a16="http://schemas.microsoft.com/office/drawing/2014/main" id="{EAF04ECD-FF1A-428F-8190-C9E23A80973D}"/>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66">
                <a:extLst>
                  <a:ext uri="{FF2B5EF4-FFF2-40B4-BE49-F238E27FC236}">
                    <a16:creationId xmlns:a16="http://schemas.microsoft.com/office/drawing/2014/main" id="{0EA48C78-4AF8-4576-9A52-3E3BEBD72F5D}"/>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36" name="Shape 467">
            <a:extLst>
              <a:ext uri="{FF2B5EF4-FFF2-40B4-BE49-F238E27FC236}">
                <a16:creationId xmlns:a16="http://schemas.microsoft.com/office/drawing/2014/main" id="{0D7161DF-0AAD-4596-A994-DDA0ACA22488}"/>
              </a:ext>
            </a:extLst>
          </p:cNvPr>
          <p:cNvGrpSpPr/>
          <p:nvPr userDrawn="1"/>
        </p:nvGrpSpPr>
        <p:grpSpPr>
          <a:xfrm>
            <a:off x="5362701" y="1890087"/>
            <a:ext cx="1304470" cy="2426375"/>
            <a:chOff x="5452152" y="1890087"/>
            <a:chExt cx="1304470" cy="2426375"/>
          </a:xfrm>
        </p:grpSpPr>
        <p:grpSp>
          <p:nvGrpSpPr>
            <p:cNvPr id="37" name="Shape 468">
              <a:extLst>
                <a:ext uri="{FF2B5EF4-FFF2-40B4-BE49-F238E27FC236}">
                  <a16:creationId xmlns:a16="http://schemas.microsoft.com/office/drawing/2014/main" id="{F973CDE4-E42F-42C5-B4FC-11591B7D5F2D}"/>
                </a:ext>
              </a:extLst>
            </p:cNvPr>
            <p:cNvGrpSpPr/>
            <p:nvPr/>
          </p:nvGrpSpPr>
          <p:grpSpPr>
            <a:xfrm>
              <a:off x="5452152" y="2763572"/>
              <a:ext cx="1304470" cy="1552890"/>
              <a:chOff x="5452152" y="2763572"/>
              <a:chExt cx="1304470" cy="1552890"/>
            </a:xfrm>
          </p:grpSpPr>
          <p:grpSp>
            <p:nvGrpSpPr>
              <p:cNvPr id="42" name="Shape 469">
                <a:extLst>
                  <a:ext uri="{FF2B5EF4-FFF2-40B4-BE49-F238E27FC236}">
                    <a16:creationId xmlns:a16="http://schemas.microsoft.com/office/drawing/2014/main" id="{CB67B603-EAF7-4478-AC18-47787E5517E3}"/>
                  </a:ext>
                </a:extLst>
              </p:cNvPr>
              <p:cNvGrpSpPr/>
              <p:nvPr/>
            </p:nvGrpSpPr>
            <p:grpSpPr>
              <a:xfrm>
                <a:off x="5452152" y="2763572"/>
                <a:ext cx="1304470" cy="1552890"/>
                <a:chOff x="5960996" y="3267114"/>
                <a:chExt cx="1304470" cy="1559509"/>
              </a:xfrm>
            </p:grpSpPr>
            <p:sp>
              <p:nvSpPr>
                <p:cNvPr id="44" name="Shape 470">
                  <a:extLst>
                    <a:ext uri="{FF2B5EF4-FFF2-40B4-BE49-F238E27FC236}">
                      <a16:creationId xmlns:a16="http://schemas.microsoft.com/office/drawing/2014/main" id="{4D128BA8-DDE1-4615-BEA5-5440FADBFE99}"/>
                    </a:ext>
                  </a:extLst>
                </p:cNvPr>
                <p:cNvSpPr/>
                <p:nvPr/>
              </p:nvSpPr>
              <p:spPr>
                <a:xfrm rot="10800000" flipH="1">
                  <a:off x="5960996" y="3267114"/>
                  <a:ext cx="1304470" cy="1020141"/>
                </a:xfrm>
                <a:prstGeom prst="triangle">
                  <a:avLst>
                    <a:gd name="adj" fmla="val 50000"/>
                  </a:avLst>
                </a:prstGeom>
                <a:gradFill>
                  <a:gsLst>
                    <a:gs pos="0">
                      <a:schemeClr val="accent3"/>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Shape 471">
                  <a:extLst>
                    <a:ext uri="{FF2B5EF4-FFF2-40B4-BE49-F238E27FC236}">
                      <a16:creationId xmlns:a16="http://schemas.microsoft.com/office/drawing/2014/main" id="{EE7DBB3D-4ECE-45D9-8938-F3D044F67A0C}"/>
                    </a:ext>
                  </a:extLst>
                </p:cNvPr>
                <p:cNvSpPr/>
                <p:nvPr/>
              </p:nvSpPr>
              <p:spPr>
                <a:xfrm>
                  <a:off x="6312532" y="4240732"/>
                  <a:ext cx="585891" cy="585891"/>
                </a:xfrm>
                <a:prstGeom prst="roundRect">
                  <a:avLst>
                    <a:gd name="adj" fmla="val 16667"/>
                  </a:avLst>
                </a:prstGeom>
                <a:gradFill>
                  <a:gsLst>
                    <a:gs pos="0">
                      <a:srgbClr val="6A798A"/>
                    </a:gs>
                    <a:gs pos="50000">
                      <a:srgbClr val="54677D"/>
                    </a:gs>
                    <a:gs pos="100000">
                      <a:srgbClr val="485A6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3" name="Shape 472">
                <a:extLst>
                  <a:ext uri="{FF2B5EF4-FFF2-40B4-BE49-F238E27FC236}">
                    <a16:creationId xmlns:a16="http://schemas.microsoft.com/office/drawing/2014/main" id="{DB20D791-9F46-4246-9EF4-F13FDC2ACB82}"/>
                  </a:ext>
                </a:extLst>
              </p:cNvPr>
              <p:cNvSpPr/>
              <p:nvPr/>
            </p:nvSpPr>
            <p:spPr>
              <a:xfrm>
                <a:off x="5981437" y="387921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38" name="Shape 473">
              <a:extLst>
                <a:ext uri="{FF2B5EF4-FFF2-40B4-BE49-F238E27FC236}">
                  <a16:creationId xmlns:a16="http://schemas.microsoft.com/office/drawing/2014/main" id="{D1BB0BF4-7853-4995-BF08-A53684FEA298}"/>
                </a:ext>
              </a:extLst>
            </p:cNvPr>
            <p:cNvGrpSpPr/>
            <p:nvPr/>
          </p:nvGrpSpPr>
          <p:grpSpPr>
            <a:xfrm>
              <a:off x="5556109" y="1890087"/>
              <a:ext cx="1136272" cy="1246506"/>
              <a:chOff x="627304" y="1987183"/>
              <a:chExt cx="1594616" cy="1749317"/>
            </a:xfrm>
          </p:grpSpPr>
          <p:sp>
            <p:nvSpPr>
              <p:cNvPr id="39" name="Shape 474">
                <a:extLst>
                  <a:ext uri="{FF2B5EF4-FFF2-40B4-BE49-F238E27FC236}">
                    <a16:creationId xmlns:a16="http://schemas.microsoft.com/office/drawing/2014/main" id="{80F64E9E-C3B8-4FE9-9237-8D7C278CF1B3}"/>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404E5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75">
                <a:extLst>
                  <a:ext uri="{FF2B5EF4-FFF2-40B4-BE49-F238E27FC236}">
                    <a16:creationId xmlns:a16="http://schemas.microsoft.com/office/drawing/2014/main" id="{E12C83FD-F85C-4DC4-B2E2-A1274CFFB417}"/>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93A3B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76">
                <a:extLst>
                  <a:ext uri="{FF2B5EF4-FFF2-40B4-BE49-F238E27FC236}">
                    <a16:creationId xmlns:a16="http://schemas.microsoft.com/office/drawing/2014/main" id="{BF3ED55B-7F3A-489B-A4D1-CE9FCB23B39B}"/>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46" name="Shape 477">
            <a:extLst>
              <a:ext uri="{FF2B5EF4-FFF2-40B4-BE49-F238E27FC236}">
                <a16:creationId xmlns:a16="http://schemas.microsoft.com/office/drawing/2014/main" id="{D261EBB7-D683-4AFF-8EA7-5B0902E38C3F}"/>
              </a:ext>
            </a:extLst>
          </p:cNvPr>
          <p:cNvGrpSpPr/>
          <p:nvPr userDrawn="1"/>
        </p:nvGrpSpPr>
        <p:grpSpPr>
          <a:xfrm>
            <a:off x="7392552" y="1890087"/>
            <a:ext cx="1304470" cy="2434590"/>
            <a:chOff x="7521759" y="1890087"/>
            <a:chExt cx="1304470" cy="2434590"/>
          </a:xfrm>
        </p:grpSpPr>
        <p:grpSp>
          <p:nvGrpSpPr>
            <p:cNvPr id="47" name="Shape 478">
              <a:extLst>
                <a:ext uri="{FF2B5EF4-FFF2-40B4-BE49-F238E27FC236}">
                  <a16:creationId xmlns:a16="http://schemas.microsoft.com/office/drawing/2014/main" id="{159EA3C3-06CD-4411-92E9-0226AD07C562}"/>
                </a:ext>
              </a:extLst>
            </p:cNvPr>
            <p:cNvGrpSpPr/>
            <p:nvPr/>
          </p:nvGrpSpPr>
          <p:grpSpPr>
            <a:xfrm>
              <a:off x="7521759" y="2766893"/>
              <a:ext cx="1304470" cy="1557784"/>
              <a:chOff x="7521759" y="2766893"/>
              <a:chExt cx="1304470" cy="1557784"/>
            </a:xfrm>
          </p:grpSpPr>
          <p:grpSp>
            <p:nvGrpSpPr>
              <p:cNvPr id="52" name="Shape 479">
                <a:extLst>
                  <a:ext uri="{FF2B5EF4-FFF2-40B4-BE49-F238E27FC236}">
                    <a16:creationId xmlns:a16="http://schemas.microsoft.com/office/drawing/2014/main" id="{AE71D7B4-6342-4D83-9A5F-C848830CD505}"/>
                  </a:ext>
                </a:extLst>
              </p:cNvPr>
              <p:cNvGrpSpPr/>
              <p:nvPr/>
            </p:nvGrpSpPr>
            <p:grpSpPr>
              <a:xfrm>
                <a:off x="7521759" y="2766893"/>
                <a:ext cx="1304470" cy="1557784"/>
                <a:chOff x="7980910" y="3267114"/>
                <a:chExt cx="1304470" cy="1557784"/>
              </a:xfrm>
            </p:grpSpPr>
            <p:sp>
              <p:nvSpPr>
                <p:cNvPr id="54" name="Shape 480">
                  <a:extLst>
                    <a:ext uri="{FF2B5EF4-FFF2-40B4-BE49-F238E27FC236}">
                      <a16:creationId xmlns:a16="http://schemas.microsoft.com/office/drawing/2014/main" id="{F81E36A1-4E11-4122-967B-0D6E75E85D35}"/>
                    </a:ext>
                  </a:extLst>
                </p:cNvPr>
                <p:cNvSpPr/>
                <p:nvPr/>
              </p:nvSpPr>
              <p:spPr>
                <a:xfrm rot="10800000" flipH="1">
                  <a:off x="7980910" y="3267114"/>
                  <a:ext cx="1304470" cy="1020141"/>
                </a:xfrm>
                <a:prstGeom prst="triangle">
                  <a:avLst>
                    <a:gd name="adj" fmla="val 50000"/>
                  </a:avLst>
                </a:prstGeom>
                <a:gradFill>
                  <a:gsLst>
                    <a:gs pos="0">
                      <a:schemeClr val="accent4"/>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Shape 481">
                  <a:extLst>
                    <a:ext uri="{FF2B5EF4-FFF2-40B4-BE49-F238E27FC236}">
                      <a16:creationId xmlns:a16="http://schemas.microsoft.com/office/drawing/2014/main" id="{608D6647-47EB-423C-9064-AE19AE656C68}"/>
                    </a:ext>
                  </a:extLst>
                </p:cNvPr>
                <p:cNvSpPr/>
                <p:nvPr/>
              </p:nvSpPr>
              <p:spPr>
                <a:xfrm>
                  <a:off x="8347954" y="4239007"/>
                  <a:ext cx="585891" cy="585891"/>
                </a:xfrm>
                <a:prstGeom prst="roundRect">
                  <a:avLst>
                    <a:gd name="adj" fmla="val 16667"/>
                  </a:avLst>
                </a:prstGeom>
                <a:gradFill>
                  <a:gsLst>
                    <a:gs pos="0">
                      <a:srgbClr val="5E697B"/>
                    </a:gs>
                    <a:gs pos="50000">
                      <a:srgbClr val="42536A"/>
                    </a:gs>
                    <a:gs pos="100000">
                      <a:srgbClr val="38495F"/>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3" name="Shape 482">
                <a:extLst>
                  <a:ext uri="{FF2B5EF4-FFF2-40B4-BE49-F238E27FC236}">
                    <a16:creationId xmlns:a16="http://schemas.microsoft.com/office/drawing/2014/main" id="{56836853-A908-4FEA-A2C7-8DBADB9BB699}"/>
                  </a:ext>
                </a:extLst>
              </p:cNvPr>
              <p:cNvSpPr/>
              <p:nvPr/>
            </p:nvSpPr>
            <p:spPr>
              <a:xfrm>
                <a:off x="8050613" y="3892069"/>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48" name="Shape 483">
              <a:extLst>
                <a:ext uri="{FF2B5EF4-FFF2-40B4-BE49-F238E27FC236}">
                  <a16:creationId xmlns:a16="http://schemas.microsoft.com/office/drawing/2014/main" id="{55BE059F-DA9F-46BF-AF97-0633D3C6C37D}"/>
                </a:ext>
              </a:extLst>
            </p:cNvPr>
            <p:cNvGrpSpPr/>
            <p:nvPr/>
          </p:nvGrpSpPr>
          <p:grpSpPr>
            <a:xfrm>
              <a:off x="7622141" y="1890087"/>
              <a:ext cx="1136272" cy="1246506"/>
              <a:chOff x="627304" y="1987183"/>
              <a:chExt cx="1594616" cy="1749317"/>
            </a:xfrm>
          </p:grpSpPr>
          <p:sp>
            <p:nvSpPr>
              <p:cNvPr id="49" name="Shape 484">
                <a:extLst>
                  <a:ext uri="{FF2B5EF4-FFF2-40B4-BE49-F238E27FC236}">
                    <a16:creationId xmlns:a16="http://schemas.microsoft.com/office/drawing/2014/main" id="{09A3F3CC-4A8C-473D-826C-CD8F7210E8CA}"/>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0" name="Shape 485">
                <a:extLst>
                  <a:ext uri="{FF2B5EF4-FFF2-40B4-BE49-F238E27FC236}">
                    <a16:creationId xmlns:a16="http://schemas.microsoft.com/office/drawing/2014/main" id="{90EE764B-5A68-40F7-B423-97A925DB0430}"/>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8296B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1" name="Shape 486">
                <a:extLst>
                  <a:ext uri="{FF2B5EF4-FFF2-40B4-BE49-F238E27FC236}">
                    <a16:creationId xmlns:a16="http://schemas.microsoft.com/office/drawing/2014/main" id="{2BD1A69E-843D-4911-9639-72254DE5EC09}"/>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grpSp>
        <p:nvGrpSpPr>
          <p:cNvPr id="56" name="Shape 487">
            <a:extLst>
              <a:ext uri="{FF2B5EF4-FFF2-40B4-BE49-F238E27FC236}">
                <a16:creationId xmlns:a16="http://schemas.microsoft.com/office/drawing/2014/main" id="{0080E6C3-C699-4B27-84AB-D0ACE300B973}"/>
              </a:ext>
            </a:extLst>
          </p:cNvPr>
          <p:cNvGrpSpPr/>
          <p:nvPr userDrawn="1"/>
        </p:nvGrpSpPr>
        <p:grpSpPr>
          <a:xfrm>
            <a:off x="9507695" y="1888970"/>
            <a:ext cx="1304470" cy="2435707"/>
            <a:chOff x="9646841" y="1888970"/>
            <a:chExt cx="1304470" cy="2435707"/>
          </a:xfrm>
        </p:grpSpPr>
        <p:grpSp>
          <p:nvGrpSpPr>
            <p:cNvPr id="57" name="Shape 488">
              <a:extLst>
                <a:ext uri="{FF2B5EF4-FFF2-40B4-BE49-F238E27FC236}">
                  <a16:creationId xmlns:a16="http://schemas.microsoft.com/office/drawing/2014/main" id="{3FE98C58-3F26-4FB1-B3B9-00635E30E151}"/>
                </a:ext>
              </a:extLst>
            </p:cNvPr>
            <p:cNvGrpSpPr/>
            <p:nvPr/>
          </p:nvGrpSpPr>
          <p:grpSpPr>
            <a:xfrm>
              <a:off x="9646841" y="2766893"/>
              <a:ext cx="1304470" cy="1557784"/>
              <a:chOff x="9646841" y="2766893"/>
              <a:chExt cx="1304470" cy="1557784"/>
            </a:xfrm>
          </p:grpSpPr>
          <p:grpSp>
            <p:nvGrpSpPr>
              <p:cNvPr id="62" name="Shape 489">
                <a:extLst>
                  <a:ext uri="{FF2B5EF4-FFF2-40B4-BE49-F238E27FC236}">
                    <a16:creationId xmlns:a16="http://schemas.microsoft.com/office/drawing/2014/main" id="{FE7B0911-C4B5-4B68-98F1-3392C7659BF6}"/>
                  </a:ext>
                </a:extLst>
              </p:cNvPr>
              <p:cNvGrpSpPr/>
              <p:nvPr/>
            </p:nvGrpSpPr>
            <p:grpSpPr>
              <a:xfrm>
                <a:off x="9646841" y="2766893"/>
                <a:ext cx="1304470" cy="1557784"/>
                <a:chOff x="9539460" y="3267114"/>
                <a:chExt cx="1304470" cy="1557784"/>
              </a:xfrm>
            </p:grpSpPr>
            <p:sp>
              <p:nvSpPr>
                <p:cNvPr id="64" name="Shape 490">
                  <a:extLst>
                    <a:ext uri="{FF2B5EF4-FFF2-40B4-BE49-F238E27FC236}">
                      <a16:creationId xmlns:a16="http://schemas.microsoft.com/office/drawing/2014/main" id="{E81BAEB5-FB53-4146-8050-8D1B39E81D35}"/>
                    </a:ext>
                  </a:extLst>
                </p:cNvPr>
                <p:cNvSpPr/>
                <p:nvPr/>
              </p:nvSpPr>
              <p:spPr>
                <a:xfrm rot="10800000" flipH="1">
                  <a:off x="9539460" y="3267114"/>
                  <a:ext cx="1304470" cy="1020141"/>
                </a:xfrm>
                <a:prstGeom prst="triangle">
                  <a:avLst>
                    <a:gd name="adj" fmla="val 50000"/>
                  </a:avLst>
                </a:prstGeom>
                <a:gradFill>
                  <a:gsLst>
                    <a:gs pos="0">
                      <a:schemeClr val="accent5"/>
                    </a:gs>
                    <a:gs pos="100000">
                      <a:srgbClr val="DDD9C3">
                        <a:alpha val="0"/>
                      </a:srgbClr>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 name="Shape 491">
                  <a:extLst>
                    <a:ext uri="{FF2B5EF4-FFF2-40B4-BE49-F238E27FC236}">
                      <a16:creationId xmlns:a16="http://schemas.microsoft.com/office/drawing/2014/main" id="{83266BA3-B945-4258-A517-51947AE63675}"/>
                    </a:ext>
                  </a:extLst>
                </p:cNvPr>
                <p:cNvSpPr/>
                <p:nvPr/>
              </p:nvSpPr>
              <p:spPr>
                <a:xfrm>
                  <a:off x="9904781" y="4239007"/>
                  <a:ext cx="585891" cy="585891"/>
                </a:xfrm>
                <a:prstGeom prst="roundRect">
                  <a:avLst>
                    <a:gd name="adj" fmla="val 16667"/>
                  </a:avLst>
                </a:prstGeom>
                <a:gradFill>
                  <a:gsLst>
                    <a:gs pos="0">
                      <a:srgbClr val="4AC990"/>
                    </a:gs>
                    <a:gs pos="50000">
                      <a:srgbClr val="12C884"/>
                    </a:gs>
                    <a:gs pos="100000">
                      <a:srgbClr val="08B876"/>
                    </a:gs>
                  </a:gsLst>
                  <a:lin ang="54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3" name="Shape 492">
                <a:extLst>
                  <a:ext uri="{FF2B5EF4-FFF2-40B4-BE49-F238E27FC236}">
                    <a16:creationId xmlns:a16="http://schemas.microsoft.com/office/drawing/2014/main" id="{4DCE00BB-E6DA-434D-9544-EEEE4D91CE6E}"/>
                  </a:ext>
                </a:extLst>
              </p:cNvPr>
              <p:cNvSpPr/>
              <p:nvPr/>
            </p:nvSpPr>
            <p:spPr>
              <a:xfrm>
                <a:off x="10159411" y="38792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58" name="Shape 493">
              <a:extLst>
                <a:ext uri="{FF2B5EF4-FFF2-40B4-BE49-F238E27FC236}">
                  <a16:creationId xmlns:a16="http://schemas.microsoft.com/office/drawing/2014/main" id="{17B666D2-632B-4DC8-BE74-FE475AEDA604}"/>
                </a:ext>
              </a:extLst>
            </p:cNvPr>
            <p:cNvGrpSpPr/>
            <p:nvPr/>
          </p:nvGrpSpPr>
          <p:grpSpPr>
            <a:xfrm>
              <a:off x="9755990" y="1888970"/>
              <a:ext cx="1136272" cy="1246506"/>
              <a:chOff x="627304" y="1987183"/>
              <a:chExt cx="1594616" cy="1749317"/>
            </a:xfrm>
          </p:grpSpPr>
          <p:sp>
            <p:nvSpPr>
              <p:cNvPr id="59" name="Shape 494">
                <a:extLst>
                  <a:ext uri="{FF2B5EF4-FFF2-40B4-BE49-F238E27FC236}">
                    <a16:creationId xmlns:a16="http://schemas.microsoft.com/office/drawing/2014/main" id="{24D4D573-D659-43F5-B4B1-84228989D122}"/>
                  </a:ext>
                </a:extLst>
              </p:cNvPr>
              <p:cNvSpPr/>
              <p:nvPr/>
            </p:nvSpPr>
            <p:spPr>
              <a:xfrm>
                <a:off x="1424612" y="2476575"/>
                <a:ext cx="797307" cy="1259925"/>
              </a:xfrm>
              <a:custGeom>
                <a:avLst/>
                <a:gdLst/>
                <a:ahLst/>
                <a:cxnLst/>
                <a:rect l="0" t="0" r="0" b="0"/>
                <a:pathLst>
                  <a:path w="120000" h="120000" extrusionOk="0">
                    <a:moveTo>
                      <a:pt x="120000" y="0"/>
                    </a:moveTo>
                    <a:lnTo>
                      <a:pt x="120000" y="73388"/>
                    </a:lnTo>
                    <a:lnTo>
                      <a:pt x="447" y="120000"/>
                    </a:lnTo>
                    <a:lnTo>
                      <a:pt x="0" y="46894"/>
                    </a:lnTo>
                    <a:lnTo>
                      <a:pt x="120000" y="0"/>
                    </a:lnTo>
                    <a:lnTo>
                      <a:pt x="120000" y="0"/>
                    </a:lnTo>
                    <a:close/>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0" name="Shape 495">
                <a:extLst>
                  <a:ext uri="{FF2B5EF4-FFF2-40B4-BE49-F238E27FC236}">
                    <a16:creationId xmlns:a16="http://schemas.microsoft.com/office/drawing/2014/main" id="{B5E970E8-9AFA-47AB-BF58-8B932E1A2166}"/>
                  </a:ext>
                </a:extLst>
              </p:cNvPr>
              <p:cNvSpPr/>
              <p:nvPr/>
            </p:nvSpPr>
            <p:spPr>
              <a:xfrm>
                <a:off x="627304" y="2476575"/>
                <a:ext cx="800283" cy="1259925"/>
              </a:xfrm>
              <a:custGeom>
                <a:avLst/>
                <a:gdLst/>
                <a:ahLst/>
                <a:cxnLst/>
                <a:rect l="0" t="0" r="0" b="0"/>
                <a:pathLst>
                  <a:path w="120000" h="120000" extrusionOk="0">
                    <a:moveTo>
                      <a:pt x="120000" y="120000"/>
                    </a:moveTo>
                    <a:lnTo>
                      <a:pt x="119553" y="46894"/>
                    </a:lnTo>
                    <a:lnTo>
                      <a:pt x="0" y="0"/>
                    </a:lnTo>
                    <a:lnTo>
                      <a:pt x="446" y="73388"/>
                    </a:lnTo>
                    <a:lnTo>
                      <a:pt x="120000" y="120000"/>
                    </a:lnTo>
                    <a:lnTo>
                      <a:pt x="120000" y="120000"/>
                    </a:lnTo>
                    <a:close/>
                  </a:path>
                </a:pathLst>
              </a:custGeom>
              <a:solidFill>
                <a:srgbClr val="65E9B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1" name="Shape 496">
                <a:extLst>
                  <a:ext uri="{FF2B5EF4-FFF2-40B4-BE49-F238E27FC236}">
                    <a16:creationId xmlns:a16="http://schemas.microsoft.com/office/drawing/2014/main" id="{CFC66BF3-FE1E-4C00-8539-787108A441C3}"/>
                  </a:ext>
                </a:extLst>
              </p:cNvPr>
              <p:cNvSpPr/>
              <p:nvPr/>
            </p:nvSpPr>
            <p:spPr>
              <a:xfrm>
                <a:off x="627304" y="1987183"/>
                <a:ext cx="1594614" cy="981760"/>
              </a:xfrm>
              <a:custGeom>
                <a:avLst/>
                <a:gdLst/>
                <a:ahLst/>
                <a:cxnLst/>
                <a:rect l="0" t="0" r="0" b="0"/>
                <a:pathLst>
                  <a:path w="120000" h="120000" extrusionOk="0">
                    <a:moveTo>
                      <a:pt x="60000" y="120000"/>
                    </a:moveTo>
                    <a:lnTo>
                      <a:pt x="120000" y="59818"/>
                    </a:lnTo>
                    <a:lnTo>
                      <a:pt x="60000" y="0"/>
                    </a:lnTo>
                    <a:lnTo>
                      <a:pt x="0" y="59818"/>
                    </a:lnTo>
                    <a:lnTo>
                      <a:pt x="60000" y="120000"/>
                    </a:lnTo>
                    <a:lnTo>
                      <a:pt x="60000" y="120000"/>
                    </a:ln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sp>
        <p:nvSpPr>
          <p:cNvPr id="66" name="Text Placeholder 5">
            <a:extLst>
              <a:ext uri="{FF2B5EF4-FFF2-40B4-BE49-F238E27FC236}">
                <a16:creationId xmlns:a16="http://schemas.microsoft.com/office/drawing/2014/main" id="{7C13DF08-9E5B-4341-A570-37D30A3A7021}"/>
              </a:ext>
            </a:extLst>
          </p:cNvPr>
          <p:cNvSpPr>
            <a:spLocks noGrp="1"/>
          </p:cNvSpPr>
          <p:nvPr>
            <p:ph type="body" sz="quarter" idx="24" hasCustomPrompt="1"/>
          </p:nvPr>
        </p:nvSpPr>
        <p:spPr>
          <a:xfrm>
            <a:off x="858786"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A8536DC1-A46F-465B-9A37-0990CBE87D62}"/>
              </a:ext>
            </a:extLst>
          </p:cNvPr>
          <p:cNvSpPr>
            <a:spLocks noGrp="1"/>
          </p:cNvSpPr>
          <p:nvPr>
            <p:ph type="body" sz="quarter" idx="34" hasCustomPrompt="1"/>
          </p:nvPr>
        </p:nvSpPr>
        <p:spPr>
          <a:xfrm>
            <a:off x="868842" y="4680185"/>
            <a:ext cx="1733047" cy="362766"/>
          </a:xfrm>
          <a:prstGeom prst="rect">
            <a:avLst/>
          </a:prstGeom>
        </p:spPr>
        <p:txBody>
          <a:bodyPr/>
          <a:lstStyle>
            <a:lvl1pPr algn="ctr">
              <a:defRPr b="1"/>
            </a:lvl1pPr>
          </a:lstStyle>
          <a:p>
            <a:pPr lvl="0"/>
            <a:r>
              <a:rPr lang="en-US" dirty="0"/>
              <a:t>Heading 1</a:t>
            </a:r>
          </a:p>
        </p:txBody>
      </p:sp>
      <p:sp>
        <p:nvSpPr>
          <p:cNvPr id="68" name="Text Placeholder 5">
            <a:extLst>
              <a:ext uri="{FF2B5EF4-FFF2-40B4-BE49-F238E27FC236}">
                <a16:creationId xmlns:a16="http://schemas.microsoft.com/office/drawing/2014/main" id="{E25435FA-F64D-4594-A4C0-038B1B93E09B}"/>
              </a:ext>
            </a:extLst>
          </p:cNvPr>
          <p:cNvSpPr>
            <a:spLocks noGrp="1"/>
          </p:cNvSpPr>
          <p:nvPr>
            <p:ph type="body" sz="quarter" idx="35" hasCustomPrompt="1"/>
          </p:nvPr>
        </p:nvSpPr>
        <p:spPr>
          <a:xfrm>
            <a:off x="3213620"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7EBE6AAA-37A5-42B6-8B8B-A44DFF247B23}"/>
              </a:ext>
            </a:extLst>
          </p:cNvPr>
          <p:cNvSpPr>
            <a:spLocks noGrp="1"/>
          </p:cNvSpPr>
          <p:nvPr>
            <p:ph type="body" sz="quarter" idx="36" hasCustomPrompt="1"/>
          </p:nvPr>
        </p:nvSpPr>
        <p:spPr>
          <a:xfrm>
            <a:off x="3223676" y="4680185"/>
            <a:ext cx="1733047" cy="362766"/>
          </a:xfrm>
          <a:prstGeom prst="rect">
            <a:avLst/>
          </a:prstGeom>
        </p:spPr>
        <p:txBody>
          <a:bodyPr/>
          <a:lstStyle>
            <a:lvl1pPr algn="ctr">
              <a:defRPr b="1"/>
            </a:lvl1pPr>
          </a:lstStyle>
          <a:p>
            <a:pPr lvl="0"/>
            <a:r>
              <a:rPr lang="en-US" dirty="0"/>
              <a:t>Heading 2</a:t>
            </a:r>
          </a:p>
        </p:txBody>
      </p:sp>
      <p:sp>
        <p:nvSpPr>
          <p:cNvPr id="70" name="Text Placeholder 5">
            <a:extLst>
              <a:ext uri="{FF2B5EF4-FFF2-40B4-BE49-F238E27FC236}">
                <a16:creationId xmlns:a16="http://schemas.microsoft.com/office/drawing/2014/main" id="{6DEB27EA-DCA3-4256-96B1-F0DF02C9ACA3}"/>
              </a:ext>
            </a:extLst>
          </p:cNvPr>
          <p:cNvSpPr>
            <a:spLocks noGrp="1"/>
          </p:cNvSpPr>
          <p:nvPr>
            <p:ph type="body" sz="quarter" idx="37" hasCustomPrompt="1"/>
          </p:nvPr>
        </p:nvSpPr>
        <p:spPr>
          <a:xfrm>
            <a:off x="5283225"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53D9D129-E2ED-4FA0-8906-E7C25CB5EF54}"/>
              </a:ext>
            </a:extLst>
          </p:cNvPr>
          <p:cNvSpPr>
            <a:spLocks noGrp="1"/>
          </p:cNvSpPr>
          <p:nvPr>
            <p:ph type="body" sz="quarter" idx="38" hasCustomPrompt="1"/>
          </p:nvPr>
        </p:nvSpPr>
        <p:spPr>
          <a:xfrm>
            <a:off x="5293281" y="4680185"/>
            <a:ext cx="1733047" cy="362766"/>
          </a:xfrm>
          <a:prstGeom prst="rect">
            <a:avLst/>
          </a:prstGeom>
        </p:spPr>
        <p:txBody>
          <a:bodyPr/>
          <a:lstStyle>
            <a:lvl1pPr algn="ctr">
              <a:defRPr b="1"/>
            </a:lvl1pPr>
          </a:lstStyle>
          <a:p>
            <a:pPr lvl="0"/>
            <a:r>
              <a:rPr lang="en-US" dirty="0"/>
              <a:t>Heading 3</a:t>
            </a:r>
          </a:p>
        </p:txBody>
      </p:sp>
      <p:sp>
        <p:nvSpPr>
          <p:cNvPr id="72" name="Text Placeholder 5">
            <a:extLst>
              <a:ext uri="{FF2B5EF4-FFF2-40B4-BE49-F238E27FC236}">
                <a16:creationId xmlns:a16="http://schemas.microsoft.com/office/drawing/2014/main" id="{CA81A2FC-8FEB-4E1C-8AB7-4B5F944A4161}"/>
              </a:ext>
            </a:extLst>
          </p:cNvPr>
          <p:cNvSpPr>
            <a:spLocks noGrp="1"/>
          </p:cNvSpPr>
          <p:nvPr>
            <p:ph type="body" sz="quarter" idx="39" hasCustomPrompt="1"/>
          </p:nvPr>
        </p:nvSpPr>
        <p:spPr>
          <a:xfrm>
            <a:off x="7402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D76665DF-2B18-4340-AD73-D5AFA208B0B7}"/>
              </a:ext>
            </a:extLst>
          </p:cNvPr>
          <p:cNvSpPr>
            <a:spLocks noGrp="1"/>
          </p:cNvSpPr>
          <p:nvPr>
            <p:ph type="body" sz="quarter" idx="40" hasCustomPrompt="1"/>
          </p:nvPr>
        </p:nvSpPr>
        <p:spPr>
          <a:xfrm>
            <a:off x="7412699" y="4680185"/>
            <a:ext cx="1733047" cy="362766"/>
          </a:xfrm>
          <a:prstGeom prst="rect">
            <a:avLst/>
          </a:prstGeom>
        </p:spPr>
        <p:txBody>
          <a:bodyPr/>
          <a:lstStyle>
            <a:lvl1pPr algn="ctr">
              <a:defRPr b="1"/>
            </a:lvl1pPr>
          </a:lstStyle>
          <a:p>
            <a:pPr lvl="0"/>
            <a:r>
              <a:rPr lang="en-US" dirty="0"/>
              <a:t>Heading 4</a:t>
            </a:r>
          </a:p>
        </p:txBody>
      </p:sp>
      <p:sp>
        <p:nvSpPr>
          <p:cNvPr id="74" name="Text Placeholder 5">
            <a:extLst>
              <a:ext uri="{FF2B5EF4-FFF2-40B4-BE49-F238E27FC236}">
                <a16:creationId xmlns:a16="http://schemas.microsoft.com/office/drawing/2014/main" id="{C4A743C1-1C1E-4FBE-A344-F3AD7F93A441}"/>
              </a:ext>
            </a:extLst>
          </p:cNvPr>
          <p:cNvSpPr>
            <a:spLocks noGrp="1"/>
          </p:cNvSpPr>
          <p:nvPr>
            <p:ph type="body" sz="quarter" idx="41" hasCustomPrompt="1"/>
          </p:nvPr>
        </p:nvSpPr>
        <p:spPr>
          <a:xfrm>
            <a:off x="9688643" y="5139521"/>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0854FF77-1078-43A2-B302-E29B4C6D8DAE}"/>
              </a:ext>
            </a:extLst>
          </p:cNvPr>
          <p:cNvSpPr>
            <a:spLocks noGrp="1"/>
          </p:cNvSpPr>
          <p:nvPr>
            <p:ph type="body" sz="quarter" idx="42" hasCustomPrompt="1"/>
          </p:nvPr>
        </p:nvSpPr>
        <p:spPr>
          <a:xfrm>
            <a:off x="9698699" y="4680185"/>
            <a:ext cx="1733047" cy="362766"/>
          </a:xfrm>
          <a:prstGeom prst="rect">
            <a:avLst/>
          </a:prstGeom>
        </p:spPr>
        <p:txBody>
          <a:bodyPr/>
          <a:lstStyle>
            <a:lvl1pPr algn="ctr">
              <a:defRPr b="1"/>
            </a:lvl1pPr>
          </a:lstStyle>
          <a:p>
            <a:pPr lvl="0"/>
            <a:r>
              <a:rPr lang="en-US" dirty="0"/>
              <a:t>Heading 5</a:t>
            </a:r>
          </a:p>
        </p:txBody>
      </p:sp>
    </p:spTree>
    <p:custDataLst>
      <p:tags r:id="rId1"/>
    </p:custDataLst>
    <p:extLst>
      <p:ext uri="{BB962C8B-B14F-4D97-AF65-F5344CB8AC3E}">
        <p14:creationId xmlns:p14="http://schemas.microsoft.com/office/powerpoint/2010/main" val="4148894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roces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04">
            <a:extLst>
              <a:ext uri="{FF2B5EF4-FFF2-40B4-BE49-F238E27FC236}">
                <a16:creationId xmlns:a16="http://schemas.microsoft.com/office/drawing/2014/main" id="{8EE05E3C-4654-4110-9093-E6E09042D0A6}"/>
              </a:ext>
            </a:extLst>
          </p:cNvPr>
          <p:cNvSpPr/>
          <p:nvPr userDrawn="1"/>
        </p:nvSpPr>
        <p:spPr>
          <a:xfrm>
            <a:off x="635766"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 name="Shape 505">
            <a:extLst>
              <a:ext uri="{FF2B5EF4-FFF2-40B4-BE49-F238E27FC236}">
                <a16:creationId xmlns:a16="http://schemas.microsoft.com/office/drawing/2014/main" id="{5C0A20B6-2B44-47B6-9349-03F4794552E6}"/>
              </a:ext>
            </a:extLst>
          </p:cNvPr>
          <p:cNvSpPr/>
          <p:nvPr userDrawn="1"/>
        </p:nvSpPr>
        <p:spPr>
          <a:xfrm>
            <a:off x="488076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 name="Shape 506">
            <a:extLst>
              <a:ext uri="{FF2B5EF4-FFF2-40B4-BE49-F238E27FC236}">
                <a16:creationId xmlns:a16="http://schemas.microsoft.com/office/drawing/2014/main" id="{57A0FEF5-824D-49BE-8E59-1DE5C094573A}"/>
              </a:ext>
            </a:extLst>
          </p:cNvPr>
          <p:cNvSpPr/>
          <p:nvPr userDrawn="1"/>
        </p:nvSpPr>
        <p:spPr>
          <a:xfrm rot="10800000" flipH="1">
            <a:off x="2754593"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 name="Shape 507">
            <a:extLst>
              <a:ext uri="{FF2B5EF4-FFF2-40B4-BE49-F238E27FC236}">
                <a16:creationId xmlns:a16="http://schemas.microsoft.com/office/drawing/2014/main" id="{3D8E97F6-DC32-4C0E-8C7A-528AA2C65974}"/>
              </a:ext>
            </a:extLst>
          </p:cNvPr>
          <p:cNvSpPr/>
          <p:nvPr userDrawn="1"/>
        </p:nvSpPr>
        <p:spPr>
          <a:xfrm>
            <a:off x="9133090"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8" name="Shape 508">
            <a:extLst>
              <a:ext uri="{FF2B5EF4-FFF2-40B4-BE49-F238E27FC236}">
                <a16:creationId xmlns:a16="http://schemas.microsoft.com/office/drawing/2014/main" id="{E41AB909-76E6-4862-BCC5-C4737584BE83}"/>
              </a:ext>
            </a:extLst>
          </p:cNvPr>
          <p:cNvSpPr/>
          <p:nvPr userDrawn="1"/>
        </p:nvSpPr>
        <p:spPr>
          <a:xfrm rot="10800000" flipH="1">
            <a:off x="7006925"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rgbClr val="656D78">
              <a:alpha val="24705"/>
            </a:srgbClr>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 name="Shape 509">
            <a:extLst>
              <a:ext uri="{FF2B5EF4-FFF2-40B4-BE49-F238E27FC236}">
                <a16:creationId xmlns:a16="http://schemas.microsoft.com/office/drawing/2014/main" id="{776A1405-5F86-43DB-B04E-436D3091499C}"/>
              </a:ext>
            </a:extLst>
          </p:cNvPr>
          <p:cNvSpPr/>
          <p:nvPr userDrawn="1"/>
        </p:nvSpPr>
        <p:spPr>
          <a:xfrm>
            <a:off x="2754593"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 name="Shape 510">
            <a:extLst>
              <a:ext uri="{FF2B5EF4-FFF2-40B4-BE49-F238E27FC236}">
                <a16:creationId xmlns:a16="http://schemas.microsoft.com/office/drawing/2014/main" id="{1CCAE1D5-9D2F-466D-9314-851FA75AF91A}"/>
              </a:ext>
            </a:extLst>
          </p:cNvPr>
          <p:cNvSpPr/>
          <p:nvPr userDrawn="1"/>
        </p:nvSpPr>
        <p:spPr>
          <a:xfrm rot="10800000" flipH="1">
            <a:off x="628427"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 name="Shape 511">
            <a:extLst>
              <a:ext uri="{FF2B5EF4-FFF2-40B4-BE49-F238E27FC236}">
                <a16:creationId xmlns:a16="http://schemas.microsoft.com/office/drawing/2014/main" id="{18312130-E231-431C-BA1E-6BCDFC3F7DA1}"/>
              </a:ext>
            </a:extLst>
          </p:cNvPr>
          <p:cNvSpPr/>
          <p:nvPr userDrawn="1"/>
        </p:nvSpPr>
        <p:spPr>
          <a:xfrm>
            <a:off x="7006925" y="311423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 name="Shape 512">
            <a:extLst>
              <a:ext uri="{FF2B5EF4-FFF2-40B4-BE49-F238E27FC236}">
                <a16:creationId xmlns:a16="http://schemas.microsoft.com/office/drawing/2014/main" id="{1C2383B8-88E7-4247-8837-FD669DB5F57B}"/>
              </a:ext>
            </a:extLst>
          </p:cNvPr>
          <p:cNvSpPr/>
          <p:nvPr userDrawn="1"/>
        </p:nvSpPr>
        <p:spPr>
          <a:xfrm rot="10800000" flipH="1">
            <a:off x="488076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3" name="Shape 513">
            <a:extLst>
              <a:ext uri="{FF2B5EF4-FFF2-40B4-BE49-F238E27FC236}">
                <a16:creationId xmlns:a16="http://schemas.microsoft.com/office/drawing/2014/main" id="{4996DBD2-AC34-441E-AD29-DC93DE619547}"/>
              </a:ext>
            </a:extLst>
          </p:cNvPr>
          <p:cNvSpPr/>
          <p:nvPr userDrawn="1"/>
        </p:nvSpPr>
        <p:spPr>
          <a:xfrm rot="10800000" flipH="1">
            <a:off x="9133090" y="1925514"/>
            <a:ext cx="2437586" cy="1188719"/>
          </a:xfrm>
          <a:custGeom>
            <a:avLst/>
            <a:gdLst/>
            <a:ahLst/>
            <a:cxnLst/>
            <a:rect l="0" t="0" r="0" b="0"/>
            <a:pathLst>
              <a:path w="120000" h="120000" extrusionOk="0">
                <a:moveTo>
                  <a:pt x="0" y="0"/>
                </a:moveTo>
                <a:lnTo>
                  <a:pt x="15114" y="0"/>
                </a:lnTo>
                <a:lnTo>
                  <a:pt x="15333" y="8702"/>
                </a:lnTo>
                <a:cubicBezTo>
                  <a:pt x="17632" y="54168"/>
                  <a:pt x="36752" y="89647"/>
                  <a:pt x="59999" y="89647"/>
                </a:cubicBezTo>
                <a:cubicBezTo>
                  <a:pt x="83247" y="89647"/>
                  <a:pt x="102367" y="54168"/>
                  <a:pt x="104666" y="8702"/>
                </a:cubicBezTo>
                <a:lnTo>
                  <a:pt x="104885" y="0"/>
                </a:lnTo>
                <a:lnTo>
                  <a:pt x="120000" y="0"/>
                </a:lnTo>
                <a:lnTo>
                  <a:pt x="119703" y="11806"/>
                </a:lnTo>
                <a:cubicBezTo>
                  <a:pt x="116629" y="72576"/>
                  <a:pt x="91072" y="120000"/>
                  <a:pt x="59999" y="120000"/>
                </a:cubicBezTo>
                <a:cubicBezTo>
                  <a:pt x="28927" y="120000"/>
                  <a:pt x="3370" y="72576"/>
                  <a:pt x="296" y="11806"/>
                </a:cubicBezTo>
                <a:close/>
              </a:path>
            </a:pathLst>
          </a:cu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530">
            <a:extLst>
              <a:ext uri="{FF2B5EF4-FFF2-40B4-BE49-F238E27FC236}">
                <a16:creationId xmlns:a16="http://schemas.microsoft.com/office/drawing/2014/main" id="{33C2BFBB-61CA-470C-A395-2E68262C71B8}"/>
              </a:ext>
            </a:extLst>
          </p:cNvPr>
          <p:cNvSpPr/>
          <p:nvPr/>
        </p:nvSpPr>
        <p:spPr>
          <a:xfrm>
            <a:off x="662131" y="4762328"/>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4" name="Shape 534">
            <a:extLst>
              <a:ext uri="{FF2B5EF4-FFF2-40B4-BE49-F238E27FC236}">
                <a16:creationId xmlns:a16="http://schemas.microsoft.com/office/drawing/2014/main" id="{44FBF887-DD6B-4E51-86AA-6A03E1F43EDB}"/>
              </a:ext>
            </a:extLst>
          </p:cNvPr>
          <p:cNvSpPr/>
          <p:nvPr/>
        </p:nvSpPr>
        <p:spPr>
          <a:xfrm>
            <a:off x="2947441" y="4756135"/>
            <a:ext cx="179999" cy="179999"/>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38" name="Shape 538">
            <a:extLst>
              <a:ext uri="{FF2B5EF4-FFF2-40B4-BE49-F238E27FC236}">
                <a16:creationId xmlns:a16="http://schemas.microsoft.com/office/drawing/2014/main" id="{F1D787DA-B9BA-4139-86EA-DB8819107147}"/>
              </a:ext>
            </a:extLst>
          </p:cNvPr>
          <p:cNvSpPr/>
          <p:nvPr/>
        </p:nvSpPr>
        <p:spPr>
          <a:xfrm>
            <a:off x="7158061" y="4749373"/>
            <a:ext cx="179999" cy="179999"/>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2" name="Shape 542">
            <a:extLst>
              <a:ext uri="{FF2B5EF4-FFF2-40B4-BE49-F238E27FC236}">
                <a16:creationId xmlns:a16="http://schemas.microsoft.com/office/drawing/2014/main" id="{3BDF665C-1AE7-4A85-851C-C92FAC6D3597}"/>
              </a:ext>
            </a:extLst>
          </p:cNvPr>
          <p:cNvSpPr/>
          <p:nvPr/>
        </p:nvSpPr>
        <p:spPr>
          <a:xfrm>
            <a:off x="9436042" y="4749944"/>
            <a:ext cx="179999" cy="179999"/>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6" name="Shape 546">
            <a:extLst>
              <a:ext uri="{FF2B5EF4-FFF2-40B4-BE49-F238E27FC236}">
                <a16:creationId xmlns:a16="http://schemas.microsoft.com/office/drawing/2014/main" id="{17981FCC-7E80-4EAA-9A08-17FC85D73E96}"/>
              </a:ext>
            </a:extLst>
          </p:cNvPr>
          <p:cNvSpPr/>
          <p:nvPr/>
        </p:nvSpPr>
        <p:spPr>
          <a:xfrm>
            <a:off x="5052751" y="4749944"/>
            <a:ext cx="179999" cy="179999"/>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49" name="Text Placeholder 5">
            <a:extLst>
              <a:ext uri="{FF2B5EF4-FFF2-40B4-BE49-F238E27FC236}">
                <a16:creationId xmlns:a16="http://schemas.microsoft.com/office/drawing/2014/main" id="{A9F7C66A-BC03-4016-8D39-4190E04F7A02}"/>
              </a:ext>
            </a:extLst>
          </p:cNvPr>
          <p:cNvSpPr>
            <a:spLocks noGrp="1"/>
          </p:cNvSpPr>
          <p:nvPr>
            <p:ph type="body" sz="quarter" idx="24" hasCustomPrompt="1"/>
          </p:nvPr>
        </p:nvSpPr>
        <p:spPr>
          <a:xfrm>
            <a:off x="858786"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0" name="Text Placeholder 62">
            <a:extLst>
              <a:ext uri="{FF2B5EF4-FFF2-40B4-BE49-F238E27FC236}">
                <a16:creationId xmlns:a16="http://schemas.microsoft.com/office/drawing/2014/main" id="{F670C073-FED8-468D-A35C-D947408AD55A}"/>
              </a:ext>
            </a:extLst>
          </p:cNvPr>
          <p:cNvSpPr>
            <a:spLocks noGrp="1"/>
          </p:cNvSpPr>
          <p:nvPr>
            <p:ph type="body" sz="quarter" idx="29" hasCustomPrompt="1"/>
          </p:nvPr>
        </p:nvSpPr>
        <p:spPr>
          <a:xfrm>
            <a:off x="989700" y="2873670"/>
            <a:ext cx="1733047" cy="496064"/>
          </a:xfrm>
          <a:prstGeom prst="rect">
            <a:avLst/>
          </a:prstGeom>
        </p:spPr>
        <p:txBody>
          <a:bodyPr/>
          <a:lstStyle>
            <a:lvl1pPr algn="ctr">
              <a:defRPr b="1"/>
            </a:lvl1pPr>
          </a:lstStyle>
          <a:p>
            <a:pPr lvl="0"/>
            <a:r>
              <a:rPr lang="en-US" dirty="0"/>
              <a:t>Process 1</a:t>
            </a:r>
          </a:p>
        </p:txBody>
      </p:sp>
      <p:sp>
        <p:nvSpPr>
          <p:cNvPr id="51" name="Text Placeholder 62">
            <a:extLst>
              <a:ext uri="{FF2B5EF4-FFF2-40B4-BE49-F238E27FC236}">
                <a16:creationId xmlns:a16="http://schemas.microsoft.com/office/drawing/2014/main" id="{E4F1942D-2EED-4056-AFA3-5E627EDB967F}"/>
              </a:ext>
            </a:extLst>
          </p:cNvPr>
          <p:cNvSpPr>
            <a:spLocks noGrp="1"/>
          </p:cNvSpPr>
          <p:nvPr>
            <p:ph type="body" sz="quarter" idx="30" hasCustomPrompt="1"/>
          </p:nvPr>
        </p:nvSpPr>
        <p:spPr>
          <a:xfrm>
            <a:off x="3080692" y="2873670"/>
            <a:ext cx="1733047" cy="496064"/>
          </a:xfrm>
          <a:prstGeom prst="rect">
            <a:avLst/>
          </a:prstGeom>
        </p:spPr>
        <p:txBody>
          <a:bodyPr/>
          <a:lstStyle>
            <a:lvl1pPr algn="ctr">
              <a:defRPr b="1"/>
            </a:lvl1pPr>
          </a:lstStyle>
          <a:p>
            <a:pPr lvl="0"/>
            <a:r>
              <a:rPr lang="en-US" dirty="0"/>
              <a:t>Process 2</a:t>
            </a:r>
          </a:p>
        </p:txBody>
      </p:sp>
      <p:sp>
        <p:nvSpPr>
          <p:cNvPr id="52" name="Text Placeholder 62">
            <a:extLst>
              <a:ext uri="{FF2B5EF4-FFF2-40B4-BE49-F238E27FC236}">
                <a16:creationId xmlns:a16="http://schemas.microsoft.com/office/drawing/2014/main" id="{AEFCED38-CF0C-4A44-941E-355DE751699F}"/>
              </a:ext>
            </a:extLst>
          </p:cNvPr>
          <p:cNvSpPr>
            <a:spLocks noGrp="1"/>
          </p:cNvSpPr>
          <p:nvPr>
            <p:ph type="body" sz="quarter" idx="31" hasCustomPrompt="1"/>
          </p:nvPr>
        </p:nvSpPr>
        <p:spPr>
          <a:xfrm>
            <a:off x="5220008" y="2873670"/>
            <a:ext cx="1733047" cy="496064"/>
          </a:xfrm>
          <a:prstGeom prst="rect">
            <a:avLst/>
          </a:prstGeom>
        </p:spPr>
        <p:txBody>
          <a:bodyPr/>
          <a:lstStyle>
            <a:lvl1pPr algn="ctr">
              <a:defRPr b="1"/>
            </a:lvl1pPr>
          </a:lstStyle>
          <a:p>
            <a:pPr lvl="0"/>
            <a:r>
              <a:rPr lang="en-US" dirty="0"/>
              <a:t>Process 3</a:t>
            </a:r>
          </a:p>
        </p:txBody>
      </p:sp>
      <p:sp>
        <p:nvSpPr>
          <p:cNvPr id="53" name="Text Placeholder 62">
            <a:extLst>
              <a:ext uri="{FF2B5EF4-FFF2-40B4-BE49-F238E27FC236}">
                <a16:creationId xmlns:a16="http://schemas.microsoft.com/office/drawing/2014/main" id="{0860E510-A640-48C2-BA0A-62FD823CC5C8}"/>
              </a:ext>
            </a:extLst>
          </p:cNvPr>
          <p:cNvSpPr>
            <a:spLocks noGrp="1"/>
          </p:cNvSpPr>
          <p:nvPr>
            <p:ph type="body" sz="quarter" idx="32" hasCustomPrompt="1"/>
          </p:nvPr>
        </p:nvSpPr>
        <p:spPr>
          <a:xfrm>
            <a:off x="7366812" y="2873670"/>
            <a:ext cx="1733047" cy="496064"/>
          </a:xfrm>
          <a:prstGeom prst="rect">
            <a:avLst/>
          </a:prstGeom>
        </p:spPr>
        <p:txBody>
          <a:bodyPr/>
          <a:lstStyle>
            <a:lvl1pPr algn="ctr">
              <a:defRPr b="1"/>
            </a:lvl1pPr>
          </a:lstStyle>
          <a:p>
            <a:pPr lvl="0"/>
            <a:r>
              <a:rPr lang="en-US" dirty="0"/>
              <a:t>Process 4</a:t>
            </a:r>
          </a:p>
        </p:txBody>
      </p:sp>
      <p:sp>
        <p:nvSpPr>
          <p:cNvPr id="54" name="Text Placeholder 62">
            <a:extLst>
              <a:ext uri="{FF2B5EF4-FFF2-40B4-BE49-F238E27FC236}">
                <a16:creationId xmlns:a16="http://schemas.microsoft.com/office/drawing/2014/main" id="{F8D03D24-614D-4489-BED0-83AA480BF824}"/>
              </a:ext>
            </a:extLst>
          </p:cNvPr>
          <p:cNvSpPr>
            <a:spLocks noGrp="1"/>
          </p:cNvSpPr>
          <p:nvPr>
            <p:ph type="body" sz="quarter" idx="33" hasCustomPrompt="1"/>
          </p:nvPr>
        </p:nvSpPr>
        <p:spPr>
          <a:xfrm>
            <a:off x="9485359" y="2873670"/>
            <a:ext cx="1733047" cy="496064"/>
          </a:xfrm>
          <a:prstGeom prst="rect">
            <a:avLst/>
          </a:prstGeom>
        </p:spPr>
        <p:txBody>
          <a:bodyPr/>
          <a:lstStyle>
            <a:lvl1pPr algn="ctr">
              <a:defRPr b="1"/>
            </a:lvl1pPr>
          </a:lstStyle>
          <a:p>
            <a:pPr lvl="0"/>
            <a:r>
              <a:rPr lang="en-US" dirty="0"/>
              <a:t>Process 5</a:t>
            </a:r>
          </a:p>
        </p:txBody>
      </p:sp>
      <p:sp>
        <p:nvSpPr>
          <p:cNvPr id="55" name="Text Placeholder 62">
            <a:extLst>
              <a:ext uri="{FF2B5EF4-FFF2-40B4-BE49-F238E27FC236}">
                <a16:creationId xmlns:a16="http://schemas.microsoft.com/office/drawing/2014/main" id="{A1A9321B-BD81-4CB7-BA09-524B6295C261}"/>
              </a:ext>
            </a:extLst>
          </p:cNvPr>
          <p:cNvSpPr>
            <a:spLocks noGrp="1"/>
          </p:cNvSpPr>
          <p:nvPr>
            <p:ph type="body" sz="quarter" idx="34" hasCustomPrompt="1"/>
          </p:nvPr>
        </p:nvSpPr>
        <p:spPr>
          <a:xfrm>
            <a:off x="868842" y="4680185"/>
            <a:ext cx="1733047" cy="362766"/>
          </a:xfrm>
          <a:prstGeom prst="rect">
            <a:avLst/>
          </a:prstGeom>
        </p:spPr>
        <p:txBody>
          <a:bodyPr/>
          <a:lstStyle>
            <a:lvl1pPr algn="l">
              <a:defRPr b="1"/>
            </a:lvl1pPr>
          </a:lstStyle>
          <a:p>
            <a:pPr lvl="0"/>
            <a:r>
              <a:rPr lang="en-US" dirty="0"/>
              <a:t>Heading 1</a:t>
            </a:r>
          </a:p>
        </p:txBody>
      </p:sp>
      <p:sp>
        <p:nvSpPr>
          <p:cNvPr id="56" name="Text Placeholder 5">
            <a:extLst>
              <a:ext uri="{FF2B5EF4-FFF2-40B4-BE49-F238E27FC236}">
                <a16:creationId xmlns:a16="http://schemas.microsoft.com/office/drawing/2014/main" id="{606D1564-09A3-40F1-A218-B64957DB80A1}"/>
              </a:ext>
            </a:extLst>
          </p:cNvPr>
          <p:cNvSpPr>
            <a:spLocks noGrp="1"/>
          </p:cNvSpPr>
          <p:nvPr>
            <p:ph type="body" sz="quarter" idx="35" hasCustomPrompt="1"/>
          </p:nvPr>
        </p:nvSpPr>
        <p:spPr>
          <a:xfrm>
            <a:off x="3213620"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480F2D2B-12A5-42CB-BB74-3FACA237763F}"/>
              </a:ext>
            </a:extLst>
          </p:cNvPr>
          <p:cNvSpPr>
            <a:spLocks noGrp="1"/>
          </p:cNvSpPr>
          <p:nvPr>
            <p:ph type="body" sz="quarter" idx="36" hasCustomPrompt="1"/>
          </p:nvPr>
        </p:nvSpPr>
        <p:spPr>
          <a:xfrm>
            <a:off x="3223676" y="4680185"/>
            <a:ext cx="1733047" cy="362766"/>
          </a:xfrm>
          <a:prstGeom prst="rect">
            <a:avLst/>
          </a:prstGeom>
        </p:spPr>
        <p:txBody>
          <a:bodyPr/>
          <a:lstStyle>
            <a:lvl1pPr algn="l">
              <a:defRPr b="1"/>
            </a:lvl1pPr>
          </a:lstStyle>
          <a:p>
            <a:pPr lvl="0"/>
            <a:r>
              <a:rPr lang="en-US" dirty="0"/>
              <a:t>Heading 2</a:t>
            </a:r>
          </a:p>
        </p:txBody>
      </p:sp>
      <p:sp>
        <p:nvSpPr>
          <p:cNvPr id="58" name="Text Placeholder 5">
            <a:extLst>
              <a:ext uri="{FF2B5EF4-FFF2-40B4-BE49-F238E27FC236}">
                <a16:creationId xmlns:a16="http://schemas.microsoft.com/office/drawing/2014/main" id="{2CD874F2-D8B2-4DBA-8688-1F23224A87A4}"/>
              </a:ext>
            </a:extLst>
          </p:cNvPr>
          <p:cNvSpPr>
            <a:spLocks noGrp="1"/>
          </p:cNvSpPr>
          <p:nvPr>
            <p:ph type="body" sz="quarter" idx="37" hasCustomPrompt="1"/>
          </p:nvPr>
        </p:nvSpPr>
        <p:spPr>
          <a:xfrm>
            <a:off x="5283225"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96B5E294-3B81-461C-BB23-BAC5DBC61AD0}"/>
              </a:ext>
            </a:extLst>
          </p:cNvPr>
          <p:cNvSpPr>
            <a:spLocks noGrp="1"/>
          </p:cNvSpPr>
          <p:nvPr>
            <p:ph type="body" sz="quarter" idx="38" hasCustomPrompt="1"/>
          </p:nvPr>
        </p:nvSpPr>
        <p:spPr>
          <a:xfrm>
            <a:off x="5293281" y="4680185"/>
            <a:ext cx="1733047" cy="362766"/>
          </a:xfrm>
          <a:prstGeom prst="rect">
            <a:avLst/>
          </a:prstGeom>
        </p:spPr>
        <p:txBody>
          <a:bodyPr/>
          <a:lstStyle>
            <a:lvl1pPr algn="l">
              <a:defRPr b="1"/>
            </a:lvl1pPr>
          </a:lstStyle>
          <a:p>
            <a:pPr lvl="0"/>
            <a:r>
              <a:rPr lang="en-US" dirty="0"/>
              <a:t>Heading 3</a:t>
            </a:r>
          </a:p>
        </p:txBody>
      </p:sp>
      <p:sp>
        <p:nvSpPr>
          <p:cNvPr id="60" name="Text Placeholder 5">
            <a:extLst>
              <a:ext uri="{FF2B5EF4-FFF2-40B4-BE49-F238E27FC236}">
                <a16:creationId xmlns:a16="http://schemas.microsoft.com/office/drawing/2014/main" id="{8FA705CC-0E60-422B-92BB-4C0D8A520A86}"/>
              </a:ext>
            </a:extLst>
          </p:cNvPr>
          <p:cNvSpPr>
            <a:spLocks noGrp="1"/>
          </p:cNvSpPr>
          <p:nvPr>
            <p:ph type="body" sz="quarter" idx="39" hasCustomPrompt="1"/>
          </p:nvPr>
        </p:nvSpPr>
        <p:spPr>
          <a:xfrm>
            <a:off x="7402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1" name="Text Placeholder 62">
            <a:extLst>
              <a:ext uri="{FF2B5EF4-FFF2-40B4-BE49-F238E27FC236}">
                <a16:creationId xmlns:a16="http://schemas.microsoft.com/office/drawing/2014/main" id="{16D25923-5A9B-4209-836B-4D0E6F2F60BC}"/>
              </a:ext>
            </a:extLst>
          </p:cNvPr>
          <p:cNvSpPr>
            <a:spLocks noGrp="1"/>
          </p:cNvSpPr>
          <p:nvPr>
            <p:ph type="body" sz="quarter" idx="40" hasCustomPrompt="1"/>
          </p:nvPr>
        </p:nvSpPr>
        <p:spPr>
          <a:xfrm>
            <a:off x="7412699" y="4680185"/>
            <a:ext cx="1733047" cy="362766"/>
          </a:xfrm>
          <a:prstGeom prst="rect">
            <a:avLst/>
          </a:prstGeom>
        </p:spPr>
        <p:txBody>
          <a:bodyPr/>
          <a:lstStyle>
            <a:lvl1pPr algn="l">
              <a:defRPr b="1"/>
            </a:lvl1pPr>
          </a:lstStyle>
          <a:p>
            <a:pPr lvl="0"/>
            <a:r>
              <a:rPr lang="en-US" dirty="0"/>
              <a:t>Heading 4</a:t>
            </a:r>
          </a:p>
        </p:txBody>
      </p:sp>
      <p:sp>
        <p:nvSpPr>
          <p:cNvPr id="62" name="Text Placeholder 5">
            <a:extLst>
              <a:ext uri="{FF2B5EF4-FFF2-40B4-BE49-F238E27FC236}">
                <a16:creationId xmlns:a16="http://schemas.microsoft.com/office/drawing/2014/main" id="{E198014D-09E7-49B1-874D-94E9EEE47B3F}"/>
              </a:ext>
            </a:extLst>
          </p:cNvPr>
          <p:cNvSpPr>
            <a:spLocks noGrp="1"/>
          </p:cNvSpPr>
          <p:nvPr>
            <p:ph type="body" sz="quarter" idx="41" hasCustomPrompt="1"/>
          </p:nvPr>
        </p:nvSpPr>
        <p:spPr>
          <a:xfrm>
            <a:off x="9688643" y="5139521"/>
            <a:ext cx="1733046" cy="1085432"/>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3" name="Text Placeholder 62">
            <a:extLst>
              <a:ext uri="{FF2B5EF4-FFF2-40B4-BE49-F238E27FC236}">
                <a16:creationId xmlns:a16="http://schemas.microsoft.com/office/drawing/2014/main" id="{EFEF511C-C1A6-4296-AF5F-F6141A719C75}"/>
              </a:ext>
            </a:extLst>
          </p:cNvPr>
          <p:cNvSpPr>
            <a:spLocks noGrp="1"/>
          </p:cNvSpPr>
          <p:nvPr>
            <p:ph type="body" sz="quarter" idx="42" hasCustomPrompt="1"/>
          </p:nvPr>
        </p:nvSpPr>
        <p:spPr>
          <a:xfrm>
            <a:off x="9698699" y="4680185"/>
            <a:ext cx="1733047" cy="362766"/>
          </a:xfrm>
          <a:prstGeom prst="rect">
            <a:avLst/>
          </a:prstGeom>
        </p:spPr>
        <p:txBody>
          <a:bodyPr/>
          <a:lstStyle>
            <a:lvl1pPr algn="l">
              <a:defRPr b="1"/>
            </a:lvl1pPr>
          </a:lstStyle>
          <a:p>
            <a:pPr lvl="0"/>
            <a:r>
              <a:rPr lang="en-US" dirty="0"/>
              <a:t>Heading 5</a:t>
            </a:r>
          </a:p>
        </p:txBody>
      </p:sp>
    </p:spTree>
    <p:custDataLst>
      <p:tags r:id="rId1"/>
    </p:custDataLst>
    <p:extLst>
      <p:ext uri="{BB962C8B-B14F-4D97-AF65-F5344CB8AC3E}">
        <p14:creationId xmlns:p14="http://schemas.microsoft.com/office/powerpoint/2010/main" val="1830190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linedArrow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4" name="Shape 553">
            <a:extLst>
              <a:ext uri="{FF2B5EF4-FFF2-40B4-BE49-F238E27FC236}">
                <a16:creationId xmlns:a16="http://schemas.microsoft.com/office/drawing/2014/main" id="{CA7AFB7A-C202-4F17-9224-AA113FC07B36}"/>
              </a:ext>
            </a:extLst>
          </p:cNvPr>
          <p:cNvSpPr/>
          <p:nvPr userDrawn="1"/>
        </p:nvSpPr>
        <p:spPr>
          <a:xfrm>
            <a:off x="9198865" y="1193285"/>
            <a:ext cx="85724" cy="392112"/>
          </a:xfrm>
          <a:custGeom>
            <a:avLst/>
            <a:gdLst/>
            <a:ahLst/>
            <a:cxnLst/>
            <a:rect l="0" t="0" r="0" b="0"/>
            <a:pathLst>
              <a:path w="120000" h="120000" extrusionOk="0">
                <a:moveTo>
                  <a:pt x="76800" y="98275"/>
                </a:moveTo>
                <a:cubicBezTo>
                  <a:pt x="57600" y="106551"/>
                  <a:pt x="33600" y="113793"/>
                  <a:pt x="0" y="120000"/>
                </a:cubicBezTo>
                <a:cubicBezTo>
                  <a:pt x="0" y="120000"/>
                  <a:pt x="0" y="120000"/>
                  <a:pt x="0" y="120000"/>
                </a:cubicBezTo>
                <a:cubicBezTo>
                  <a:pt x="33600" y="113793"/>
                  <a:pt x="57600" y="106551"/>
                  <a:pt x="76800" y="98275"/>
                </a:cubicBezTo>
                <a:moveTo>
                  <a:pt x="0" y="0"/>
                </a:moveTo>
                <a:cubicBezTo>
                  <a:pt x="0" y="0"/>
                  <a:pt x="0" y="0"/>
                  <a:pt x="0" y="0"/>
                </a:cubicBezTo>
                <a:cubicBezTo>
                  <a:pt x="52800" y="10344"/>
                  <a:pt x="91200" y="23793"/>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8275"/>
                  <a:pt x="110400" y="38275"/>
                  <a:pt x="110400" y="38275"/>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39310"/>
                  <a:pt x="110400" y="39310"/>
                  <a:pt x="110400" y="39310"/>
                </a:cubicBezTo>
                <a:cubicBezTo>
                  <a:pt x="110400" y="40344"/>
                  <a:pt x="110400" y="40344"/>
                  <a:pt x="110400" y="40344"/>
                </a:cubicBezTo>
                <a:cubicBezTo>
                  <a:pt x="110400" y="40344"/>
                  <a:pt x="110400" y="40344"/>
                  <a:pt x="110400" y="40344"/>
                </a:cubicBezTo>
                <a:cubicBezTo>
                  <a:pt x="115200" y="44482"/>
                  <a:pt x="120000" y="49655"/>
                  <a:pt x="120000" y="53793"/>
                </a:cubicBezTo>
                <a:cubicBezTo>
                  <a:pt x="120000" y="53793"/>
                  <a:pt x="120000" y="53793"/>
                  <a:pt x="120000" y="53793"/>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4827"/>
                  <a:pt x="120000" y="54827"/>
                  <a:pt x="120000" y="54827"/>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5862"/>
                </a:cubicBezTo>
                <a:cubicBezTo>
                  <a:pt x="120000" y="55862"/>
                  <a:pt x="120000" y="55862"/>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6896"/>
                  <a:pt x="120000" y="56896"/>
                </a:cubicBezTo>
                <a:cubicBezTo>
                  <a:pt x="120000" y="56896"/>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7931"/>
                  <a:pt x="120000" y="57931"/>
                  <a:pt x="120000" y="57931"/>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58965"/>
                </a:cubicBezTo>
                <a:cubicBezTo>
                  <a:pt x="120000" y="58965"/>
                  <a:pt x="120000" y="58965"/>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36206"/>
                  <a:pt x="76800" y="14482"/>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 name="Shape 554">
            <a:extLst>
              <a:ext uri="{FF2B5EF4-FFF2-40B4-BE49-F238E27FC236}">
                <a16:creationId xmlns:a16="http://schemas.microsoft.com/office/drawing/2014/main" id="{74950B2E-9CD9-451F-927E-0057ADFB6F88}"/>
              </a:ext>
            </a:extLst>
          </p:cNvPr>
          <p:cNvSpPr/>
          <p:nvPr userDrawn="1"/>
        </p:nvSpPr>
        <p:spPr>
          <a:xfrm>
            <a:off x="9198865" y="1193285"/>
            <a:ext cx="85724" cy="392112"/>
          </a:xfrm>
          <a:custGeom>
            <a:avLst/>
            <a:gdLst/>
            <a:ahLst/>
            <a:cxnLst/>
            <a:rect l="0" t="0" r="0" b="0"/>
            <a:pathLst>
              <a:path w="120000" h="120000" extrusionOk="0">
                <a:moveTo>
                  <a:pt x="96000" y="88965"/>
                </a:moveTo>
                <a:cubicBezTo>
                  <a:pt x="76800" y="100344"/>
                  <a:pt x="43200" y="110689"/>
                  <a:pt x="4800" y="120000"/>
                </a:cubicBezTo>
                <a:cubicBezTo>
                  <a:pt x="0" y="120000"/>
                  <a:pt x="0" y="120000"/>
                  <a:pt x="0" y="120000"/>
                </a:cubicBezTo>
                <a:cubicBezTo>
                  <a:pt x="0" y="120000"/>
                  <a:pt x="0" y="120000"/>
                  <a:pt x="0" y="120000"/>
                </a:cubicBezTo>
                <a:cubicBezTo>
                  <a:pt x="33600" y="113793"/>
                  <a:pt x="57600" y="106551"/>
                  <a:pt x="768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8965"/>
                  <a:pt x="120000" y="58965"/>
                  <a:pt x="120000" y="58965"/>
                </a:cubicBezTo>
                <a:cubicBezTo>
                  <a:pt x="120000" y="58965"/>
                  <a:pt x="120000" y="58965"/>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7931"/>
                  <a:pt x="120000" y="57931"/>
                </a:cubicBezTo>
                <a:cubicBezTo>
                  <a:pt x="120000" y="57931"/>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6896"/>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3793"/>
                </a:moveTo>
                <a:cubicBezTo>
                  <a:pt x="120000" y="53793"/>
                  <a:pt x="120000" y="53793"/>
                  <a:pt x="120000" y="53793"/>
                </a:cubicBezTo>
                <a:cubicBezTo>
                  <a:pt x="120000" y="53793"/>
                  <a:pt x="120000" y="53793"/>
                  <a:pt x="120000" y="53793"/>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8275"/>
                </a:moveTo>
                <a:cubicBezTo>
                  <a:pt x="110400" y="38275"/>
                  <a:pt x="110400" y="38275"/>
                  <a:pt x="110400" y="38275"/>
                </a:cubicBezTo>
                <a:cubicBezTo>
                  <a:pt x="110400" y="38275"/>
                  <a:pt x="110400" y="38275"/>
                  <a:pt x="110400" y="38275"/>
                </a:cubicBezTo>
                <a:moveTo>
                  <a:pt x="110400" y="38275"/>
                </a:moveTo>
                <a:cubicBezTo>
                  <a:pt x="110400" y="38275"/>
                  <a:pt x="110400" y="38275"/>
                  <a:pt x="110400" y="38275"/>
                </a:cubicBezTo>
                <a:cubicBezTo>
                  <a:pt x="110400" y="38275"/>
                  <a:pt x="110400" y="38275"/>
                  <a:pt x="110400" y="38275"/>
                </a:cubicBezTo>
                <a:moveTo>
                  <a:pt x="0" y="0"/>
                </a:moveTo>
                <a:cubicBezTo>
                  <a:pt x="0" y="0"/>
                  <a:pt x="0" y="0"/>
                  <a:pt x="0" y="0"/>
                </a:cubicBezTo>
                <a:cubicBezTo>
                  <a:pt x="4800" y="0"/>
                  <a:pt x="4800" y="0"/>
                  <a:pt x="4800" y="0"/>
                </a:cubicBezTo>
                <a:cubicBezTo>
                  <a:pt x="52800" y="10344"/>
                  <a:pt x="91200" y="23793"/>
                  <a:pt x="110400" y="38275"/>
                </a:cubicBezTo>
                <a:cubicBezTo>
                  <a:pt x="91200" y="23793"/>
                  <a:pt x="52800" y="10344"/>
                  <a:pt x="0" y="0"/>
                </a:cubicBezTo>
              </a:path>
            </a:pathLst>
          </a:custGeom>
          <a:solidFill>
            <a:srgbClr val="CFA4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555">
            <a:extLst>
              <a:ext uri="{FF2B5EF4-FFF2-40B4-BE49-F238E27FC236}">
                <a16:creationId xmlns:a16="http://schemas.microsoft.com/office/drawing/2014/main" id="{A01731EC-D07B-4421-BC14-F2C50A42B765}"/>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556">
            <a:extLst>
              <a:ext uri="{FF2B5EF4-FFF2-40B4-BE49-F238E27FC236}">
                <a16:creationId xmlns:a16="http://schemas.microsoft.com/office/drawing/2014/main" id="{4E31ADD1-31C1-484F-AB79-4CEBE594C087}"/>
              </a:ext>
            </a:extLst>
          </p:cNvPr>
          <p:cNvSpPr/>
          <p:nvPr userDrawn="1"/>
        </p:nvSpPr>
        <p:spPr>
          <a:xfrm>
            <a:off x="8370190" y="1123435"/>
            <a:ext cx="269874" cy="265113"/>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557">
            <a:extLst>
              <a:ext uri="{FF2B5EF4-FFF2-40B4-BE49-F238E27FC236}">
                <a16:creationId xmlns:a16="http://schemas.microsoft.com/office/drawing/2014/main" id="{B2A749B1-E6DB-4C34-AC77-EE490A894F96}"/>
              </a:ext>
            </a:extLst>
          </p:cNvPr>
          <p:cNvSpPr/>
          <p:nvPr userDrawn="1"/>
        </p:nvSpPr>
        <p:spPr>
          <a:xfrm>
            <a:off x="8640065" y="1177410"/>
            <a:ext cx="212724" cy="211137"/>
          </a:xfrm>
          <a:custGeom>
            <a:avLst/>
            <a:gdLst/>
            <a:ahLst/>
            <a:cxnLst/>
            <a:rect l="0" t="0" r="0" b="0"/>
            <a:pathLst>
              <a:path w="120000" h="120000" extrusionOk="0">
                <a:moveTo>
                  <a:pt x="120000" y="0"/>
                </a:moveTo>
                <a:cubicBezTo>
                  <a:pt x="120000" y="1904"/>
                  <a:pt x="118095" y="1904"/>
                  <a:pt x="118095" y="3809"/>
                </a:cubicBezTo>
                <a:cubicBezTo>
                  <a:pt x="95238" y="24761"/>
                  <a:pt x="95238" y="24761"/>
                  <a:pt x="95238" y="24761"/>
                </a:cubicBezTo>
                <a:cubicBezTo>
                  <a:pt x="0" y="120000"/>
                  <a:pt x="0" y="120000"/>
                  <a:pt x="0" y="120000"/>
                </a:cubicBezTo>
                <a:cubicBezTo>
                  <a:pt x="0" y="120000"/>
                  <a:pt x="0" y="120000"/>
                  <a:pt x="0" y="120000"/>
                </a:cubicBezTo>
                <a:cubicBezTo>
                  <a:pt x="95238" y="24761"/>
                  <a:pt x="95238" y="24761"/>
                  <a:pt x="95238" y="24761"/>
                </a:cubicBezTo>
                <a:cubicBezTo>
                  <a:pt x="118095" y="1904"/>
                  <a:pt x="118095" y="1904"/>
                  <a:pt x="118095" y="1904"/>
                </a:cubicBezTo>
                <a:cubicBezTo>
                  <a:pt x="118095" y="1904"/>
                  <a:pt x="120000" y="1904"/>
                  <a:pt x="12000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558">
            <a:extLst>
              <a:ext uri="{FF2B5EF4-FFF2-40B4-BE49-F238E27FC236}">
                <a16:creationId xmlns:a16="http://schemas.microsoft.com/office/drawing/2014/main" id="{1A975469-4644-4C4E-A60B-8F3FFBAC8F6B}"/>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E4B5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559">
            <a:extLst>
              <a:ext uri="{FF2B5EF4-FFF2-40B4-BE49-F238E27FC236}">
                <a16:creationId xmlns:a16="http://schemas.microsoft.com/office/drawing/2014/main" id="{FBAEF89E-CB83-4742-A6E0-E6C0CEB179B0}"/>
              </a:ext>
            </a:extLst>
          </p:cNvPr>
          <p:cNvSpPr/>
          <p:nvPr userDrawn="1"/>
        </p:nvSpPr>
        <p:spPr>
          <a:xfrm>
            <a:off x="8370190" y="1388548"/>
            <a:ext cx="269874" cy="266699"/>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560">
            <a:extLst>
              <a:ext uri="{FF2B5EF4-FFF2-40B4-BE49-F238E27FC236}">
                <a16:creationId xmlns:a16="http://schemas.microsoft.com/office/drawing/2014/main" id="{506AAAE8-677B-457B-AAAD-D54768AE7D98}"/>
              </a:ext>
            </a:extLst>
          </p:cNvPr>
          <p:cNvSpPr/>
          <p:nvPr userDrawn="1"/>
        </p:nvSpPr>
        <p:spPr>
          <a:xfrm>
            <a:off x="8736902" y="1483798"/>
            <a:ext cx="280987" cy="171449"/>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1764"/>
                  <a:pt x="30361" y="51764"/>
                  <a:pt x="30361" y="51764"/>
                </a:cubicBezTo>
                <a:cubicBezTo>
                  <a:pt x="47710" y="80000"/>
                  <a:pt x="47710" y="80000"/>
                  <a:pt x="47710" y="80000"/>
                </a:cubicBezTo>
                <a:cubicBezTo>
                  <a:pt x="52048" y="87058"/>
                  <a:pt x="57831" y="91764"/>
                  <a:pt x="63614" y="96470"/>
                </a:cubicBezTo>
                <a:cubicBezTo>
                  <a:pt x="57831" y="91764"/>
                  <a:pt x="52048" y="87058"/>
                  <a:pt x="47710" y="80000"/>
                </a:cubicBezTo>
                <a:cubicBezTo>
                  <a:pt x="30361" y="51764"/>
                  <a:pt x="30361" y="51764"/>
                  <a:pt x="30361" y="51764"/>
                </a:cubicBezTo>
                <a:cubicBezTo>
                  <a:pt x="0" y="0"/>
                  <a:pt x="0" y="0"/>
                  <a:pt x="0" y="0"/>
                </a:cubicBezTo>
              </a:path>
            </a:pathLst>
          </a:custGeom>
          <a:solidFill>
            <a:srgbClr val="BD96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561">
            <a:extLst>
              <a:ext uri="{FF2B5EF4-FFF2-40B4-BE49-F238E27FC236}">
                <a16:creationId xmlns:a16="http://schemas.microsoft.com/office/drawing/2014/main" id="{C301BC4A-42E3-479E-9EFC-824886BC04FB}"/>
              </a:ext>
            </a:extLst>
          </p:cNvPr>
          <p:cNvSpPr/>
          <p:nvPr userDrawn="1"/>
        </p:nvSpPr>
        <p:spPr>
          <a:xfrm>
            <a:off x="9198865" y="3193536"/>
            <a:ext cx="85724" cy="393700"/>
          </a:xfrm>
          <a:custGeom>
            <a:avLst/>
            <a:gdLst/>
            <a:ahLst/>
            <a:cxnLst/>
            <a:rect l="0" t="0" r="0" b="0"/>
            <a:pathLst>
              <a:path w="120000" h="120000" extrusionOk="0">
                <a:moveTo>
                  <a:pt x="81600" y="97435"/>
                </a:moveTo>
                <a:cubicBezTo>
                  <a:pt x="57600" y="105641"/>
                  <a:pt x="33600" y="112820"/>
                  <a:pt x="0" y="118974"/>
                </a:cubicBezTo>
                <a:cubicBezTo>
                  <a:pt x="0" y="120000"/>
                  <a:pt x="0" y="120000"/>
                  <a:pt x="0" y="120000"/>
                </a:cubicBezTo>
                <a:cubicBezTo>
                  <a:pt x="33600" y="112820"/>
                  <a:pt x="57600" y="105641"/>
                  <a:pt x="81600" y="97435"/>
                </a:cubicBezTo>
                <a:moveTo>
                  <a:pt x="81600" y="97435"/>
                </a:moveTo>
                <a:cubicBezTo>
                  <a:pt x="81600" y="97435"/>
                  <a:pt x="81600" y="97435"/>
                  <a:pt x="81600" y="97435"/>
                </a:cubicBezTo>
                <a:cubicBezTo>
                  <a:pt x="81600" y="97435"/>
                  <a:pt x="81600" y="97435"/>
                  <a:pt x="81600" y="97435"/>
                </a:cubicBezTo>
                <a:moveTo>
                  <a:pt x="0" y="0"/>
                </a:moveTo>
                <a:cubicBezTo>
                  <a:pt x="0" y="0"/>
                  <a:pt x="0" y="0"/>
                  <a:pt x="0" y="0"/>
                </a:cubicBezTo>
                <a:cubicBezTo>
                  <a:pt x="52800" y="10256"/>
                  <a:pt x="91200" y="23589"/>
                  <a:pt x="110400" y="37948"/>
                </a:cubicBezTo>
                <a:cubicBezTo>
                  <a:pt x="110400" y="37948"/>
                  <a:pt x="110400" y="37948"/>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38974"/>
                </a:cubicBezTo>
                <a:cubicBezTo>
                  <a:pt x="110400" y="38974"/>
                  <a:pt x="110400" y="38974"/>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0400" y="40000"/>
                  <a:pt x="110400" y="40000"/>
                  <a:pt x="110400" y="40000"/>
                </a:cubicBezTo>
                <a:cubicBezTo>
                  <a:pt x="115200" y="45128"/>
                  <a:pt x="120000" y="49230"/>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4358"/>
                </a:cubicBezTo>
                <a:cubicBezTo>
                  <a:pt x="120000" y="54358"/>
                  <a:pt x="120000" y="54358"/>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5384"/>
                </a:cubicBezTo>
                <a:cubicBezTo>
                  <a:pt x="120000" y="55384"/>
                  <a:pt x="120000" y="55384"/>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6410"/>
                  <a:pt x="120000" y="56410"/>
                </a:cubicBezTo>
                <a:cubicBezTo>
                  <a:pt x="120000" y="56410"/>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7435"/>
                  <a:pt x="120000" y="57435"/>
                  <a:pt x="120000" y="57435"/>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8461"/>
                </a:cubicBezTo>
                <a:cubicBezTo>
                  <a:pt x="120000" y="58461"/>
                  <a:pt x="120000" y="58461"/>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59487"/>
                  <a:pt x="120000" y="59487"/>
                  <a:pt x="120000" y="59487"/>
                </a:cubicBezTo>
                <a:cubicBezTo>
                  <a:pt x="120000" y="35897"/>
                  <a:pt x="76800" y="15384"/>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562">
            <a:extLst>
              <a:ext uri="{FF2B5EF4-FFF2-40B4-BE49-F238E27FC236}">
                <a16:creationId xmlns:a16="http://schemas.microsoft.com/office/drawing/2014/main" id="{DF53544F-30A3-4E8F-848E-697FDD49BCC3}"/>
              </a:ext>
            </a:extLst>
          </p:cNvPr>
          <p:cNvSpPr/>
          <p:nvPr userDrawn="1"/>
        </p:nvSpPr>
        <p:spPr>
          <a:xfrm>
            <a:off x="9198865" y="3193536"/>
            <a:ext cx="85724" cy="390524"/>
          </a:xfrm>
          <a:custGeom>
            <a:avLst/>
            <a:gdLst/>
            <a:ahLst/>
            <a:cxnLst/>
            <a:rect l="0" t="0" r="0" b="0"/>
            <a:pathLst>
              <a:path w="120000" h="120000" extrusionOk="0">
                <a:moveTo>
                  <a:pt x="96000" y="88965"/>
                </a:moveTo>
                <a:cubicBezTo>
                  <a:pt x="76800" y="101379"/>
                  <a:pt x="43200" y="111724"/>
                  <a:pt x="4800" y="120000"/>
                </a:cubicBezTo>
                <a:cubicBezTo>
                  <a:pt x="0" y="120000"/>
                  <a:pt x="0" y="120000"/>
                  <a:pt x="0" y="120000"/>
                </a:cubicBezTo>
                <a:cubicBezTo>
                  <a:pt x="0" y="120000"/>
                  <a:pt x="0" y="120000"/>
                  <a:pt x="0" y="120000"/>
                </a:cubicBezTo>
                <a:cubicBezTo>
                  <a:pt x="33600" y="113793"/>
                  <a:pt x="57600" y="106551"/>
                  <a:pt x="81600" y="98275"/>
                </a:cubicBezTo>
                <a:cubicBezTo>
                  <a:pt x="81600" y="98275"/>
                  <a:pt x="81600" y="98275"/>
                  <a:pt x="81600" y="98275"/>
                </a:cubicBezTo>
                <a:cubicBezTo>
                  <a:pt x="81600" y="98275"/>
                  <a:pt x="81600" y="98275"/>
                  <a:pt x="81600" y="98275"/>
                </a:cubicBezTo>
                <a:cubicBezTo>
                  <a:pt x="86400" y="95172"/>
                  <a:pt x="91200" y="92068"/>
                  <a:pt x="96000" y="88965"/>
                </a:cubicBezTo>
                <a:moveTo>
                  <a:pt x="120000" y="60000"/>
                </a:moveTo>
                <a:cubicBezTo>
                  <a:pt x="120000" y="60000"/>
                  <a:pt x="120000" y="60000"/>
                  <a:pt x="120000" y="60000"/>
                </a:cubicBez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60000"/>
                </a:moveTo>
                <a:cubicBezTo>
                  <a:pt x="120000" y="60000"/>
                  <a:pt x="120000" y="60000"/>
                  <a:pt x="120000" y="60000"/>
                </a:cubicBezTo>
                <a:cubicBezTo>
                  <a:pt x="120000" y="60000"/>
                  <a:pt x="120000" y="60000"/>
                  <a:pt x="120000" y="60000"/>
                </a:cubicBezTo>
                <a:moveTo>
                  <a:pt x="120000" y="58965"/>
                </a:moveTo>
                <a:cubicBezTo>
                  <a:pt x="120000" y="58965"/>
                  <a:pt x="120000" y="58965"/>
                  <a:pt x="120000" y="60000"/>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8965"/>
                </a:moveTo>
                <a:cubicBezTo>
                  <a:pt x="120000" y="58965"/>
                  <a:pt x="120000" y="58965"/>
                  <a:pt x="120000" y="58965"/>
                </a:cubicBezTo>
                <a:cubicBezTo>
                  <a:pt x="120000" y="58965"/>
                  <a:pt x="120000" y="58965"/>
                  <a:pt x="120000" y="58965"/>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7931"/>
                </a:moveTo>
                <a:cubicBezTo>
                  <a:pt x="120000" y="57931"/>
                  <a:pt x="120000" y="57931"/>
                  <a:pt x="120000" y="57931"/>
                </a:cubicBezTo>
                <a:cubicBezTo>
                  <a:pt x="120000" y="57931"/>
                  <a:pt x="120000" y="57931"/>
                  <a:pt x="120000" y="57931"/>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6896"/>
                </a:moveTo>
                <a:cubicBezTo>
                  <a:pt x="120000" y="56896"/>
                  <a:pt x="120000" y="56896"/>
                  <a:pt x="120000" y="56896"/>
                </a:cubicBezTo>
                <a:cubicBezTo>
                  <a:pt x="120000" y="56896"/>
                  <a:pt x="120000" y="56896"/>
                  <a:pt x="120000" y="56896"/>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5862"/>
                </a:moveTo>
                <a:cubicBezTo>
                  <a:pt x="120000" y="55862"/>
                  <a:pt x="120000" y="55862"/>
                  <a:pt x="120000" y="55862"/>
                </a:cubicBezTo>
                <a:cubicBezTo>
                  <a:pt x="120000" y="55862"/>
                  <a:pt x="120000" y="55862"/>
                  <a:pt x="120000" y="55862"/>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20000" y="54827"/>
                </a:moveTo>
                <a:cubicBezTo>
                  <a:pt x="120000" y="54827"/>
                  <a:pt x="120000" y="54827"/>
                  <a:pt x="120000" y="54827"/>
                </a:cubicBezTo>
                <a:cubicBezTo>
                  <a:pt x="120000" y="54827"/>
                  <a:pt x="120000" y="54827"/>
                  <a:pt x="120000" y="54827"/>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40344"/>
                </a:moveTo>
                <a:cubicBezTo>
                  <a:pt x="110400" y="40344"/>
                  <a:pt x="110400" y="40344"/>
                  <a:pt x="110400" y="40344"/>
                </a:cubicBezTo>
                <a:cubicBezTo>
                  <a:pt x="110400" y="40344"/>
                  <a:pt x="110400" y="40344"/>
                  <a:pt x="110400" y="40344"/>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110400" y="39310"/>
                </a:moveTo>
                <a:cubicBezTo>
                  <a:pt x="110400" y="39310"/>
                  <a:pt x="110400" y="39310"/>
                  <a:pt x="110400" y="39310"/>
                </a:cubicBezTo>
                <a:cubicBezTo>
                  <a:pt x="110400" y="39310"/>
                  <a:pt x="110400" y="39310"/>
                  <a:pt x="110400" y="39310"/>
                </a:cubicBezTo>
                <a:moveTo>
                  <a:pt x="0" y="0"/>
                </a:moveTo>
                <a:cubicBezTo>
                  <a:pt x="0" y="1034"/>
                  <a:pt x="0" y="1034"/>
                  <a:pt x="0" y="1034"/>
                </a:cubicBezTo>
                <a:cubicBezTo>
                  <a:pt x="4800" y="1034"/>
                  <a:pt x="4800" y="1034"/>
                  <a:pt x="4800" y="1034"/>
                </a:cubicBezTo>
                <a:cubicBezTo>
                  <a:pt x="52800" y="11379"/>
                  <a:pt x="91200" y="23793"/>
                  <a:pt x="110400" y="38275"/>
                </a:cubicBezTo>
                <a:cubicBezTo>
                  <a:pt x="91200" y="23793"/>
                  <a:pt x="52800" y="10344"/>
                  <a:pt x="0" y="0"/>
                </a:cubicBezTo>
              </a:path>
            </a:pathLst>
          </a:custGeom>
          <a:solidFill>
            <a:srgbClr val="4D968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563">
            <a:extLst>
              <a:ext uri="{FF2B5EF4-FFF2-40B4-BE49-F238E27FC236}">
                <a16:creationId xmlns:a16="http://schemas.microsoft.com/office/drawing/2014/main" id="{4FC14539-D82C-45F6-B26E-99C7DE8FEA2A}"/>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564">
            <a:extLst>
              <a:ext uri="{FF2B5EF4-FFF2-40B4-BE49-F238E27FC236}">
                <a16:creationId xmlns:a16="http://schemas.microsoft.com/office/drawing/2014/main" id="{BB18166D-A540-4E1C-9BF6-D3411D39C4D0}"/>
              </a:ext>
            </a:extLst>
          </p:cNvPr>
          <p:cNvSpPr/>
          <p:nvPr userDrawn="1"/>
        </p:nvSpPr>
        <p:spPr>
          <a:xfrm>
            <a:off x="8370190" y="3122097"/>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565">
            <a:extLst>
              <a:ext uri="{FF2B5EF4-FFF2-40B4-BE49-F238E27FC236}">
                <a16:creationId xmlns:a16="http://schemas.microsoft.com/office/drawing/2014/main" id="{AA37AD28-187C-4A04-9D32-A322A446C33E}"/>
              </a:ext>
            </a:extLst>
          </p:cNvPr>
          <p:cNvSpPr/>
          <p:nvPr userDrawn="1"/>
        </p:nvSpPr>
        <p:spPr>
          <a:xfrm>
            <a:off x="8640065" y="3179247"/>
            <a:ext cx="212724" cy="209549"/>
          </a:xfrm>
          <a:custGeom>
            <a:avLst/>
            <a:gdLst/>
            <a:ahLst/>
            <a:cxnLst/>
            <a:rect l="0" t="0" r="0" b="0"/>
            <a:pathLst>
              <a:path w="120000" h="120000" extrusionOk="0">
                <a:moveTo>
                  <a:pt x="120000" y="0"/>
                </a:moveTo>
                <a:cubicBezTo>
                  <a:pt x="120000" y="0"/>
                  <a:pt x="118095" y="0"/>
                  <a:pt x="118095" y="1935"/>
                </a:cubicBezTo>
                <a:cubicBezTo>
                  <a:pt x="95238" y="23225"/>
                  <a:pt x="95238" y="23225"/>
                  <a:pt x="95238" y="23225"/>
                </a:cubicBezTo>
                <a:cubicBezTo>
                  <a:pt x="0" y="120000"/>
                  <a:pt x="0" y="120000"/>
                  <a:pt x="0" y="120000"/>
                </a:cubicBezTo>
                <a:cubicBezTo>
                  <a:pt x="0" y="120000"/>
                  <a:pt x="0" y="120000"/>
                  <a:pt x="0" y="120000"/>
                </a:cubicBezTo>
                <a:cubicBezTo>
                  <a:pt x="95238" y="23225"/>
                  <a:pt x="95238" y="23225"/>
                  <a:pt x="95238" y="23225"/>
                </a:cubicBezTo>
                <a:cubicBezTo>
                  <a:pt x="118095" y="1935"/>
                  <a:pt x="118095" y="1935"/>
                  <a:pt x="118095" y="1935"/>
                </a:cubicBezTo>
                <a:cubicBezTo>
                  <a:pt x="118095" y="0"/>
                  <a:pt x="120000" y="0"/>
                  <a:pt x="12000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566">
            <a:extLst>
              <a:ext uri="{FF2B5EF4-FFF2-40B4-BE49-F238E27FC236}">
                <a16:creationId xmlns:a16="http://schemas.microsoft.com/office/drawing/2014/main" id="{B04D3749-F12A-40C4-B12B-786E4170EC3D}"/>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close/>
              </a:path>
            </a:pathLst>
          </a:custGeom>
          <a:solidFill>
            <a:srgbClr val="53A58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567">
            <a:extLst>
              <a:ext uri="{FF2B5EF4-FFF2-40B4-BE49-F238E27FC236}">
                <a16:creationId xmlns:a16="http://schemas.microsoft.com/office/drawing/2014/main" id="{556D54DC-4A0B-471D-8959-CB88E31B297C}"/>
              </a:ext>
            </a:extLst>
          </p:cNvPr>
          <p:cNvSpPr/>
          <p:nvPr userDrawn="1"/>
        </p:nvSpPr>
        <p:spPr>
          <a:xfrm>
            <a:off x="8370190" y="3388797"/>
            <a:ext cx="269874" cy="269874"/>
          </a:xfrm>
          <a:custGeom>
            <a:avLst/>
            <a:gdLst/>
            <a:ahLst/>
            <a:cxnLst/>
            <a:rect l="0" t="0" r="0" b="0"/>
            <a:pathLst>
              <a:path w="120000" h="120000" extrusionOk="0">
                <a:moveTo>
                  <a:pt x="120000" y="0"/>
                </a:moveTo>
                <a:lnTo>
                  <a:pt x="120000" y="0"/>
                </a:lnTo>
                <a:lnTo>
                  <a:pt x="0" y="120000"/>
                </a:lnTo>
                <a:lnTo>
                  <a:pt x="0" y="120000"/>
                </a:lnTo>
                <a:lnTo>
                  <a:pt x="120000" y="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568">
            <a:extLst>
              <a:ext uri="{FF2B5EF4-FFF2-40B4-BE49-F238E27FC236}">
                <a16:creationId xmlns:a16="http://schemas.microsoft.com/office/drawing/2014/main" id="{39679C2C-97D6-4636-805E-8A476251B054}"/>
              </a:ext>
            </a:extLst>
          </p:cNvPr>
          <p:cNvSpPr/>
          <p:nvPr userDrawn="1"/>
        </p:nvSpPr>
        <p:spPr>
          <a:xfrm>
            <a:off x="8736902" y="3488811"/>
            <a:ext cx="280987" cy="169863"/>
          </a:xfrm>
          <a:custGeom>
            <a:avLst/>
            <a:gdLst/>
            <a:ahLst/>
            <a:cxnLst/>
            <a:rect l="0" t="0" r="0" b="0"/>
            <a:pathLst>
              <a:path w="120000" h="120000" extrusionOk="0">
                <a:moveTo>
                  <a:pt x="119999" y="120000"/>
                </a:moveTo>
                <a:cubicBezTo>
                  <a:pt x="119999" y="120000"/>
                  <a:pt x="119999" y="120000"/>
                  <a:pt x="119999" y="120000"/>
                </a:cubicBezTo>
                <a:cubicBezTo>
                  <a:pt x="119999" y="120000"/>
                  <a:pt x="119999" y="120000"/>
                  <a:pt x="119999" y="120000"/>
                </a:cubicBezTo>
                <a:moveTo>
                  <a:pt x="0" y="0"/>
                </a:moveTo>
                <a:cubicBezTo>
                  <a:pt x="30361" y="50400"/>
                  <a:pt x="30361" y="50400"/>
                  <a:pt x="30361" y="50400"/>
                </a:cubicBezTo>
                <a:cubicBezTo>
                  <a:pt x="47710" y="76800"/>
                  <a:pt x="47710" y="76800"/>
                  <a:pt x="47710" y="76800"/>
                </a:cubicBezTo>
                <a:cubicBezTo>
                  <a:pt x="52048" y="84000"/>
                  <a:pt x="57831" y="91200"/>
                  <a:pt x="63614" y="96000"/>
                </a:cubicBezTo>
                <a:cubicBezTo>
                  <a:pt x="57831" y="91200"/>
                  <a:pt x="52048" y="84000"/>
                  <a:pt x="47710" y="76800"/>
                </a:cubicBezTo>
                <a:cubicBezTo>
                  <a:pt x="30361" y="50400"/>
                  <a:pt x="30361" y="50400"/>
                  <a:pt x="30361" y="50400"/>
                </a:cubicBezTo>
                <a:cubicBezTo>
                  <a:pt x="0" y="0"/>
                  <a:pt x="0" y="0"/>
                  <a:pt x="0" y="0"/>
                </a:cubicBezTo>
              </a:path>
            </a:pathLst>
          </a:custGeom>
          <a:solidFill>
            <a:srgbClr val="498977"/>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569">
            <a:extLst>
              <a:ext uri="{FF2B5EF4-FFF2-40B4-BE49-F238E27FC236}">
                <a16:creationId xmlns:a16="http://schemas.microsoft.com/office/drawing/2014/main" id="{F967995E-5DE1-4193-955B-C1AAAF4B743F}"/>
              </a:ext>
            </a:extLst>
          </p:cNvPr>
          <p:cNvSpPr/>
          <p:nvPr userDrawn="1"/>
        </p:nvSpPr>
        <p:spPr>
          <a:xfrm>
            <a:off x="8979790" y="2194998"/>
            <a:ext cx="85724" cy="195263"/>
          </a:xfrm>
          <a:custGeom>
            <a:avLst/>
            <a:gdLst/>
            <a:ahLst/>
            <a:cxnLst/>
            <a:rect l="0" t="0" r="0" b="0"/>
            <a:pathLst>
              <a:path w="120000" h="120000" extrusionOk="0">
                <a:moveTo>
                  <a:pt x="120000" y="0"/>
                </a:moveTo>
                <a:cubicBezTo>
                  <a:pt x="43200" y="28965"/>
                  <a:pt x="0" y="72413"/>
                  <a:pt x="0" y="120000"/>
                </a:cubicBezTo>
                <a:cubicBezTo>
                  <a:pt x="0" y="120000"/>
                  <a:pt x="0" y="120000"/>
                  <a:pt x="0" y="120000"/>
                </a:cubicBezTo>
                <a:cubicBezTo>
                  <a:pt x="0" y="120000"/>
                  <a:pt x="0" y="120000"/>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7931"/>
                  <a:pt x="0" y="117931"/>
                </a:cubicBezTo>
                <a:cubicBezTo>
                  <a:pt x="0" y="117931"/>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5862"/>
                  <a:pt x="0" y="115862"/>
                  <a:pt x="0" y="115862"/>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3793"/>
                </a:cubicBezTo>
                <a:cubicBezTo>
                  <a:pt x="0" y="113793"/>
                  <a:pt x="0" y="113793"/>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11724"/>
                  <a:pt x="0" y="111724"/>
                </a:cubicBezTo>
                <a:cubicBezTo>
                  <a:pt x="0" y="111724"/>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9655"/>
                  <a:pt x="0" y="109655"/>
                </a:cubicBezTo>
                <a:cubicBezTo>
                  <a:pt x="0" y="109655"/>
                  <a:pt x="0" y="107586"/>
                  <a:pt x="0" y="107586"/>
                </a:cubicBezTo>
                <a:cubicBezTo>
                  <a:pt x="0" y="107586"/>
                  <a:pt x="0" y="107586"/>
                  <a:pt x="0" y="107586"/>
                </a:cubicBezTo>
                <a:cubicBezTo>
                  <a:pt x="0" y="97241"/>
                  <a:pt x="4800" y="84827"/>
                  <a:pt x="14400" y="74482"/>
                </a:cubicBezTo>
                <a:cubicBezTo>
                  <a:pt x="14400" y="74482"/>
                  <a:pt x="14400" y="74482"/>
                  <a:pt x="14400" y="74482"/>
                </a:cubicBezTo>
                <a:cubicBezTo>
                  <a:pt x="14400" y="74482"/>
                  <a:pt x="14400" y="74482"/>
                  <a:pt x="14400" y="74482"/>
                </a:cubicBezTo>
                <a:cubicBezTo>
                  <a:pt x="14400" y="74482"/>
                  <a:pt x="14400" y="74482"/>
                  <a:pt x="14400" y="74482"/>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14400" y="72413"/>
                  <a:pt x="14400" y="72413"/>
                  <a:pt x="14400" y="72413"/>
                </a:cubicBezTo>
                <a:cubicBezTo>
                  <a:pt x="33600" y="43448"/>
                  <a:pt x="72000" y="1862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570">
            <a:extLst>
              <a:ext uri="{FF2B5EF4-FFF2-40B4-BE49-F238E27FC236}">
                <a16:creationId xmlns:a16="http://schemas.microsoft.com/office/drawing/2014/main" id="{857C721E-E01D-4E55-B4DF-E39C2B4751B7}"/>
              </a:ext>
            </a:extLst>
          </p:cNvPr>
          <p:cNvSpPr/>
          <p:nvPr userDrawn="1"/>
        </p:nvSpPr>
        <p:spPr>
          <a:xfrm>
            <a:off x="8979790" y="2194998"/>
            <a:ext cx="85724" cy="195263"/>
          </a:xfrm>
          <a:custGeom>
            <a:avLst/>
            <a:gdLst/>
            <a:ahLst/>
            <a:cxnLst/>
            <a:rect l="0" t="0" r="0" b="0"/>
            <a:pathLst>
              <a:path w="120000" h="120000" extrusionOk="0">
                <a:moveTo>
                  <a:pt x="0" y="117931"/>
                </a:moveTo>
                <a:cubicBezTo>
                  <a:pt x="0" y="120000"/>
                  <a:pt x="0" y="120000"/>
                  <a:pt x="0" y="120000"/>
                </a:cubicBezTo>
                <a:cubicBezTo>
                  <a:pt x="0" y="120000"/>
                  <a:pt x="0" y="120000"/>
                  <a:pt x="0" y="120000"/>
                </a:cubicBezTo>
                <a:cubicBezTo>
                  <a:pt x="0" y="120000"/>
                  <a:pt x="0" y="120000"/>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7931"/>
                </a:moveTo>
                <a:cubicBezTo>
                  <a:pt x="0" y="117931"/>
                  <a:pt x="0" y="117931"/>
                  <a:pt x="0" y="117931"/>
                </a:cubicBezTo>
                <a:cubicBezTo>
                  <a:pt x="0" y="117931"/>
                  <a:pt x="0" y="117931"/>
                  <a:pt x="0" y="117931"/>
                </a:cubicBezTo>
                <a:moveTo>
                  <a:pt x="0" y="115862"/>
                </a:moveTo>
                <a:cubicBezTo>
                  <a:pt x="0" y="115862"/>
                  <a:pt x="0" y="117931"/>
                  <a:pt x="0" y="117931"/>
                </a:cubicBezTo>
                <a:cubicBezTo>
                  <a:pt x="0" y="117931"/>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5862"/>
                </a:moveTo>
                <a:cubicBezTo>
                  <a:pt x="0" y="115862"/>
                  <a:pt x="0" y="115862"/>
                  <a:pt x="0" y="115862"/>
                </a:cubicBezTo>
                <a:cubicBezTo>
                  <a:pt x="0" y="115862"/>
                  <a:pt x="0" y="115862"/>
                  <a:pt x="0" y="115862"/>
                </a:cubicBezTo>
                <a:moveTo>
                  <a:pt x="0" y="113793"/>
                </a:moveTo>
                <a:cubicBezTo>
                  <a:pt x="0" y="113793"/>
                  <a:pt x="0" y="113793"/>
                  <a:pt x="0" y="115862"/>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3793"/>
                </a:moveTo>
                <a:cubicBezTo>
                  <a:pt x="0" y="113793"/>
                  <a:pt x="0" y="113793"/>
                  <a:pt x="0" y="113793"/>
                </a:cubicBezTo>
                <a:cubicBezTo>
                  <a:pt x="0" y="113793"/>
                  <a:pt x="0" y="113793"/>
                  <a:pt x="0" y="113793"/>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11724"/>
                </a:moveTo>
                <a:cubicBezTo>
                  <a:pt x="0" y="111724"/>
                  <a:pt x="0" y="111724"/>
                  <a:pt x="0" y="111724"/>
                </a:cubicBezTo>
                <a:cubicBezTo>
                  <a:pt x="0" y="111724"/>
                  <a:pt x="0" y="111724"/>
                  <a:pt x="0" y="111724"/>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9655"/>
                </a:moveTo>
                <a:cubicBezTo>
                  <a:pt x="0" y="109655"/>
                  <a:pt x="0" y="109655"/>
                  <a:pt x="0" y="109655"/>
                </a:cubicBezTo>
                <a:cubicBezTo>
                  <a:pt x="0" y="109655"/>
                  <a:pt x="0" y="109655"/>
                  <a:pt x="0" y="109655"/>
                </a:cubicBezTo>
                <a:moveTo>
                  <a:pt x="0" y="107586"/>
                </a:moveTo>
                <a:cubicBezTo>
                  <a:pt x="0" y="107586"/>
                  <a:pt x="0" y="107586"/>
                  <a:pt x="0" y="107586"/>
                </a:cubicBezTo>
                <a:cubicBezTo>
                  <a:pt x="0" y="107586"/>
                  <a:pt x="0" y="107586"/>
                  <a:pt x="0" y="107586"/>
                </a:cubicBezTo>
                <a:moveTo>
                  <a:pt x="14400" y="74482"/>
                </a:moveTo>
                <a:cubicBezTo>
                  <a:pt x="14400" y="74482"/>
                  <a:pt x="14400" y="74482"/>
                  <a:pt x="14400" y="74482"/>
                </a:cubicBezTo>
                <a:cubicBezTo>
                  <a:pt x="14400" y="74482"/>
                  <a:pt x="14400" y="74482"/>
                  <a:pt x="14400" y="74482"/>
                </a:cubicBezTo>
                <a:moveTo>
                  <a:pt x="14400" y="74482"/>
                </a:moveTo>
                <a:cubicBezTo>
                  <a:pt x="14400" y="74482"/>
                  <a:pt x="14400" y="74482"/>
                  <a:pt x="14400" y="74482"/>
                </a:cubicBezTo>
                <a:cubicBezTo>
                  <a:pt x="14400" y="74482"/>
                  <a:pt x="14400" y="74482"/>
                  <a:pt x="14400" y="74482"/>
                </a:cubicBezTo>
                <a:moveTo>
                  <a:pt x="14400" y="72413"/>
                </a:moveTo>
                <a:cubicBezTo>
                  <a:pt x="14400" y="72413"/>
                  <a:pt x="14400" y="72413"/>
                  <a:pt x="14400" y="72413"/>
                </a:cubicBezTo>
                <a:cubicBezTo>
                  <a:pt x="14400" y="72413"/>
                  <a:pt x="14400" y="72413"/>
                  <a:pt x="14400" y="72413"/>
                </a:cubicBezTo>
                <a:moveTo>
                  <a:pt x="14400" y="72413"/>
                </a:moveTo>
                <a:cubicBezTo>
                  <a:pt x="14400" y="72413"/>
                  <a:pt x="14400" y="72413"/>
                  <a:pt x="14400" y="72413"/>
                </a:cubicBezTo>
                <a:cubicBezTo>
                  <a:pt x="14400" y="72413"/>
                  <a:pt x="14400" y="72413"/>
                  <a:pt x="14400" y="72413"/>
                </a:cubicBezTo>
                <a:moveTo>
                  <a:pt x="120000" y="0"/>
                </a:moveTo>
                <a:cubicBezTo>
                  <a:pt x="72000" y="18620"/>
                  <a:pt x="33600" y="43448"/>
                  <a:pt x="14400" y="72413"/>
                </a:cubicBezTo>
                <a:cubicBezTo>
                  <a:pt x="33600" y="45517"/>
                  <a:pt x="67200" y="20689"/>
                  <a:pt x="115200" y="0"/>
                </a:cubicBezTo>
                <a:cubicBezTo>
                  <a:pt x="120000" y="0"/>
                  <a:pt x="120000" y="0"/>
                  <a:pt x="120000" y="0"/>
                </a:cubicBezTo>
                <a:cubicBezTo>
                  <a:pt x="120000" y="0"/>
                  <a:pt x="120000" y="0"/>
                  <a:pt x="12000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571">
            <a:extLst>
              <a:ext uri="{FF2B5EF4-FFF2-40B4-BE49-F238E27FC236}">
                <a16:creationId xmlns:a16="http://schemas.microsoft.com/office/drawing/2014/main" id="{55294F32-024F-430A-B405-3A71C74FB574}"/>
              </a:ext>
            </a:extLst>
          </p:cNvPr>
          <p:cNvSpPr/>
          <p:nvPr userDrawn="1"/>
        </p:nvSpPr>
        <p:spPr>
          <a:xfrm>
            <a:off x="9006777" y="2507736"/>
            <a:ext cx="58738" cy="77788"/>
          </a:xfrm>
          <a:custGeom>
            <a:avLst/>
            <a:gdLst/>
            <a:ahLst/>
            <a:cxnLst/>
            <a:rect l="0" t="0" r="0" b="0"/>
            <a:pathLst>
              <a:path w="120000" h="120000" extrusionOk="0">
                <a:moveTo>
                  <a:pt x="0" y="0"/>
                </a:moveTo>
                <a:cubicBezTo>
                  <a:pt x="28235" y="46956"/>
                  <a:pt x="70588" y="83478"/>
                  <a:pt x="120000" y="120000"/>
                </a:cubicBezTo>
                <a:cubicBezTo>
                  <a:pt x="120000" y="120000"/>
                  <a:pt x="120000" y="120000"/>
                  <a:pt x="120000" y="120000"/>
                </a:cubicBezTo>
                <a:cubicBezTo>
                  <a:pt x="70588" y="83478"/>
                  <a:pt x="28235" y="46956"/>
                  <a:pt x="0" y="0"/>
                </a:cubicBezTo>
                <a:moveTo>
                  <a:pt x="0" y="0"/>
                </a:moveTo>
                <a:cubicBezTo>
                  <a:pt x="0" y="0"/>
                  <a:pt x="0" y="0"/>
                  <a:pt x="0" y="0"/>
                </a:cubicBezTo>
                <a:cubicBezTo>
                  <a:pt x="0" y="0"/>
                  <a:pt x="0" y="0"/>
                  <a:pt x="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572">
            <a:extLst>
              <a:ext uri="{FF2B5EF4-FFF2-40B4-BE49-F238E27FC236}">
                <a16:creationId xmlns:a16="http://schemas.microsoft.com/office/drawing/2014/main" id="{AD6F4C64-C32F-43BE-BFDE-6292279A8226}"/>
              </a:ext>
            </a:extLst>
          </p:cNvPr>
          <p:cNvSpPr/>
          <p:nvPr userDrawn="1"/>
        </p:nvSpPr>
        <p:spPr>
          <a:xfrm>
            <a:off x="8997252" y="2485511"/>
            <a:ext cx="68263" cy="100013"/>
          </a:xfrm>
          <a:custGeom>
            <a:avLst/>
            <a:gdLst/>
            <a:ahLst/>
            <a:cxnLst/>
            <a:rect l="0" t="0" r="0" b="0"/>
            <a:pathLst>
              <a:path w="120000" h="120000" extrusionOk="0">
                <a:moveTo>
                  <a:pt x="0" y="0"/>
                </a:moveTo>
                <a:cubicBezTo>
                  <a:pt x="6000" y="12000"/>
                  <a:pt x="12000" y="20000"/>
                  <a:pt x="18000" y="28000"/>
                </a:cubicBezTo>
                <a:cubicBezTo>
                  <a:pt x="18000" y="28000"/>
                  <a:pt x="18000" y="28000"/>
                  <a:pt x="18000" y="28000"/>
                </a:cubicBezTo>
                <a:cubicBezTo>
                  <a:pt x="18000" y="28000"/>
                  <a:pt x="18000" y="28000"/>
                  <a:pt x="18000" y="28000"/>
                </a:cubicBezTo>
                <a:cubicBezTo>
                  <a:pt x="42000" y="64000"/>
                  <a:pt x="78000" y="92000"/>
                  <a:pt x="120000" y="120000"/>
                </a:cubicBezTo>
                <a:cubicBezTo>
                  <a:pt x="120000" y="120000"/>
                  <a:pt x="120000" y="120000"/>
                  <a:pt x="120000" y="120000"/>
                </a:cubicBezTo>
                <a:cubicBezTo>
                  <a:pt x="114000" y="116000"/>
                  <a:pt x="114000" y="116000"/>
                  <a:pt x="114000" y="116000"/>
                </a:cubicBezTo>
                <a:cubicBezTo>
                  <a:pt x="66000" y="84000"/>
                  <a:pt x="24000" y="44000"/>
                  <a:pt x="0" y="0"/>
                </a:cubicBezTo>
              </a:path>
            </a:pathLst>
          </a:custGeom>
          <a:solidFill>
            <a:srgbClr val="C1493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4" name="Shape 573">
            <a:extLst>
              <a:ext uri="{FF2B5EF4-FFF2-40B4-BE49-F238E27FC236}">
                <a16:creationId xmlns:a16="http://schemas.microsoft.com/office/drawing/2014/main" id="{665B9D61-A490-460D-AB37-0982B6D7CDBE}"/>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574">
            <a:extLst>
              <a:ext uri="{FF2B5EF4-FFF2-40B4-BE49-F238E27FC236}">
                <a16:creationId xmlns:a16="http://schemas.microsoft.com/office/drawing/2014/main" id="{274A92B9-175F-4B4A-8A3B-31F7638D0B89}"/>
              </a:ext>
            </a:extLst>
          </p:cNvPr>
          <p:cNvSpPr/>
          <p:nvPr userDrawn="1"/>
        </p:nvSpPr>
        <p:spPr>
          <a:xfrm>
            <a:off x="9624315" y="2120385"/>
            <a:ext cx="269874" cy="269874"/>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575">
            <a:extLst>
              <a:ext uri="{FF2B5EF4-FFF2-40B4-BE49-F238E27FC236}">
                <a16:creationId xmlns:a16="http://schemas.microsoft.com/office/drawing/2014/main" id="{DABE7661-FB58-4417-B046-C9A16446C14E}"/>
              </a:ext>
            </a:extLst>
          </p:cNvPr>
          <p:cNvSpPr/>
          <p:nvPr userDrawn="1"/>
        </p:nvSpPr>
        <p:spPr>
          <a:xfrm>
            <a:off x="9411590" y="2177535"/>
            <a:ext cx="212724" cy="212724"/>
          </a:xfrm>
          <a:custGeom>
            <a:avLst/>
            <a:gdLst/>
            <a:ahLst/>
            <a:cxnLst/>
            <a:rect l="0" t="0" r="0" b="0"/>
            <a:pathLst>
              <a:path w="120000" h="120000" extrusionOk="0">
                <a:moveTo>
                  <a:pt x="0" y="0"/>
                </a:moveTo>
                <a:cubicBezTo>
                  <a:pt x="0" y="0"/>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2857"/>
                  <a:pt x="24761" y="22857"/>
                  <a:pt x="24761" y="22857"/>
                </a:cubicBezTo>
                <a:cubicBezTo>
                  <a:pt x="1904" y="1904"/>
                  <a:pt x="1904" y="1904"/>
                  <a:pt x="1904" y="1904"/>
                </a:cubicBezTo>
                <a:cubicBezTo>
                  <a:pt x="1904" y="1904"/>
                  <a:pt x="0" y="0"/>
                  <a:pt x="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576">
            <a:extLst>
              <a:ext uri="{FF2B5EF4-FFF2-40B4-BE49-F238E27FC236}">
                <a16:creationId xmlns:a16="http://schemas.microsoft.com/office/drawing/2014/main" id="{5AE80109-C933-4BA8-9D95-8624BD992836}"/>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D54F3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577">
            <a:extLst>
              <a:ext uri="{FF2B5EF4-FFF2-40B4-BE49-F238E27FC236}">
                <a16:creationId xmlns:a16="http://schemas.microsoft.com/office/drawing/2014/main" id="{547CB561-48CC-4107-87C0-630C9E877902}"/>
              </a:ext>
            </a:extLst>
          </p:cNvPr>
          <p:cNvSpPr/>
          <p:nvPr userDrawn="1"/>
        </p:nvSpPr>
        <p:spPr>
          <a:xfrm>
            <a:off x="9624315" y="2390261"/>
            <a:ext cx="269874" cy="266699"/>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578">
            <a:extLst>
              <a:ext uri="{FF2B5EF4-FFF2-40B4-BE49-F238E27FC236}">
                <a16:creationId xmlns:a16="http://schemas.microsoft.com/office/drawing/2014/main" id="{E003F64B-59F5-4BA4-96C7-038488418B77}"/>
              </a:ext>
            </a:extLst>
          </p:cNvPr>
          <p:cNvSpPr/>
          <p:nvPr userDrawn="1"/>
        </p:nvSpPr>
        <p:spPr>
          <a:xfrm>
            <a:off x="9246490" y="2485511"/>
            <a:ext cx="284162" cy="171449"/>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1764"/>
                  <a:pt x="88571" y="51764"/>
                  <a:pt x="88571" y="51764"/>
                </a:cubicBezTo>
                <a:cubicBezTo>
                  <a:pt x="71428" y="77647"/>
                  <a:pt x="71428" y="77647"/>
                  <a:pt x="71428" y="77647"/>
                </a:cubicBezTo>
                <a:cubicBezTo>
                  <a:pt x="67142" y="84705"/>
                  <a:pt x="62857" y="89411"/>
                  <a:pt x="57142" y="94117"/>
                </a:cubicBezTo>
                <a:cubicBezTo>
                  <a:pt x="62857" y="89411"/>
                  <a:pt x="67142" y="84705"/>
                  <a:pt x="71428" y="77647"/>
                </a:cubicBezTo>
                <a:cubicBezTo>
                  <a:pt x="88571" y="51764"/>
                  <a:pt x="88571" y="51764"/>
                  <a:pt x="88571" y="51764"/>
                </a:cubicBezTo>
                <a:cubicBezTo>
                  <a:pt x="120000" y="0"/>
                  <a:pt x="120000" y="0"/>
                  <a:pt x="120000" y="0"/>
                </a:cubicBezTo>
              </a:path>
            </a:pathLst>
          </a:custGeom>
          <a:solidFill>
            <a:srgbClr val="B1443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579">
            <a:extLst>
              <a:ext uri="{FF2B5EF4-FFF2-40B4-BE49-F238E27FC236}">
                <a16:creationId xmlns:a16="http://schemas.microsoft.com/office/drawing/2014/main" id="{DD007668-A4EE-4AF0-91BD-2EDB8B587FDC}"/>
              </a:ext>
            </a:extLst>
          </p:cNvPr>
          <p:cNvSpPr/>
          <p:nvPr userDrawn="1"/>
        </p:nvSpPr>
        <p:spPr>
          <a:xfrm>
            <a:off x="8979790" y="4193661"/>
            <a:ext cx="85724" cy="392112"/>
          </a:xfrm>
          <a:custGeom>
            <a:avLst/>
            <a:gdLst/>
            <a:ahLst/>
            <a:cxnLst/>
            <a:rect l="0" t="0" r="0" b="0"/>
            <a:pathLst>
              <a:path w="120000" h="120000" extrusionOk="0">
                <a:moveTo>
                  <a:pt x="38400" y="96206"/>
                </a:moveTo>
                <a:cubicBezTo>
                  <a:pt x="57600" y="105517"/>
                  <a:pt x="86400" y="113793"/>
                  <a:pt x="120000" y="120000"/>
                </a:cubicBezTo>
                <a:cubicBezTo>
                  <a:pt x="120000" y="120000"/>
                  <a:pt x="120000" y="120000"/>
                  <a:pt x="120000" y="120000"/>
                </a:cubicBezTo>
                <a:cubicBezTo>
                  <a:pt x="86400" y="112758"/>
                  <a:pt x="57600" y="105517"/>
                  <a:pt x="38400" y="96206"/>
                </a:cubicBezTo>
                <a:moveTo>
                  <a:pt x="38400" y="96206"/>
                </a:moveTo>
                <a:cubicBezTo>
                  <a:pt x="38400" y="96206"/>
                  <a:pt x="38400" y="96206"/>
                  <a:pt x="38400" y="96206"/>
                </a:cubicBezTo>
                <a:cubicBezTo>
                  <a:pt x="38400" y="96206"/>
                  <a:pt x="38400" y="96206"/>
                  <a:pt x="38400" y="96206"/>
                </a:cubicBezTo>
                <a:moveTo>
                  <a:pt x="120000" y="0"/>
                </a:moveTo>
                <a:cubicBezTo>
                  <a:pt x="43200" y="14482"/>
                  <a:pt x="0" y="36206"/>
                  <a:pt x="0" y="60000"/>
                </a:cubicBezTo>
                <a:cubicBezTo>
                  <a:pt x="0" y="60000"/>
                  <a:pt x="0" y="60000"/>
                  <a:pt x="0" y="60000"/>
                </a:cubicBezTo>
                <a:cubicBezTo>
                  <a:pt x="0" y="60000"/>
                  <a:pt x="0" y="60000"/>
                  <a:pt x="0" y="60000"/>
                </a:cubicBezTo>
                <a:cubicBezTo>
                  <a:pt x="0" y="60000"/>
                  <a:pt x="0" y="60000"/>
                  <a:pt x="0" y="60000"/>
                </a:cubicBezTo>
                <a:cubicBezTo>
                  <a:pt x="0" y="60000"/>
                  <a:pt x="0" y="60000"/>
                  <a:pt x="0" y="60000"/>
                </a:cubicBezTo>
                <a:cubicBezTo>
                  <a:pt x="0" y="60000"/>
                  <a:pt x="0" y="60000"/>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8965"/>
                  <a:pt x="0" y="58965"/>
                </a:cubicBezTo>
                <a:cubicBezTo>
                  <a:pt x="0" y="58965"/>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7931"/>
                  <a:pt x="0" y="57931"/>
                  <a:pt x="0" y="57931"/>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6896"/>
                  <a:pt x="0" y="56896"/>
                  <a:pt x="0" y="56896"/>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5862"/>
                  <a:pt x="0" y="55862"/>
                  <a:pt x="0" y="55862"/>
                </a:cubicBezTo>
                <a:cubicBezTo>
                  <a:pt x="0" y="54827"/>
                  <a:pt x="0" y="54827"/>
                  <a:pt x="0" y="54827"/>
                </a:cubicBezTo>
                <a:cubicBezTo>
                  <a:pt x="0" y="54827"/>
                  <a:pt x="0" y="54827"/>
                  <a:pt x="0" y="54827"/>
                </a:cubicBezTo>
                <a:cubicBezTo>
                  <a:pt x="0" y="54827"/>
                  <a:pt x="0" y="54827"/>
                  <a:pt x="0" y="54827"/>
                </a:cubicBezTo>
                <a:cubicBezTo>
                  <a:pt x="0" y="54827"/>
                  <a:pt x="0" y="54827"/>
                  <a:pt x="0" y="54827"/>
                </a:cubicBezTo>
                <a:cubicBezTo>
                  <a:pt x="0" y="48620"/>
                  <a:pt x="4800" y="41379"/>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4400" y="35172"/>
                  <a:pt x="14400" y="35172"/>
                  <a:pt x="14400" y="35172"/>
                </a:cubicBezTo>
                <a:cubicBezTo>
                  <a:pt x="19200" y="35172"/>
                  <a:pt x="19200" y="35172"/>
                  <a:pt x="19200" y="35172"/>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19200" y="34137"/>
                  <a:pt x="19200" y="34137"/>
                  <a:pt x="19200" y="34137"/>
                </a:cubicBezTo>
                <a:cubicBezTo>
                  <a:pt x="38400" y="20689"/>
                  <a:pt x="72000" y="9310"/>
                  <a:pt x="120000" y="0"/>
                </a:cubicBezTo>
                <a:cubicBezTo>
                  <a:pt x="120000" y="0"/>
                  <a:pt x="120000" y="0"/>
                  <a:pt x="120000" y="0"/>
                </a:cubicBezTo>
              </a:path>
            </a:pathLst>
          </a:custGeom>
          <a:solidFill>
            <a:srgbClr val="D3D1D0"/>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580">
            <a:extLst>
              <a:ext uri="{FF2B5EF4-FFF2-40B4-BE49-F238E27FC236}">
                <a16:creationId xmlns:a16="http://schemas.microsoft.com/office/drawing/2014/main" id="{F8E131AC-E33E-4A4A-8889-D30A6AA3A4AE}"/>
              </a:ext>
            </a:extLst>
          </p:cNvPr>
          <p:cNvSpPr/>
          <p:nvPr userDrawn="1"/>
        </p:nvSpPr>
        <p:spPr>
          <a:xfrm>
            <a:off x="8979790" y="4193661"/>
            <a:ext cx="85724" cy="392112"/>
          </a:xfrm>
          <a:custGeom>
            <a:avLst/>
            <a:gdLst/>
            <a:ahLst/>
            <a:cxnLst/>
            <a:rect l="0" t="0" r="0" b="0"/>
            <a:pathLst>
              <a:path w="120000" h="120000" extrusionOk="0">
                <a:moveTo>
                  <a:pt x="24000" y="88965"/>
                </a:moveTo>
                <a:cubicBezTo>
                  <a:pt x="28800" y="92068"/>
                  <a:pt x="33600" y="94137"/>
                  <a:pt x="38400" y="96206"/>
                </a:cubicBezTo>
                <a:cubicBezTo>
                  <a:pt x="38400" y="96206"/>
                  <a:pt x="38400" y="96206"/>
                  <a:pt x="38400" y="96206"/>
                </a:cubicBezTo>
                <a:cubicBezTo>
                  <a:pt x="38400" y="96206"/>
                  <a:pt x="38400" y="96206"/>
                  <a:pt x="38400" y="96206"/>
                </a:cubicBezTo>
                <a:cubicBezTo>
                  <a:pt x="57600" y="105517"/>
                  <a:pt x="86400" y="112758"/>
                  <a:pt x="120000" y="120000"/>
                </a:cubicBezTo>
                <a:cubicBezTo>
                  <a:pt x="120000" y="120000"/>
                  <a:pt x="120000" y="120000"/>
                  <a:pt x="120000" y="120000"/>
                </a:cubicBezTo>
                <a:cubicBezTo>
                  <a:pt x="115200" y="120000"/>
                  <a:pt x="115200" y="120000"/>
                  <a:pt x="115200" y="120000"/>
                </a:cubicBezTo>
                <a:cubicBezTo>
                  <a:pt x="76800" y="111724"/>
                  <a:pt x="43200" y="101379"/>
                  <a:pt x="24000" y="88965"/>
                </a:cubicBezTo>
                <a:moveTo>
                  <a:pt x="0" y="60000"/>
                </a:moveTo>
                <a:cubicBezTo>
                  <a:pt x="0" y="60000"/>
                  <a:pt x="0" y="60000"/>
                  <a:pt x="0" y="60000"/>
                </a:cubicBezTo>
                <a:cubicBezTo>
                  <a:pt x="0" y="60000"/>
                  <a:pt x="0" y="60000"/>
                  <a:pt x="0" y="60000"/>
                </a:cubicBezTo>
                <a:cubicBezTo>
                  <a:pt x="0" y="60000"/>
                  <a:pt x="0" y="60000"/>
                  <a:pt x="0" y="60000"/>
                </a:cubicBezTo>
                <a:moveTo>
                  <a:pt x="0" y="60000"/>
                </a:moveTo>
                <a:cubicBezTo>
                  <a:pt x="0" y="60000"/>
                  <a:pt x="0" y="60000"/>
                  <a:pt x="0" y="60000"/>
                </a:cubicBezTo>
                <a:cubicBezTo>
                  <a:pt x="0" y="60000"/>
                  <a:pt x="0" y="60000"/>
                  <a:pt x="0" y="60000"/>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8965"/>
                </a:moveTo>
                <a:cubicBezTo>
                  <a:pt x="0" y="58965"/>
                  <a:pt x="0" y="58965"/>
                  <a:pt x="0" y="58965"/>
                </a:cubicBezTo>
                <a:cubicBezTo>
                  <a:pt x="0" y="58965"/>
                  <a:pt x="0" y="58965"/>
                  <a:pt x="0" y="58965"/>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7931"/>
                </a:moveTo>
                <a:cubicBezTo>
                  <a:pt x="0" y="57931"/>
                  <a:pt x="0" y="57931"/>
                  <a:pt x="0" y="57931"/>
                </a:cubicBezTo>
                <a:cubicBezTo>
                  <a:pt x="0" y="57931"/>
                  <a:pt x="0" y="57931"/>
                  <a:pt x="0" y="57931"/>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6896"/>
                </a:moveTo>
                <a:cubicBezTo>
                  <a:pt x="0" y="56896"/>
                  <a:pt x="0" y="56896"/>
                  <a:pt x="0" y="56896"/>
                </a:cubicBezTo>
                <a:cubicBezTo>
                  <a:pt x="0" y="56896"/>
                  <a:pt x="0" y="56896"/>
                  <a:pt x="0" y="56896"/>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5862"/>
                </a:moveTo>
                <a:cubicBezTo>
                  <a:pt x="0" y="55862"/>
                  <a:pt x="0" y="55862"/>
                  <a:pt x="0" y="55862"/>
                </a:cubicBezTo>
                <a:cubicBezTo>
                  <a:pt x="0" y="55862"/>
                  <a:pt x="0" y="55862"/>
                  <a:pt x="0" y="55862"/>
                </a:cubicBezTo>
                <a:moveTo>
                  <a:pt x="0" y="54827"/>
                </a:moveTo>
                <a:cubicBezTo>
                  <a:pt x="0" y="54827"/>
                  <a:pt x="0" y="54827"/>
                  <a:pt x="0" y="54827"/>
                </a:cubicBezTo>
                <a:cubicBezTo>
                  <a:pt x="0" y="54827"/>
                  <a:pt x="0" y="54827"/>
                  <a:pt x="0" y="54827"/>
                </a:cubicBezTo>
                <a:moveTo>
                  <a:pt x="0" y="54827"/>
                </a:moveTo>
                <a:cubicBezTo>
                  <a:pt x="0" y="54827"/>
                  <a:pt x="0" y="54827"/>
                  <a:pt x="0" y="54827"/>
                </a:cubicBezTo>
                <a:cubicBezTo>
                  <a:pt x="0" y="54827"/>
                  <a:pt x="0" y="54827"/>
                  <a:pt x="0" y="54827"/>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4400" y="35172"/>
                </a:moveTo>
                <a:cubicBezTo>
                  <a:pt x="14400" y="35172"/>
                  <a:pt x="14400" y="35172"/>
                  <a:pt x="14400" y="35172"/>
                </a:cubicBezTo>
                <a:cubicBezTo>
                  <a:pt x="14400" y="35172"/>
                  <a:pt x="14400" y="35172"/>
                  <a:pt x="14400" y="35172"/>
                </a:cubicBezTo>
                <a:moveTo>
                  <a:pt x="19200" y="35172"/>
                </a:moveTo>
                <a:cubicBezTo>
                  <a:pt x="19200" y="35172"/>
                  <a:pt x="19200" y="35172"/>
                  <a:pt x="14400" y="35172"/>
                </a:cubicBezTo>
                <a:cubicBezTo>
                  <a:pt x="19200" y="35172"/>
                  <a:pt x="19200" y="35172"/>
                  <a:pt x="19200" y="35172"/>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9200" y="34137"/>
                </a:moveTo>
                <a:cubicBezTo>
                  <a:pt x="19200" y="34137"/>
                  <a:pt x="19200" y="34137"/>
                  <a:pt x="19200" y="34137"/>
                </a:cubicBezTo>
                <a:cubicBezTo>
                  <a:pt x="19200" y="34137"/>
                  <a:pt x="19200" y="34137"/>
                  <a:pt x="19200" y="34137"/>
                </a:cubicBezTo>
                <a:moveTo>
                  <a:pt x="120000" y="0"/>
                </a:moveTo>
                <a:cubicBezTo>
                  <a:pt x="72000" y="9310"/>
                  <a:pt x="38400" y="20689"/>
                  <a:pt x="19200" y="34137"/>
                </a:cubicBezTo>
                <a:cubicBezTo>
                  <a:pt x="38400" y="20689"/>
                  <a:pt x="72000" y="9310"/>
                  <a:pt x="115200" y="0"/>
                </a:cubicBezTo>
                <a:cubicBezTo>
                  <a:pt x="120000" y="0"/>
                  <a:pt x="120000" y="0"/>
                  <a:pt x="120000" y="0"/>
                </a:cubicBezTo>
                <a:cubicBezTo>
                  <a:pt x="120000" y="0"/>
                  <a:pt x="120000" y="0"/>
                  <a:pt x="120000" y="0"/>
                </a:cubicBezTo>
              </a:path>
            </a:pathLst>
          </a:custGeom>
          <a:solidFill>
            <a:srgbClr val="8EAA4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581">
            <a:extLst>
              <a:ext uri="{FF2B5EF4-FFF2-40B4-BE49-F238E27FC236}">
                <a16:creationId xmlns:a16="http://schemas.microsoft.com/office/drawing/2014/main" id="{A9D8A760-A95C-4C21-A343-ADA582A5510F}"/>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582">
            <a:extLst>
              <a:ext uri="{FF2B5EF4-FFF2-40B4-BE49-F238E27FC236}">
                <a16:creationId xmlns:a16="http://schemas.microsoft.com/office/drawing/2014/main" id="{FBB9BAF4-6264-4943-8CE1-A7A54684F369}"/>
              </a:ext>
            </a:extLst>
          </p:cNvPr>
          <p:cNvSpPr/>
          <p:nvPr userDrawn="1"/>
        </p:nvSpPr>
        <p:spPr>
          <a:xfrm>
            <a:off x="9624315" y="4123811"/>
            <a:ext cx="269874" cy="266699"/>
          </a:xfrm>
          <a:custGeom>
            <a:avLst/>
            <a:gdLst/>
            <a:ahLst/>
            <a:cxnLst/>
            <a:rect l="0" t="0" r="0" b="0"/>
            <a:pathLst>
              <a:path w="120000" h="120000" extrusionOk="0">
                <a:moveTo>
                  <a:pt x="120000" y="0"/>
                </a:moveTo>
                <a:lnTo>
                  <a:pt x="120000" y="0"/>
                </a:lnTo>
                <a:lnTo>
                  <a:pt x="0" y="120000"/>
                </a:lnTo>
                <a:lnTo>
                  <a:pt x="0" y="120000"/>
                </a:lnTo>
                <a:lnTo>
                  <a:pt x="12000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583">
            <a:extLst>
              <a:ext uri="{FF2B5EF4-FFF2-40B4-BE49-F238E27FC236}">
                <a16:creationId xmlns:a16="http://schemas.microsoft.com/office/drawing/2014/main" id="{8C68848B-1B9B-499B-994E-821190EA18C2}"/>
              </a:ext>
            </a:extLst>
          </p:cNvPr>
          <p:cNvSpPr/>
          <p:nvPr userDrawn="1"/>
        </p:nvSpPr>
        <p:spPr>
          <a:xfrm>
            <a:off x="9411590" y="4177786"/>
            <a:ext cx="212724" cy="212724"/>
          </a:xfrm>
          <a:custGeom>
            <a:avLst/>
            <a:gdLst/>
            <a:ahLst/>
            <a:cxnLst/>
            <a:rect l="0" t="0" r="0" b="0"/>
            <a:pathLst>
              <a:path w="120000" h="120000" extrusionOk="0">
                <a:moveTo>
                  <a:pt x="0" y="0"/>
                </a:moveTo>
                <a:cubicBezTo>
                  <a:pt x="0" y="1904"/>
                  <a:pt x="1904" y="1904"/>
                  <a:pt x="1904" y="1904"/>
                </a:cubicBezTo>
                <a:cubicBezTo>
                  <a:pt x="24761" y="24761"/>
                  <a:pt x="24761" y="24761"/>
                  <a:pt x="24761" y="24761"/>
                </a:cubicBezTo>
                <a:cubicBezTo>
                  <a:pt x="120000" y="120000"/>
                  <a:pt x="120000" y="120000"/>
                  <a:pt x="120000" y="120000"/>
                </a:cubicBezTo>
                <a:cubicBezTo>
                  <a:pt x="120000" y="120000"/>
                  <a:pt x="120000" y="120000"/>
                  <a:pt x="120000" y="120000"/>
                </a:cubicBezTo>
                <a:cubicBezTo>
                  <a:pt x="24761" y="24761"/>
                  <a:pt x="24761" y="24761"/>
                  <a:pt x="24761" y="24761"/>
                </a:cubicBezTo>
                <a:cubicBezTo>
                  <a:pt x="1904" y="3809"/>
                  <a:pt x="1904" y="3809"/>
                  <a:pt x="1904" y="3809"/>
                </a:cubicBezTo>
                <a:cubicBezTo>
                  <a:pt x="1904" y="1904"/>
                  <a:pt x="0" y="1904"/>
                  <a:pt x="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584">
            <a:extLst>
              <a:ext uri="{FF2B5EF4-FFF2-40B4-BE49-F238E27FC236}">
                <a16:creationId xmlns:a16="http://schemas.microsoft.com/office/drawing/2014/main" id="{1C89C524-8B4B-46A7-AF25-0D7C30AF1FD6}"/>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close/>
              </a:path>
            </a:pathLst>
          </a:custGeom>
          <a:solidFill>
            <a:srgbClr val="9BBB4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585">
            <a:extLst>
              <a:ext uri="{FF2B5EF4-FFF2-40B4-BE49-F238E27FC236}">
                <a16:creationId xmlns:a16="http://schemas.microsoft.com/office/drawing/2014/main" id="{5045C00C-1DE2-4806-BB50-1C2485755BFB}"/>
              </a:ext>
            </a:extLst>
          </p:cNvPr>
          <p:cNvSpPr/>
          <p:nvPr userDrawn="1"/>
        </p:nvSpPr>
        <p:spPr>
          <a:xfrm>
            <a:off x="9624315" y="4390511"/>
            <a:ext cx="269874" cy="268288"/>
          </a:xfrm>
          <a:custGeom>
            <a:avLst/>
            <a:gdLst/>
            <a:ahLst/>
            <a:cxnLst/>
            <a:rect l="0" t="0" r="0" b="0"/>
            <a:pathLst>
              <a:path w="120000" h="120000" extrusionOk="0">
                <a:moveTo>
                  <a:pt x="0" y="0"/>
                </a:moveTo>
                <a:lnTo>
                  <a:pt x="0" y="0"/>
                </a:lnTo>
                <a:lnTo>
                  <a:pt x="120000" y="120000"/>
                </a:lnTo>
                <a:lnTo>
                  <a:pt x="120000" y="120000"/>
                </a:lnTo>
                <a:lnTo>
                  <a:pt x="0" y="0"/>
                </a:lnTo>
              </a:path>
            </a:pathLst>
          </a:cu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586">
            <a:extLst>
              <a:ext uri="{FF2B5EF4-FFF2-40B4-BE49-F238E27FC236}">
                <a16:creationId xmlns:a16="http://schemas.microsoft.com/office/drawing/2014/main" id="{FEED0952-36D5-44E5-8BD4-A92505E8DBBD}"/>
              </a:ext>
            </a:extLst>
          </p:cNvPr>
          <p:cNvSpPr/>
          <p:nvPr userDrawn="1"/>
        </p:nvSpPr>
        <p:spPr>
          <a:xfrm>
            <a:off x="9246490" y="4484172"/>
            <a:ext cx="284162" cy="174625"/>
          </a:xfrm>
          <a:custGeom>
            <a:avLst/>
            <a:gdLst/>
            <a:ahLst/>
            <a:cxnLst/>
            <a:rect l="0" t="0" r="0" b="0"/>
            <a:pathLst>
              <a:path w="120000" h="120000" extrusionOk="0">
                <a:moveTo>
                  <a:pt x="0" y="120000"/>
                </a:moveTo>
                <a:cubicBezTo>
                  <a:pt x="0" y="120000"/>
                  <a:pt x="0" y="120000"/>
                  <a:pt x="0" y="120000"/>
                </a:cubicBezTo>
                <a:cubicBezTo>
                  <a:pt x="0" y="120000"/>
                  <a:pt x="0" y="120000"/>
                  <a:pt x="0" y="120000"/>
                </a:cubicBezTo>
                <a:moveTo>
                  <a:pt x="120000" y="0"/>
                </a:moveTo>
                <a:cubicBezTo>
                  <a:pt x="88571" y="50769"/>
                  <a:pt x="88571" y="50769"/>
                  <a:pt x="88571" y="50769"/>
                </a:cubicBezTo>
                <a:cubicBezTo>
                  <a:pt x="71428" y="78461"/>
                  <a:pt x="71428" y="78461"/>
                  <a:pt x="71428" y="78461"/>
                </a:cubicBezTo>
                <a:cubicBezTo>
                  <a:pt x="67142" y="83076"/>
                  <a:pt x="62857" y="90000"/>
                  <a:pt x="57142" y="94615"/>
                </a:cubicBezTo>
                <a:cubicBezTo>
                  <a:pt x="62857" y="90000"/>
                  <a:pt x="67142" y="83076"/>
                  <a:pt x="71428" y="78461"/>
                </a:cubicBezTo>
                <a:cubicBezTo>
                  <a:pt x="88571" y="50769"/>
                  <a:pt x="88571" y="50769"/>
                  <a:pt x="88571" y="50769"/>
                </a:cubicBezTo>
                <a:cubicBezTo>
                  <a:pt x="120000" y="0"/>
                  <a:pt x="120000" y="0"/>
                  <a:pt x="120000" y="0"/>
                </a:cubicBezTo>
              </a:path>
            </a:pathLst>
          </a:custGeom>
          <a:solidFill>
            <a:srgbClr val="839B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589">
            <a:extLst>
              <a:ext uri="{FF2B5EF4-FFF2-40B4-BE49-F238E27FC236}">
                <a16:creationId xmlns:a16="http://schemas.microsoft.com/office/drawing/2014/main" id="{E884813A-F4EF-40E9-B3A6-4950B97C1887}"/>
              </a:ext>
            </a:extLst>
          </p:cNvPr>
          <p:cNvSpPr/>
          <p:nvPr/>
        </p:nvSpPr>
        <p:spPr>
          <a:xfrm>
            <a:off x="507146" y="1306070"/>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Shape 592">
            <a:extLst>
              <a:ext uri="{FF2B5EF4-FFF2-40B4-BE49-F238E27FC236}">
                <a16:creationId xmlns:a16="http://schemas.microsoft.com/office/drawing/2014/main" id="{AAA8852D-ADBD-428C-9A9E-ECC06B2A1C8E}"/>
              </a:ext>
            </a:extLst>
          </p:cNvPr>
          <p:cNvSpPr/>
          <p:nvPr/>
        </p:nvSpPr>
        <p:spPr>
          <a:xfrm>
            <a:off x="507146" y="253426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6" name="Shape 595">
            <a:extLst>
              <a:ext uri="{FF2B5EF4-FFF2-40B4-BE49-F238E27FC236}">
                <a16:creationId xmlns:a16="http://schemas.microsoft.com/office/drawing/2014/main" id="{8AE6DBD2-7D33-46C1-9E64-28BF359B0104}"/>
              </a:ext>
            </a:extLst>
          </p:cNvPr>
          <p:cNvSpPr/>
          <p:nvPr/>
        </p:nvSpPr>
        <p:spPr>
          <a:xfrm>
            <a:off x="506448" y="511559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598">
            <a:extLst>
              <a:ext uri="{FF2B5EF4-FFF2-40B4-BE49-F238E27FC236}">
                <a16:creationId xmlns:a16="http://schemas.microsoft.com/office/drawing/2014/main" id="{2C7B1013-AD5D-4565-B2EF-4C07C6777630}"/>
              </a:ext>
            </a:extLst>
          </p:cNvPr>
          <p:cNvSpPr/>
          <p:nvPr/>
        </p:nvSpPr>
        <p:spPr>
          <a:xfrm>
            <a:off x="506448" y="3848180"/>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53" name="Shape 602">
            <a:extLst>
              <a:ext uri="{FF2B5EF4-FFF2-40B4-BE49-F238E27FC236}">
                <a16:creationId xmlns:a16="http://schemas.microsoft.com/office/drawing/2014/main" id="{7B33A154-CF9B-4BBA-B0EF-14CE3F43F98C}"/>
              </a:ext>
            </a:extLst>
          </p:cNvPr>
          <p:cNvGrpSpPr/>
          <p:nvPr userDrawn="1"/>
        </p:nvGrpSpPr>
        <p:grpSpPr>
          <a:xfrm>
            <a:off x="8852789" y="1619529"/>
            <a:ext cx="2105024" cy="1658938"/>
            <a:chOff x="5946775" y="4468571"/>
            <a:chExt cx="2105024" cy="1658938"/>
          </a:xfrm>
        </p:grpSpPr>
        <p:sp>
          <p:nvSpPr>
            <p:cNvPr id="54" name="Shape 603">
              <a:extLst>
                <a:ext uri="{FF2B5EF4-FFF2-40B4-BE49-F238E27FC236}">
                  <a16:creationId xmlns:a16="http://schemas.microsoft.com/office/drawing/2014/main" id="{6D0286BE-7642-43A5-A4A0-9DC43DDCE54B}"/>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5" name="Shape 604">
              <a:extLst>
                <a:ext uri="{FF2B5EF4-FFF2-40B4-BE49-F238E27FC236}">
                  <a16:creationId xmlns:a16="http://schemas.microsoft.com/office/drawing/2014/main" id="{E016D335-6A07-4365-B5BF-7C639A9192DB}"/>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6" name="Shape 605">
              <a:extLst>
                <a:ext uri="{FF2B5EF4-FFF2-40B4-BE49-F238E27FC236}">
                  <a16:creationId xmlns:a16="http://schemas.microsoft.com/office/drawing/2014/main" id="{3E628A15-BDA1-49B1-84F5-26A94C2F6AA4}"/>
                </a:ext>
              </a:extLst>
            </p:cNvPr>
            <p:cNvSpPr/>
            <p:nvPr/>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606">
              <a:extLst>
                <a:ext uri="{FF2B5EF4-FFF2-40B4-BE49-F238E27FC236}">
                  <a16:creationId xmlns:a16="http://schemas.microsoft.com/office/drawing/2014/main" id="{24CA120C-D643-4239-ACF1-4E9222CCE7D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8" name="Shape 607">
              <a:extLst>
                <a:ext uri="{FF2B5EF4-FFF2-40B4-BE49-F238E27FC236}">
                  <a16:creationId xmlns:a16="http://schemas.microsoft.com/office/drawing/2014/main" id="{3D713302-F2F8-4E6F-8AA8-9144EF74371D}"/>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74" name="Shape 623">
            <a:extLst>
              <a:ext uri="{FF2B5EF4-FFF2-40B4-BE49-F238E27FC236}">
                <a16:creationId xmlns:a16="http://schemas.microsoft.com/office/drawing/2014/main" id="{2EAED949-A52D-4893-883E-04AEF4A8D896}"/>
              </a:ext>
            </a:extLst>
          </p:cNvPr>
          <p:cNvGrpSpPr/>
          <p:nvPr userDrawn="1"/>
        </p:nvGrpSpPr>
        <p:grpSpPr>
          <a:xfrm>
            <a:off x="7179565" y="559872"/>
            <a:ext cx="2105024" cy="1658938"/>
            <a:chOff x="4146550" y="1468196"/>
            <a:chExt cx="2105024" cy="1658938"/>
          </a:xfrm>
        </p:grpSpPr>
        <p:sp>
          <p:nvSpPr>
            <p:cNvPr id="75" name="Shape 624">
              <a:extLst>
                <a:ext uri="{FF2B5EF4-FFF2-40B4-BE49-F238E27FC236}">
                  <a16:creationId xmlns:a16="http://schemas.microsoft.com/office/drawing/2014/main" id="{A601D22C-50CB-4BB4-9806-FFDBC731EAF8}"/>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625">
              <a:extLst>
                <a:ext uri="{FF2B5EF4-FFF2-40B4-BE49-F238E27FC236}">
                  <a16:creationId xmlns:a16="http://schemas.microsoft.com/office/drawing/2014/main" id="{AF421FC4-672A-40DE-9D19-ACFFDBCCF8D5}"/>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626">
              <a:extLst>
                <a:ext uri="{FF2B5EF4-FFF2-40B4-BE49-F238E27FC236}">
                  <a16:creationId xmlns:a16="http://schemas.microsoft.com/office/drawing/2014/main" id="{0BEBBCE7-BE17-4F70-B2B2-0E06C4911BA6}"/>
                </a:ext>
              </a:extLst>
            </p:cNvPr>
            <p:cNvSpPr/>
            <p:nvPr userDrawn="1"/>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627">
              <a:extLst>
                <a:ext uri="{FF2B5EF4-FFF2-40B4-BE49-F238E27FC236}">
                  <a16:creationId xmlns:a16="http://schemas.microsoft.com/office/drawing/2014/main" id="{BB84F295-6865-412A-AD4C-6979E119EF0D}"/>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628">
              <a:extLst>
                <a:ext uri="{FF2B5EF4-FFF2-40B4-BE49-F238E27FC236}">
                  <a16:creationId xmlns:a16="http://schemas.microsoft.com/office/drawing/2014/main" id="{14A75ED6-B7DD-4149-8AA4-FBB71FCCE78B}"/>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81" name="Text Placeholder 62">
            <a:extLst>
              <a:ext uri="{FF2B5EF4-FFF2-40B4-BE49-F238E27FC236}">
                <a16:creationId xmlns:a16="http://schemas.microsoft.com/office/drawing/2014/main" id="{7433CFC7-3069-40D0-A5C1-AB9A9544A4E6}"/>
              </a:ext>
            </a:extLst>
          </p:cNvPr>
          <p:cNvSpPr>
            <a:spLocks noGrp="1"/>
          </p:cNvSpPr>
          <p:nvPr>
            <p:ph type="body" sz="quarter" idx="27" hasCustomPrompt="1"/>
          </p:nvPr>
        </p:nvSpPr>
        <p:spPr>
          <a:xfrm>
            <a:off x="905608" y="1249053"/>
            <a:ext cx="5190391" cy="396875"/>
          </a:xfrm>
          <a:prstGeom prst="rect">
            <a:avLst/>
          </a:prstGeom>
        </p:spPr>
        <p:txBody>
          <a:bodyPr/>
          <a:lstStyle>
            <a:lvl1pPr algn="l">
              <a:defRPr b="1"/>
            </a:lvl1pPr>
          </a:lstStyle>
          <a:p>
            <a:pPr lvl="0"/>
            <a:r>
              <a:rPr lang="en-US" dirty="0"/>
              <a:t>Header 1</a:t>
            </a:r>
          </a:p>
        </p:txBody>
      </p:sp>
      <p:sp>
        <p:nvSpPr>
          <p:cNvPr id="82" name="Text Placeholder 5">
            <a:extLst>
              <a:ext uri="{FF2B5EF4-FFF2-40B4-BE49-F238E27FC236}">
                <a16:creationId xmlns:a16="http://schemas.microsoft.com/office/drawing/2014/main" id="{2F257E7D-F8D9-4B71-B9AC-178024041F8B}"/>
              </a:ext>
            </a:extLst>
          </p:cNvPr>
          <p:cNvSpPr>
            <a:spLocks noGrp="1"/>
          </p:cNvSpPr>
          <p:nvPr>
            <p:ph type="body" sz="quarter" idx="24" hasCustomPrompt="1"/>
          </p:nvPr>
        </p:nvSpPr>
        <p:spPr>
          <a:xfrm>
            <a:off x="905609" y="16605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3" name="Text Placeholder 62">
            <a:extLst>
              <a:ext uri="{FF2B5EF4-FFF2-40B4-BE49-F238E27FC236}">
                <a16:creationId xmlns:a16="http://schemas.microsoft.com/office/drawing/2014/main" id="{F0852F3D-EFF0-492D-AD94-3C30E6CF0A44}"/>
              </a:ext>
            </a:extLst>
          </p:cNvPr>
          <p:cNvSpPr>
            <a:spLocks noGrp="1"/>
          </p:cNvSpPr>
          <p:nvPr>
            <p:ph type="body" sz="quarter" idx="28" hasCustomPrompt="1"/>
          </p:nvPr>
        </p:nvSpPr>
        <p:spPr>
          <a:xfrm>
            <a:off x="905608" y="2518553"/>
            <a:ext cx="5190391" cy="396875"/>
          </a:xfrm>
          <a:prstGeom prst="rect">
            <a:avLst/>
          </a:prstGeom>
        </p:spPr>
        <p:txBody>
          <a:bodyPr/>
          <a:lstStyle>
            <a:lvl1pPr algn="l">
              <a:defRPr b="1"/>
            </a:lvl1pPr>
          </a:lstStyle>
          <a:p>
            <a:pPr lvl="0"/>
            <a:r>
              <a:rPr lang="en-US" dirty="0"/>
              <a:t>Header 2</a:t>
            </a:r>
          </a:p>
        </p:txBody>
      </p:sp>
      <p:sp>
        <p:nvSpPr>
          <p:cNvPr id="94" name="Text Placeholder 5">
            <a:extLst>
              <a:ext uri="{FF2B5EF4-FFF2-40B4-BE49-F238E27FC236}">
                <a16:creationId xmlns:a16="http://schemas.microsoft.com/office/drawing/2014/main" id="{1AF3D49D-8F67-4495-B41F-6E6CAAD3196E}"/>
              </a:ext>
            </a:extLst>
          </p:cNvPr>
          <p:cNvSpPr>
            <a:spLocks noGrp="1"/>
          </p:cNvSpPr>
          <p:nvPr>
            <p:ph type="body" sz="quarter" idx="29" hasCustomPrompt="1"/>
          </p:nvPr>
        </p:nvSpPr>
        <p:spPr>
          <a:xfrm>
            <a:off x="905609" y="293009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6" name="Text Placeholder 62">
            <a:extLst>
              <a:ext uri="{FF2B5EF4-FFF2-40B4-BE49-F238E27FC236}">
                <a16:creationId xmlns:a16="http://schemas.microsoft.com/office/drawing/2014/main" id="{6E87BDD1-5F4C-44B7-A897-01E93D130F4B}"/>
              </a:ext>
            </a:extLst>
          </p:cNvPr>
          <p:cNvSpPr>
            <a:spLocks noGrp="1"/>
          </p:cNvSpPr>
          <p:nvPr>
            <p:ph type="body" sz="quarter" idx="30" hasCustomPrompt="1"/>
          </p:nvPr>
        </p:nvSpPr>
        <p:spPr>
          <a:xfrm>
            <a:off x="905608" y="3774421"/>
            <a:ext cx="5190391" cy="396875"/>
          </a:xfrm>
          <a:prstGeom prst="rect">
            <a:avLst/>
          </a:prstGeom>
        </p:spPr>
        <p:txBody>
          <a:bodyPr/>
          <a:lstStyle>
            <a:lvl1pPr algn="l">
              <a:defRPr b="1"/>
            </a:lvl1pPr>
          </a:lstStyle>
          <a:p>
            <a:pPr lvl="0"/>
            <a:r>
              <a:rPr lang="en-US" dirty="0"/>
              <a:t>Header 3</a:t>
            </a:r>
          </a:p>
        </p:txBody>
      </p:sp>
      <p:sp>
        <p:nvSpPr>
          <p:cNvPr id="97" name="Text Placeholder 5">
            <a:extLst>
              <a:ext uri="{FF2B5EF4-FFF2-40B4-BE49-F238E27FC236}">
                <a16:creationId xmlns:a16="http://schemas.microsoft.com/office/drawing/2014/main" id="{781F4AF0-8CFB-40C5-A9A9-A1D7DC64F388}"/>
              </a:ext>
            </a:extLst>
          </p:cNvPr>
          <p:cNvSpPr>
            <a:spLocks noGrp="1"/>
          </p:cNvSpPr>
          <p:nvPr>
            <p:ph type="body" sz="quarter" idx="31" hasCustomPrompt="1"/>
          </p:nvPr>
        </p:nvSpPr>
        <p:spPr>
          <a:xfrm>
            <a:off x="905609" y="4185967"/>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99" name="Text Placeholder 62">
            <a:extLst>
              <a:ext uri="{FF2B5EF4-FFF2-40B4-BE49-F238E27FC236}">
                <a16:creationId xmlns:a16="http://schemas.microsoft.com/office/drawing/2014/main" id="{E43C4915-D393-4C7F-8D70-439CEDBB2269}"/>
              </a:ext>
            </a:extLst>
          </p:cNvPr>
          <p:cNvSpPr>
            <a:spLocks noGrp="1"/>
          </p:cNvSpPr>
          <p:nvPr>
            <p:ph type="body" sz="quarter" idx="32" hasCustomPrompt="1"/>
          </p:nvPr>
        </p:nvSpPr>
        <p:spPr>
          <a:xfrm>
            <a:off x="905608" y="5041623"/>
            <a:ext cx="5190391" cy="396875"/>
          </a:xfrm>
          <a:prstGeom prst="rect">
            <a:avLst/>
          </a:prstGeom>
        </p:spPr>
        <p:txBody>
          <a:bodyPr/>
          <a:lstStyle>
            <a:lvl1pPr algn="l">
              <a:defRPr b="1"/>
            </a:lvl1pPr>
          </a:lstStyle>
          <a:p>
            <a:pPr lvl="0"/>
            <a:r>
              <a:rPr lang="en-US" dirty="0"/>
              <a:t>Header 4</a:t>
            </a:r>
          </a:p>
        </p:txBody>
      </p:sp>
      <p:sp>
        <p:nvSpPr>
          <p:cNvPr id="100" name="Text Placeholder 5">
            <a:extLst>
              <a:ext uri="{FF2B5EF4-FFF2-40B4-BE49-F238E27FC236}">
                <a16:creationId xmlns:a16="http://schemas.microsoft.com/office/drawing/2014/main" id="{921FD2A7-3B72-4FB6-8157-D91A0F5ADCE1}"/>
              </a:ext>
            </a:extLst>
          </p:cNvPr>
          <p:cNvSpPr>
            <a:spLocks noGrp="1"/>
          </p:cNvSpPr>
          <p:nvPr>
            <p:ph type="body" sz="quarter" idx="33" hasCustomPrompt="1"/>
          </p:nvPr>
        </p:nvSpPr>
        <p:spPr>
          <a:xfrm>
            <a:off x="905609" y="5453169"/>
            <a:ext cx="5190391" cy="75745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grpSp>
        <p:nvGrpSpPr>
          <p:cNvPr id="83" name="Shape 623">
            <a:extLst>
              <a:ext uri="{FF2B5EF4-FFF2-40B4-BE49-F238E27FC236}">
                <a16:creationId xmlns:a16="http://schemas.microsoft.com/office/drawing/2014/main" id="{ACD4F1E6-16C0-4E4D-ADDE-258B5D035B84}"/>
              </a:ext>
            </a:extLst>
          </p:cNvPr>
          <p:cNvGrpSpPr/>
          <p:nvPr userDrawn="1"/>
        </p:nvGrpSpPr>
        <p:grpSpPr>
          <a:xfrm>
            <a:off x="7179565" y="2719086"/>
            <a:ext cx="2105024" cy="1658938"/>
            <a:chOff x="4146550" y="1468196"/>
            <a:chExt cx="2105024" cy="1658938"/>
          </a:xfrm>
        </p:grpSpPr>
        <p:sp>
          <p:nvSpPr>
            <p:cNvPr id="84" name="Shape 624">
              <a:extLst>
                <a:ext uri="{FF2B5EF4-FFF2-40B4-BE49-F238E27FC236}">
                  <a16:creationId xmlns:a16="http://schemas.microsoft.com/office/drawing/2014/main" id="{79FF71AC-572E-4677-8518-77B036EDD0EE}"/>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625">
              <a:extLst>
                <a:ext uri="{FF2B5EF4-FFF2-40B4-BE49-F238E27FC236}">
                  <a16:creationId xmlns:a16="http://schemas.microsoft.com/office/drawing/2014/main" id="{B8651981-8299-466B-ADFE-B6AB229F4670}"/>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626">
              <a:extLst>
                <a:ext uri="{FF2B5EF4-FFF2-40B4-BE49-F238E27FC236}">
                  <a16:creationId xmlns:a16="http://schemas.microsoft.com/office/drawing/2014/main" id="{6F8E9060-C5A4-4C1F-B317-A16D538208D9}"/>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87" name="Shape 627">
              <a:extLst>
                <a:ext uri="{FF2B5EF4-FFF2-40B4-BE49-F238E27FC236}">
                  <a16:creationId xmlns:a16="http://schemas.microsoft.com/office/drawing/2014/main" id="{E4B995BC-687E-49CA-8F3D-B7641AF62808}"/>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628">
              <a:extLst>
                <a:ext uri="{FF2B5EF4-FFF2-40B4-BE49-F238E27FC236}">
                  <a16:creationId xmlns:a16="http://schemas.microsoft.com/office/drawing/2014/main" id="{9F4BC6D9-7786-4A20-BAFF-84F2E354D9EF}"/>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90" name="Shape 602">
            <a:extLst>
              <a:ext uri="{FF2B5EF4-FFF2-40B4-BE49-F238E27FC236}">
                <a16:creationId xmlns:a16="http://schemas.microsoft.com/office/drawing/2014/main" id="{E5DECCDD-82F9-4BFE-A489-5DF857BA97FD}"/>
              </a:ext>
            </a:extLst>
          </p:cNvPr>
          <p:cNvGrpSpPr/>
          <p:nvPr userDrawn="1"/>
        </p:nvGrpSpPr>
        <p:grpSpPr>
          <a:xfrm>
            <a:off x="8852789" y="3752912"/>
            <a:ext cx="2105024" cy="1658938"/>
            <a:chOff x="5946775" y="4468571"/>
            <a:chExt cx="2105024" cy="1658938"/>
          </a:xfrm>
        </p:grpSpPr>
        <p:sp>
          <p:nvSpPr>
            <p:cNvPr id="91" name="Shape 603">
              <a:extLst>
                <a:ext uri="{FF2B5EF4-FFF2-40B4-BE49-F238E27FC236}">
                  <a16:creationId xmlns:a16="http://schemas.microsoft.com/office/drawing/2014/main" id="{73669C53-560E-4DFF-8D36-1A85B548F228}"/>
                </a:ext>
              </a:extLst>
            </p:cNvPr>
            <p:cNvSpPr/>
            <p:nvPr/>
          </p:nvSpPr>
          <p:spPr>
            <a:xfrm>
              <a:off x="5946775" y="5032135"/>
              <a:ext cx="2105024" cy="534988"/>
            </a:xfrm>
            <a:custGeom>
              <a:avLst/>
              <a:gdLst/>
              <a:ahLst/>
              <a:cxnLst/>
              <a:rect l="0" t="0" r="0" b="0"/>
              <a:pathLst>
                <a:path w="120000" h="120000" extrusionOk="0">
                  <a:moveTo>
                    <a:pt x="15192" y="120000"/>
                  </a:moveTo>
                  <a:cubicBezTo>
                    <a:pt x="104807" y="120000"/>
                    <a:pt x="104807" y="120000"/>
                    <a:pt x="104807" y="120000"/>
                  </a:cubicBezTo>
                  <a:cubicBezTo>
                    <a:pt x="113269" y="120000"/>
                    <a:pt x="120000" y="92830"/>
                    <a:pt x="120000" y="59622"/>
                  </a:cubicBezTo>
                  <a:cubicBezTo>
                    <a:pt x="120000" y="26415"/>
                    <a:pt x="113269" y="0"/>
                    <a:pt x="104807" y="0"/>
                  </a:cubicBezTo>
                  <a:cubicBezTo>
                    <a:pt x="15192" y="0"/>
                    <a:pt x="15192" y="0"/>
                    <a:pt x="15192" y="0"/>
                  </a:cubicBezTo>
                  <a:cubicBezTo>
                    <a:pt x="6730" y="0"/>
                    <a:pt x="0" y="26415"/>
                    <a:pt x="0" y="59622"/>
                  </a:cubicBezTo>
                  <a:cubicBezTo>
                    <a:pt x="0" y="92830"/>
                    <a:pt x="6730" y="120000"/>
                    <a:pt x="15192" y="12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2" name="Shape 604">
              <a:extLst>
                <a:ext uri="{FF2B5EF4-FFF2-40B4-BE49-F238E27FC236}">
                  <a16:creationId xmlns:a16="http://schemas.microsoft.com/office/drawing/2014/main" id="{D9136105-05F8-4DE2-A18E-E12BF3AB0DB7}"/>
                </a:ext>
              </a:extLst>
            </p:cNvPr>
            <p:cNvSpPr/>
            <p:nvPr/>
          </p:nvSpPr>
          <p:spPr>
            <a:xfrm>
              <a:off x="5946775" y="4468571"/>
              <a:ext cx="1096962" cy="1658938"/>
            </a:xfrm>
            <a:custGeom>
              <a:avLst/>
              <a:gdLst/>
              <a:ahLst/>
              <a:cxnLst/>
              <a:rect l="0" t="0" r="0" b="0"/>
              <a:pathLst>
                <a:path w="120000" h="120000" extrusionOk="0">
                  <a:moveTo>
                    <a:pt x="0" y="60000"/>
                  </a:moveTo>
                  <a:cubicBezTo>
                    <a:pt x="0" y="65609"/>
                    <a:pt x="3323" y="70487"/>
                    <a:pt x="8861" y="74146"/>
                  </a:cubicBezTo>
                  <a:cubicBezTo>
                    <a:pt x="9230" y="74146"/>
                    <a:pt x="9230" y="74146"/>
                    <a:pt x="9230" y="74146"/>
                  </a:cubicBezTo>
                  <a:cubicBezTo>
                    <a:pt x="67200" y="112439"/>
                    <a:pt x="67200" y="112439"/>
                    <a:pt x="67200" y="112439"/>
                  </a:cubicBezTo>
                  <a:cubicBezTo>
                    <a:pt x="78646" y="120000"/>
                    <a:pt x="97107" y="120000"/>
                    <a:pt x="108553" y="112439"/>
                  </a:cubicBezTo>
                  <a:cubicBezTo>
                    <a:pt x="120000" y="104878"/>
                    <a:pt x="120000" y="92682"/>
                    <a:pt x="108553" y="85121"/>
                  </a:cubicBezTo>
                  <a:cubicBezTo>
                    <a:pt x="70523" y="60000"/>
                    <a:pt x="70523" y="60000"/>
                    <a:pt x="70523" y="60000"/>
                  </a:cubicBezTo>
                  <a:cubicBezTo>
                    <a:pt x="108553" y="35121"/>
                    <a:pt x="108553" y="35121"/>
                    <a:pt x="108553" y="35121"/>
                  </a:cubicBezTo>
                  <a:cubicBezTo>
                    <a:pt x="120000" y="27560"/>
                    <a:pt x="120000" y="15121"/>
                    <a:pt x="108553" y="7560"/>
                  </a:cubicBezTo>
                  <a:cubicBezTo>
                    <a:pt x="97107" y="0"/>
                    <a:pt x="78646" y="0"/>
                    <a:pt x="67200" y="7560"/>
                  </a:cubicBezTo>
                  <a:cubicBezTo>
                    <a:pt x="9230" y="45853"/>
                    <a:pt x="9230" y="45853"/>
                    <a:pt x="9230" y="45853"/>
                  </a:cubicBezTo>
                  <a:cubicBezTo>
                    <a:pt x="8861" y="45853"/>
                    <a:pt x="8861" y="45853"/>
                    <a:pt x="8861" y="45853"/>
                  </a:cubicBezTo>
                  <a:cubicBezTo>
                    <a:pt x="3323" y="49512"/>
                    <a:pt x="0" y="54390"/>
                    <a:pt x="0" y="60000"/>
                  </a:cubicBezTo>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5" name="Shape 605">
              <a:extLst>
                <a:ext uri="{FF2B5EF4-FFF2-40B4-BE49-F238E27FC236}">
                  <a16:creationId xmlns:a16="http://schemas.microsoft.com/office/drawing/2014/main" id="{C59B8332-E048-4F72-BBAA-5085E2671B36}"/>
                </a:ext>
              </a:extLst>
            </p:cNvPr>
            <p:cNvSpPr/>
            <p:nvPr userDrawn="1"/>
          </p:nvSpPr>
          <p:spPr>
            <a:xfrm>
              <a:off x="5946775" y="5032135"/>
              <a:ext cx="644524" cy="534988"/>
            </a:xfrm>
            <a:custGeom>
              <a:avLst/>
              <a:gdLst/>
              <a:ahLst/>
              <a:cxnLst/>
              <a:rect l="0" t="0" r="0" b="0"/>
              <a:pathLst>
                <a:path w="120000" h="120000" extrusionOk="0">
                  <a:moveTo>
                    <a:pt x="49633" y="0"/>
                  </a:moveTo>
                  <a:cubicBezTo>
                    <a:pt x="36439" y="0"/>
                    <a:pt x="24502" y="6037"/>
                    <a:pt x="15706" y="15849"/>
                  </a:cubicBezTo>
                  <a:cubicBezTo>
                    <a:pt x="15706" y="15849"/>
                    <a:pt x="15706" y="15849"/>
                    <a:pt x="15706" y="15849"/>
                  </a:cubicBezTo>
                  <a:cubicBezTo>
                    <a:pt x="15706" y="15849"/>
                    <a:pt x="15706" y="15849"/>
                    <a:pt x="15706" y="15849"/>
                  </a:cubicBezTo>
                  <a:cubicBezTo>
                    <a:pt x="15078" y="15849"/>
                    <a:pt x="15078" y="15849"/>
                    <a:pt x="15078" y="15849"/>
                  </a:cubicBezTo>
                  <a:cubicBezTo>
                    <a:pt x="9424" y="22641"/>
                    <a:pt x="5026" y="30943"/>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0754"/>
                  </a:cubicBezTo>
                  <a:cubicBezTo>
                    <a:pt x="2513" y="40754"/>
                    <a:pt x="2513" y="40754"/>
                    <a:pt x="2513" y="41509"/>
                  </a:cubicBezTo>
                  <a:cubicBezTo>
                    <a:pt x="2513" y="41509"/>
                    <a:pt x="2513"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1884" y="41509"/>
                    <a:pt x="1884" y="41509"/>
                    <a:pt x="1884" y="41509"/>
                  </a:cubicBezTo>
                  <a:cubicBezTo>
                    <a:pt x="628" y="46037"/>
                    <a:pt x="0" y="51320"/>
                    <a:pt x="0" y="55849"/>
                  </a:cubicBezTo>
                  <a:cubicBezTo>
                    <a:pt x="0" y="55849"/>
                    <a:pt x="0" y="55849"/>
                    <a:pt x="0" y="55849"/>
                  </a:cubicBezTo>
                  <a:cubicBezTo>
                    <a:pt x="0" y="55849"/>
                    <a:pt x="0" y="55849"/>
                    <a:pt x="0" y="55849"/>
                  </a:cubicBezTo>
                  <a:cubicBezTo>
                    <a:pt x="0" y="55849"/>
                    <a:pt x="0" y="55849"/>
                    <a:pt x="0" y="55849"/>
                  </a:cubicBezTo>
                  <a:cubicBezTo>
                    <a:pt x="0" y="55849"/>
                    <a:pt x="0" y="55849"/>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6603"/>
                  </a:cubicBezTo>
                  <a:cubicBezTo>
                    <a:pt x="0" y="56603"/>
                    <a:pt x="0" y="56603"/>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7358"/>
                  </a:cubicBezTo>
                  <a:cubicBezTo>
                    <a:pt x="0" y="57358"/>
                    <a:pt x="0" y="57358"/>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113"/>
                    <a:pt x="0" y="58113"/>
                  </a:cubicBezTo>
                  <a:cubicBezTo>
                    <a:pt x="0" y="58113"/>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8867"/>
                    <a:pt x="0" y="58867"/>
                    <a:pt x="0" y="58867"/>
                  </a:cubicBezTo>
                  <a:cubicBezTo>
                    <a:pt x="0" y="59622"/>
                    <a:pt x="0" y="59622"/>
                    <a:pt x="0" y="59622"/>
                  </a:cubicBezTo>
                  <a:cubicBezTo>
                    <a:pt x="0" y="59622"/>
                    <a:pt x="0" y="59622"/>
                    <a:pt x="0" y="59622"/>
                  </a:cubicBezTo>
                  <a:cubicBezTo>
                    <a:pt x="0" y="59622"/>
                    <a:pt x="0" y="59622"/>
                    <a:pt x="0" y="59622"/>
                  </a:cubicBezTo>
                  <a:cubicBezTo>
                    <a:pt x="0" y="59622"/>
                    <a:pt x="0" y="59622"/>
                    <a:pt x="0" y="59622"/>
                  </a:cubicBezTo>
                  <a:cubicBezTo>
                    <a:pt x="0" y="67169"/>
                    <a:pt x="628" y="74716"/>
                    <a:pt x="3141" y="80754"/>
                  </a:cubicBezTo>
                  <a:cubicBezTo>
                    <a:pt x="5654" y="89811"/>
                    <a:pt x="10052" y="97358"/>
                    <a:pt x="15078" y="103396"/>
                  </a:cubicBezTo>
                  <a:cubicBezTo>
                    <a:pt x="15706" y="103396"/>
                    <a:pt x="15706" y="103396"/>
                    <a:pt x="15706" y="103396"/>
                  </a:cubicBezTo>
                  <a:cubicBezTo>
                    <a:pt x="15706" y="103396"/>
                    <a:pt x="15706" y="103396"/>
                    <a:pt x="15706" y="103396"/>
                  </a:cubicBezTo>
                  <a:cubicBezTo>
                    <a:pt x="15706" y="103396"/>
                    <a:pt x="15706" y="103396"/>
                    <a:pt x="15706" y="103396"/>
                  </a:cubicBezTo>
                  <a:cubicBezTo>
                    <a:pt x="24502" y="113207"/>
                    <a:pt x="36439" y="120000"/>
                    <a:pt x="49633" y="120000"/>
                  </a:cubicBezTo>
                  <a:cubicBezTo>
                    <a:pt x="49633" y="120000"/>
                    <a:pt x="49633" y="120000"/>
                    <a:pt x="49633" y="120000"/>
                  </a:cubicBezTo>
                  <a:cubicBezTo>
                    <a:pt x="49633" y="120000"/>
                    <a:pt x="49633" y="120000"/>
                    <a:pt x="49633" y="120000"/>
                  </a:cubicBezTo>
                  <a:cubicBezTo>
                    <a:pt x="59057" y="120000"/>
                    <a:pt x="67225" y="116981"/>
                    <a:pt x="74764" y="111698"/>
                  </a:cubicBezTo>
                  <a:cubicBezTo>
                    <a:pt x="77277" y="110188"/>
                    <a:pt x="79162" y="107924"/>
                    <a:pt x="81047" y="106415"/>
                  </a:cubicBezTo>
                  <a:cubicBezTo>
                    <a:pt x="88586" y="97358"/>
                    <a:pt x="88586" y="97358"/>
                    <a:pt x="88586" y="97358"/>
                  </a:cubicBezTo>
                  <a:cubicBezTo>
                    <a:pt x="102408" y="80754"/>
                    <a:pt x="102408" y="80754"/>
                    <a:pt x="102408" y="80754"/>
                  </a:cubicBezTo>
                  <a:cubicBezTo>
                    <a:pt x="120000" y="59622"/>
                    <a:pt x="120000" y="59622"/>
                    <a:pt x="120000" y="59622"/>
                  </a:cubicBezTo>
                  <a:cubicBezTo>
                    <a:pt x="88586" y="21886"/>
                    <a:pt x="88586" y="21886"/>
                    <a:pt x="88586" y="21886"/>
                  </a:cubicBezTo>
                  <a:cubicBezTo>
                    <a:pt x="81047" y="12830"/>
                    <a:pt x="81047" y="12830"/>
                    <a:pt x="81047" y="12830"/>
                  </a:cubicBezTo>
                  <a:cubicBezTo>
                    <a:pt x="81047" y="12830"/>
                    <a:pt x="80418" y="12830"/>
                    <a:pt x="80418" y="12075"/>
                  </a:cubicBezTo>
                  <a:cubicBezTo>
                    <a:pt x="71623" y="4528"/>
                    <a:pt x="60942" y="0"/>
                    <a:pt x="49633" y="0"/>
                  </a:cubicBezTo>
                </a:path>
              </a:pathLst>
            </a:custGeom>
            <a:solidFill>
              <a:srgbClr val="222A35"/>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98" name="Shape 606">
              <a:extLst>
                <a:ext uri="{FF2B5EF4-FFF2-40B4-BE49-F238E27FC236}">
                  <a16:creationId xmlns:a16="http://schemas.microsoft.com/office/drawing/2014/main" id="{93388633-F441-45DB-A7A2-90C697C2DA98}"/>
                </a:ext>
              </a:extLst>
            </p:cNvPr>
            <p:cNvSpPr/>
            <p:nvPr/>
          </p:nvSpPr>
          <p:spPr>
            <a:xfrm>
              <a:off x="6213475" y="5032135"/>
              <a:ext cx="647700" cy="266699"/>
            </a:xfrm>
            <a:custGeom>
              <a:avLst/>
              <a:gdLst/>
              <a:ahLst/>
              <a:cxnLst/>
              <a:rect l="0" t="0" r="0" b="0"/>
              <a:pathLst>
                <a:path w="120000" h="120000" extrusionOk="0">
                  <a:moveTo>
                    <a:pt x="0" y="0"/>
                  </a:moveTo>
                  <a:cubicBezTo>
                    <a:pt x="11250" y="0"/>
                    <a:pt x="21875" y="9113"/>
                    <a:pt x="30625" y="24303"/>
                  </a:cubicBezTo>
                  <a:cubicBezTo>
                    <a:pt x="30625" y="25822"/>
                    <a:pt x="31250" y="25822"/>
                    <a:pt x="31250" y="27341"/>
                  </a:cubicBezTo>
                  <a:cubicBezTo>
                    <a:pt x="38750" y="44050"/>
                    <a:pt x="38750" y="44050"/>
                    <a:pt x="38750" y="44050"/>
                  </a:cubicBezTo>
                  <a:cubicBezTo>
                    <a:pt x="70000" y="120000"/>
                    <a:pt x="70000" y="120000"/>
                    <a:pt x="70000" y="120000"/>
                  </a:cubicBezTo>
                  <a:cubicBezTo>
                    <a:pt x="70000" y="120000"/>
                    <a:pt x="70000" y="120000"/>
                    <a:pt x="70000" y="120000"/>
                  </a:cubicBezTo>
                  <a:cubicBezTo>
                    <a:pt x="70000" y="120000"/>
                    <a:pt x="70000" y="120000"/>
                    <a:pt x="70000" y="120000"/>
                  </a:cubicBezTo>
                  <a:cubicBezTo>
                    <a:pt x="120000" y="0"/>
                    <a:pt x="120000" y="0"/>
                    <a:pt x="120000" y="0"/>
                  </a:cubicBezTo>
                  <a:cubicBezTo>
                    <a:pt x="0" y="0"/>
                    <a:pt x="0" y="0"/>
                    <a:pt x="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1" name="Shape 607">
              <a:extLst>
                <a:ext uri="{FF2B5EF4-FFF2-40B4-BE49-F238E27FC236}">
                  <a16:creationId xmlns:a16="http://schemas.microsoft.com/office/drawing/2014/main" id="{3DA9FB05-FEF0-4555-B634-438240790800}"/>
                </a:ext>
              </a:extLst>
            </p:cNvPr>
            <p:cNvSpPr/>
            <p:nvPr/>
          </p:nvSpPr>
          <p:spPr>
            <a:xfrm>
              <a:off x="6213475" y="5298835"/>
              <a:ext cx="647700" cy="268288"/>
            </a:xfrm>
            <a:custGeom>
              <a:avLst/>
              <a:gdLst/>
              <a:ahLst/>
              <a:cxnLst/>
              <a:rect l="0" t="0" r="0" b="0"/>
              <a:pathLst>
                <a:path w="120000" h="120000" extrusionOk="0">
                  <a:moveTo>
                    <a:pt x="70000" y="0"/>
                  </a:moveTo>
                  <a:cubicBezTo>
                    <a:pt x="52500" y="42000"/>
                    <a:pt x="52500" y="42000"/>
                    <a:pt x="52500" y="42000"/>
                  </a:cubicBezTo>
                  <a:cubicBezTo>
                    <a:pt x="38750" y="75000"/>
                    <a:pt x="38750" y="75000"/>
                    <a:pt x="38750" y="75000"/>
                  </a:cubicBezTo>
                  <a:cubicBezTo>
                    <a:pt x="31250" y="93000"/>
                    <a:pt x="31250" y="93000"/>
                    <a:pt x="31250" y="93000"/>
                  </a:cubicBezTo>
                  <a:cubicBezTo>
                    <a:pt x="29375" y="96000"/>
                    <a:pt x="27500" y="100500"/>
                    <a:pt x="25000" y="103500"/>
                  </a:cubicBezTo>
                  <a:cubicBezTo>
                    <a:pt x="17500" y="114000"/>
                    <a:pt x="9375" y="120000"/>
                    <a:pt x="0" y="120000"/>
                  </a:cubicBezTo>
                  <a:cubicBezTo>
                    <a:pt x="0" y="120000"/>
                    <a:pt x="0" y="120000"/>
                    <a:pt x="0" y="120000"/>
                  </a:cubicBezTo>
                  <a:cubicBezTo>
                    <a:pt x="120000" y="120000"/>
                    <a:pt x="120000" y="120000"/>
                    <a:pt x="120000" y="120000"/>
                  </a:cubicBezTo>
                  <a:cubicBezTo>
                    <a:pt x="70000" y="0"/>
                    <a:pt x="70000" y="0"/>
                    <a:pt x="70000" y="0"/>
                  </a:cubicBezTo>
                </a:path>
              </a:pathLst>
            </a:custGeom>
            <a:solidFill>
              <a:srgbClr val="323F4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03" name="Shape 623">
            <a:extLst>
              <a:ext uri="{FF2B5EF4-FFF2-40B4-BE49-F238E27FC236}">
                <a16:creationId xmlns:a16="http://schemas.microsoft.com/office/drawing/2014/main" id="{A8271B3A-F76E-498A-88C5-451454C1DD04}"/>
              </a:ext>
            </a:extLst>
          </p:cNvPr>
          <p:cNvGrpSpPr/>
          <p:nvPr userDrawn="1"/>
        </p:nvGrpSpPr>
        <p:grpSpPr>
          <a:xfrm>
            <a:off x="7179565" y="4794313"/>
            <a:ext cx="2105024" cy="1658938"/>
            <a:chOff x="4146550" y="1468196"/>
            <a:chExt cx="2105024" cy="1658938"/>
          </a:xfrm>
        </p:grpSpPr>
        <p:sp>
          <p:nvSpPr>
            <p:cNvPr id="104" name="Shape 624">
              <a:extLst>
                <a:ext uri="{FF2B5EF4-FFF2-40B4-BE49-F238E27FC236}">
                  <a16:creationId xmlns:a16="http://schemas.microsoft.com/office/drawing/2014/main" id="{83EA1E53-176C-4B59-A9B1-4A7D97F10D84}"/>
                </a:ext>
              </a:extLst>
            </p:cNvPr>
            <p:cNvSpPr/>
            <p:nvPr/>
          </p:nvSpPr>
          <p:spPr>
            <a:xfrm>
              <a:off x="4146550" y="2031759"/>
              <a:ext cx="2105024" cy="531812"/>
            </a:xfrm>
            <a:custGeom>
              <a:avLst/>
              <a:gdLst/>
              <a:ahLst/>
              <a:cxnLst/>
              <a:rect l="0" t="0" r="0" b="0"/>
              <a:pathLst>
                <a:path w="120000" h="120000" extrusionOk="0">
                  <a:moveTo>
                    <a:pt x="104807" y="120000"/>
                  </a:moveTo>
                  <a:cubicBezTo>
                    <a:pt x="15192" y="120000"/>
                    <a:pt x="15192" y="120000"/>
                    <a:pt x="15192" y="120000"/>
                  </a:cubicBezTo>
                  <a:cubicBezTo>
                    <a:pt x="6730" y="120000"/>
                    <a:pt x="0" y="93417"/>
                    <a:pt x="0" y="60000"/>
                  </a:cubicBezTo>
                  <a:cubicBezTo>
                    <a:pt x="0" y="26582"/>
                    <a:pt x="6730" y="0"/>
                    <a:pt x="15192" y="0"/>
                  </a:cubicBezTo>
                  <a:cubicBezTo>
                    <a:pt x="104807" y="0"/>
                    <a:pt x="104807" y="0"/>
                    <a:pt x="104807" y="0"/>
                  </a:cubicBezTo>
                  <a:cubicBezTo>
                    <a:pt x="113269" y="0"/>
                    <a:pt x="120000" y="26582"/>
                    <a:pt x="120000" y="60000"/>
                  </a:cubicBezTo>
                  <a:cubicBezTo>
                    <a:pt x="120000" y="93417"/>
                    <a:pt x="113269" y="120000"/>
                    <a:pt x="104807" y="12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5" name="Shape 625">
              <a:extLst>
                <a:ext uri="{FF2B5EF4-FFF2-40B4-BE49-F238E27FC236}">
                  <a16:creationId xmlns:a16="http://schemas.microsoft.com/office/drawing/2014/main" id="{285680B7-AA12-4E18-9622-E89C7B30A314}"/>
                </a:ext>
              </a:extLst>
            </p:cNvPr>
            <p:cNvSpPr/>
            <p:nvPr/>
          </p:nvSpPr>
          <p:spPr>
            <a:xfrm>
              <a:off x="5154612" y="1468196"/>
              <a:ext cx="1096962" cy="1658938"/>
            </a:xfrm>
            <a:custGeom>
              <a:avLst/>
              <a:gdLst/>
              <a:ahLst/>
              <a:cxnLst/>
              <a:rect l="0" t="0" r="0" b="0"/>
              <a:pathLst>
                <a:path w="120000" h="120000" extrusionOk="0">
                  <a:moveTo>
                    <a:pt x="120000" y="60000"/>
                  </a:moveTo>
                  <a:cubicBezTo>
                    <a:pt x="120000" y="65609"/>
                    <a:pt x="116676" y="70487"/>
                    <a:pt x="111138" y="74146"/>
                  </a:cubicBezTo>
                  <a:cubicBezTo>
                    <a:pt x="110769" y="74146"/>
                    <a:pt x="110769" y="74146"/>
                    <a:pt x="110769" y="74146"/>
                  </a:cubicBezTo>
                  <a:cubicBezTo>
                    <a:pt x="52800" y="112439"/>
                    <a:pt x="52800" y="112439"/>
                    <a:pt x="52800" y="112439"/>
                  </a:cubicBezTo>
                  <a:cubicBezTo>
                    <a:pt x="41353" y="120000"/>
                    <a:pt x="22892" y="120000"/>
                    <a:pt x="11446" y="112439"/>
                  </a:cubicBezTo>
                  <a:cubicBezTo>
                    <a:pt x="0" y="104878"/>
                    <a:pt x="0" y="92682"/>
                    <a:pt x="11446" y="85121"/>
                  </a:cubicBezTo>
                  <a:cubicBezTo>
                    <a:pt x="49476" y="60000"/>
                    <a:pt x="49476" y="60000"/>
                    <a:pt x="49476" y="60000"/>
                  </a:cubicBezTo>
                  <a:cubicBezTo>
                    <a:pt x="11446" y="35121"/>
                    <a:pt x="11446" y="35121"/>
                    <a:pt x="11446" y="35121"/>
                  </a:cubicBezTo>
                  <a:cubicBezTo>
                    <a:pt x="0" y="27560"/>
                    <a:pt x="0" y="15121"/>
                    <a:pt x="11446" y="7560"/>
                  </a:cubicBezTo>
                  <a:cubicBezTo>
                    <a:pt x="22892" y="0"/>
                    <a:pt x="41353" y="0"/>
                    <a:pt x="52800" y="7560"/>
                  </a:cubicBezTo>
                  <a:cubicBezTo>
                    <a:pt x="110769" y="45853"/>
                    <a:pt x="110769" y="45853"/>
                    <a:pt x="110769" y="45853"/>
                  </a:cubicBezTo>
                  <a:cubicBezTo>
                    <a:pt x="111138" y="45853"/>
                    <a:pt x="111138" y="45853"/>
                    <a:pt x="111138" y="45853"/>
                  </a:cubicBezTo>
                  <a:cubicBezTo>
                    <a:pt x="116676" y="49512"/>
                    <a:pt x="120000" y="54390"/>
                    <a:pt x="120000" y="60000"/>
                  </a:cubicBezTo>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6" name="Shape 626">
              <a:extLst>
                <a:ext uri="{FF2B5EF4-FFF2-40B4-BE49-F238E27FC236}">
                  <a16:creationId xmlns:a16="http://schemas.microsoft.com/office/drawing/2014/main" id="{67309638-475E-4671-AE9C-BB53EF419528}"/>
                </a:ext>
              </a:extLst>
            </p:cNvPr>
            <p:cNvSpPr/>
            <p:nvPr/>
          </p:nvSpPr>
          <p:spPr>
            <a:xfrm>
              <a:off x="5607050" y="2031759"/>
              <a:ext cx="644524" cy="531812"/>
            </a:xfrm>
            <a:custGeom>
              <a:avLst/>
              <a:gdLst/>
              <a:ahLst/>
              <a:cxnLst/>
              <a:rect l="0" t="0" r="0" b="0"/>
              <a:pathLst>
                <a:path w="120000" h="120000" extrusionOk="0">
                  <a:moveTo>
                    <a:pt x="70366" y="0"/>
                  </a:moveTo>
                  <a:cubicBezTo>
                    <a:pt x="59057" y="0"/>
                    <a:pt x="48376" y="4556"/>
                    <a:pt x="39581" y="12151"/>
                  </a:cubicBezTo>
                  <a:cubicBezTo>
                    <a:pt x="39581" y="12911"/>
                    <a:pt x="38952" y="12911"/>
                    <a:pt x="38952" y="12911"/>
                  </a:cubicBezTo>
                  <a:cubicBezTo>
                    <a:pt x="31413" y="22025"/>
                    <a:pt x="31413" y="22025"/>
                    <a:pt x="31413" y="22025"/>
                  </a:cubicBezTo>
                  <a:cubicBezTo>
                    <a:pt x="0" y="60000"/>
                    <a:pt x="0" y="60000"/>
                    <a:pt x="0" y="60000"/>
                  </a:cubicBezTo>
                  <a:cubicBezTo>
                    <a:pt x="18219" y="81265"/>
                    <a:pt x="18219" y="81265"/>
                    <a:pt x="18219" y="81265"/>
                  </a:cubicBezTo>
                  <a:cubicBezTo>
                    <a:pt x="31413" y="97974"/>
                    <a:pt x="31413" y="97974"/>
                    <a:pt x="31413" y="97974"/>
                  </a:cubicBezTo>
                  <a:cubicBezTo>
                    <a:pt x="38952" y="107088"/>
                    <a:pt x="38952" y="107088"/>
                    <a:pt x="38952" y="107088"/>
                  </a:cubicBezTo>
                  <a:cubicBezTo>
                    <a:pt x="40837" y="109367"/>
                    <a:pt x="43350" y="110886"/>
                    <a:pt x="45863" y="112405"/>
                  </a:cubicBezTo>
                  <a:cubicBezTo>
                    <a:pt x="53403" y="117721"/>
                    <a:pt x="61570" y="120000"/>
                    <a:pt x="70366" y="120000"/>
                  </a:cubicBezTo>
                  <a:cubicBezTo>
                    <a:pt x="70366" y="120000"/>
                    <a:pt x="70366" y="120000"/>
                    <a:pt x="70366" y="120000"/>
                  </a:cubicBezTo>
                  <a:cubicBezTo>
                    <a:pt x="70366" y="120000"/>
                    <a:pt x="70366" y="120000"/>
                    <a:pt x="70366" y="120000"/>
                  </a:cubicBezTo>
                  <a:cubicBezTo>
                    <a:pt x="83560" y="120000"/>
                    <a:pt x="95497" y="113924"/>
                    <a:pt x="104293" y="104050"/>
                  </a:cubicBezTo>
                  <a:cubicBezTo>
                    <a:pt x="104293" y="104050"/>
                    <a:pt x="104293" y="104050"/>
                    <a:pt x="104293" y="104050"/>
                  </a:cubicBezTo>
                  <a:cubicBezTo>
                    <a:pt x="104293" y="104050"/>
                    <a:pt x="104293" y="104050"/>
                    <a:pt x="104293" y="104050"/>
                  </a:cubicBezTo>
                  <a:cubicBezTo>
                    <a:pt x="104921" y="104050"/>
                    <a:pt x="104921" y="104050"/>
                    <a:pt x="104921" y="104050"/>
                  </a:cubicBezTo>
                  <a:cubicBezTo>
                    <a:pt x="109947" y="97215"/>
                    <a:pt x="114345" y="89620"/>
                    <a:pt x="116858" y="81265"/>
                  </a:cubicBezTo>
                  <a:cubicBezTo>
                    <a:pt x="119371" y="74430"/>
                    <a:pt x="120000" y="67594"/>
                    <a:pt x="120000" y="60000"/>
                  </a:cubicBezTo>
                  <a:cubicBezTo>
                    <a:pt x="120000" y="60000"/>
                    <a:pt x="120000" y="60000"/>
                    <a:pt x="120000" y="60000"/>
                  </a:cubicBezTo>
                  <a:cubicBezTo>
                    <a:pt x="120000" y="60000"/>
                    <a:pt x="120000" y="60000"/>
                    <a:pt x="120000" y="60000"/>
                  </a:cubicBezTo>
                  <a:cubicBezTo>
                    <a:pt x="120000" y="60000"/>
                    <a:pt x="120000" y="60000"/>
                    <a:pt x="120000" y="6000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9240"/>
                  </a:cubicBezTo>
                  <a:cubicBezTo>
                    <a:pt x="120000" y="59240"/>
                    <a:pt x="120000" y="59240"/>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8481"/>
                    <a:pt x="120000" y="58481"/>
                  </a:cubicBezTo>
                  <a:cubicBezTo>
                    <a:pt x="120000" y="5848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7721"/>
                    <a:pt x="120000" y="57721"/>
                    <a:pt x="120000" y="57721"/>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962"/>
                  </a:cubicBezTo>
                  <a:cubicBezTo>
                    <a:pt x="120000" y="56962"/>
                    <a:pt x="120000" y="5696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6202"/>
                  </a:cubicBezTo>
                  <a:cubicBezTo>
                    <a:pt x="120000" y="56202"/>
                    <a:pt x="120000" y="56202"/>
                    <a:pt x="120000" y="55443"/>
                  </a:cubicBezTo>
                  <a:cubicBezTo>
                    <a:pt x="120000" y="55443"/>
                    <a:pt x="120000" y="55443"/>
                    <a:pt x="120000" y="55443"/>
                  </a:cubicBezTo>
                  <a:cubicBezTo>
                    <a:pt x="120000" y="52405"/>
                    <a:pt x="119371" y="48607"/>
                    <a:pt x="118743" y="45569"/>
                  </a:cubicBezTo>
                  <a:cubicBezTo>
                    <a:pt x="118743" y="45569"/>
                    <a:pt x="118743" y="45569"/>
                    <a:pt x="118743" y="45569"/>
                  </a:cubicBezTo>
                  <a:cubicBezTo>
                    <a:pt x="118743" y="45569"/>
                    <a:pt x="118743" y="45569"/>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810"/>
                  </a:cubicBezTo>
                  <a:cubicBezTo>
                    <a:pt x="118743" y="44810"/>
                    <a:pt x="118743" y="4481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8743" y="44050"/>
                    <a:pt x="118743" y="44050"/>
                    <a:pt x="118743" y="44050"/>
                  </a:cubicBezTo>
                  <a:cubicBezTo>
                    <a:pt x="116230" y="33417"/>
                    <a:pt x="111204" y="23544"/>
                    <a:pt x="104921" y="15949"/>
                  </a:cubicBezTo>
                  <a:cubicBezTo>
                    <a:pt x="104293" y="15949"/>
                    <a:pt x="104293" y="15949"/>
                    <a:pt x="104293" y="15949"/>
                  </a:cubicBezTo>
                  <a:cubicBezTo>
                    <a:pt x="104293" y="15949"/>
                    <a:pt x="104293" y="15949"/>
                    <a:pt x="104293" y="15949"/>
                  </a:cubicBezTo>
                  <a:cubicBezTo>
                    <a:pt x="104293" y="15949"/>
                    <a:pt x="104293" y="15949"/>
                    <a:pt x="104293" y="15949"/>
                  </a:cubicBezTo>
                  <a:cubicBezTo>
                    <a:pt x="95497" y="6075"/>
                    <a:pt x="83560" y="0"/>
                    <a:pt x="70366" y="0"/>
                  </a:cubicBezTo>
                </a:path>
              </a:pathLst>
            </a:custGeom>
            <a:solidFill>
              <a:srgbClr val="0D6041"/>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07" name="Shape 627">
              <a:extLst>
                <a:ext uri="{FF2B5EF4-FFF2-40B4-BE49-F238E27FC236}">
                  <a16:creationId xmlns:a16="http://schemas.microsoft.com/office/drawing/2014/main" id="{8E71D98D-5B94-47BD-9F74-160D8A3A91D6}"/>
                </a:ext>
              </a:extLst>
            </p:cNvPr>
            <p:cNvSpPr/>
            <p:nvPr/>
          </p:nvSpPr>
          <p:spPr>
            <a:xfrm>
              <a:off x="5337175" y="2031759"/>
              <a:ext cx="647700" cy="265113"/>
            </a:xfrm>
            <a:custGeom>
              <a:avLst/>
              <a:gdLst/>
              <a:ahLst/>
              <a:cxnLst/>
              <a:rect l="0" t="0" r="0" b="0"/>
              <a:pathLst>
                <a:path w="120000" h="120000" extrusionOk="0">
                  <a:moveTo>
                    <a:pt x="120000" y="0"/>
                  </a:moveTo>
                  <a:cubicBezTo>
                    <a:pt x="0" y="0"/>
                    <a:pt x="0" y="0"/>
                    <a:pt x="0" y="0"/>
                  </a:cubicBezTo>
                  <a:cubicBezTo>
                    <a:pt x="50000" y="120000"/>
                    <a:pt x="50000" y="120000"/>
                    <a:pt x="50000" y="120000"/>
                  </a:cubicBezTo>
                  <a:cubicBezTo>
                    <a:pt x="50000" y="120000"/>
                    <a:pt x="50000" y="120000"/>
                    <a:pt x="50000" y="120000"/>
                  </a:cubicBezTo>
                  <a:cubicBezTo>
                    <a:pt x="50000" y="120000"/>
                    <a:pt x="50000" y="120000"/>
                    <a:pt x="50000" y="120000"/>
                  </a:cubicBezTo>
                  <a:cubicBezTo>
                    <a:pt x="81250" y="44050"/>
                    <a:pt x="81250" y="44050"/>
                    <a:pt x="81250" y="44050"/>
                  </a:cubicBezTo>
                  <a:cubicBezTo>
                    <a:pt x="88750" y="27341"/>
                    <a:pt x="88750" y="27341"/>
                    <a:pt x="88750" y="27341"/>
                  </a:cubicBezTo>
                  <a:cubicBezTo>
                    <a:pt x="88750" y="25822"/>
                    <a:pt x="89375" y="25822"/>
                    <a:pt x="89375" y="24303"/>
                  </a:cubicBezTo>
                  <a:cubicBezTo>
                    <a:pt x="98125" y="9113"/>
                    <a:pt x="108750" y="0"/>
                    <a:pt x="12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8" name="Shape 628">
              <a:extLst>
                <a:ext uri="{FF2B5EF4-FFF2-40B4-BE49-F238E27FC236}">
                  <a16:creationId xmlns:a16="http://schemas.microsoft.com/office/drawing/2014/main" id="{0AAFA912-ADF0-4B75-A3D7-D67FCEF00DD7}"/>
                </a:ext>
              </a:extLst>
            </p:cNvPr>
            <p:cNvSpPr/>
            <p:nvPr/>
          </p:nvSpPr>
          <p:spPr>
            <a:xfrm>
              <a:off x="5337175" y="2296872"/>
              <a:ext cx="647700" cy="266699"/>
            </a:xfrm>
            <a:custGeom>
              <a:avLst/>
              <a:gdLst/>
              <a:ahLst/>
              <a:cxnLst/>
              <a:rect l="0" t="0" r="0" b="0"/>
              <a:pathLst>
                <a:path w="120000" h="120000" extrusionOk="0">
                  <a:moveTo>
                    <a:pt x="50000" y="0"/>
                  </a:moveTo>
                  <a:cubicBezTo>
                    <a:pt x="0" y="120000"/>
                    <a:pt x="0" y="120000"/>
                    <a:pt x="0" y="120000"/>
                  </a:cubicBezTo>
                  <a:cubicBezTo>
                    <a:pt x="120000" y="120000"/>
                    <a:pt x="120000" y="120000"/>
                    <a:pt x="120000" y="120000"/>
                  </a:cubicBezTo>
                  <a:cubicBezTo>
                    <a:pt x="120000" y="120000"/>
                    <a:pt x="120000" y="120000"/>
                    <a:pt x="120000" y="120000"/>
                  </a:cubicBezTo>
                  <a:cubicBezTo>
                    <a:pt x="111250" y="120000"/>
                    <a:pt x="103125" y="115443"/>
                    <a:pt x="95625" y="104810"/>
                  </a:cubicBezTo>
                  <a:cubicBezTo>
                    <a:pt x="93125" y="101772"/>
                    <a:pt x="90625" y="98734"/>
                    <a:pt x="88750" y="94177"/>
                  </a:cubicBezTo>
                  <a:cubicBezTo>
                    <a:pt x="81250" y="75949"/>
                    <a:pt x="81250" y="75949"/>
                    <a:pt x="81250" y="75949"/>
                  </a:cubicBezTo>
                  <a:cubicBezTo>
                    <a:pt x="68125" y="42531"/>
                    <a:pt x="68125" y="42531"/>
                    <a:pt x="68125" y="42531"/>
                  </a:cubicBezTo>
                  <a:cubicBezTo>
                    <a:pt x="50000" y="0"/>
                    <a:pt x="50000" y="0"/>
                    <a:pt x="50000" y="0"/>
                  </a:cubicBezTo>
                </a:path>
              </a:pathLst>
            </a:custGeom>
            <a:solidFill>
              <a:srgbClr val="14906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3628524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ero-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569083"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569083"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15" name="Shape 640">
            <a:extLst>
              <a:ext uri="{FF2B5EF4-FFF2-40B4-BE49-F238E27FC236}">
                <a16:creationId xmlns:a16="http://schemas.microsoft.com/office/drawing/2014/main" id="{BE84066B-D22A-44DE-9FE9-08243DD728BA}"/>
              </a:ext>
            </a:extLst>
          </p:cNvPr>
          <p:cNvSpPr/>
          <p:nvPr userDrawn="1"/>
        </p:nvSpPr>
        <p:spPr>
          <a:xfrm>
            <a:off x="-84570" y="2350435"/>
            <a:ext cx="9794526" cy="3583613"/>
          </a:xfrm>
          <a:custGeom>
            <a:avLst/>
            <a:gdLst/>
            <a:ahLst/>
            <a:cxnLst/>
            <a:rect l="0" t="0" r="0" b="0"/>
            <a:pathLst>
              <a:path w="120000" h="120000" extrusionOk="0">
                <a:moveTo>
                  <a:pt x="0" y="99534"/>
                </a:moveTo>
                <a:cubicBezTo>
                  <a:pt x="17821" y="120000"/>
                  <a:pt x="19688" y="62325"/>
                  <a:pt x="28005" y="62790"/>
                </a:cubicBezTo>
                <a:cubicBezTo>
                  <a:pt x="36322" y="63255"/>
                  <a:pt x="41414" y="85581"/>
                  <a:pt x="52277" y="83720"/>
                </a:cubicBezTo>
                <a:cubicBezTo>
                  <a:pt x="63140" y="81860"/>
                  <a:pt x="63988" y="40930"/>
                  <a:pt x="75190" y="37209"/>
                </a:cubicBezTo>
                <a:cubicBezTo>
                  <a:pt x="86393" y="33488"/>
                  <a:pt x="87538" y="57093"/>
                  <a:pt x="98231" y="55697"/>
                </a:cubicBezTo>
                <a:cubicBezTo>
                  <a:pt x="108925" y="54302"/>
                  <a:pt x="109137" y="9767"/>
                  <a:pt x="120000" y="0"/>
                </a:cubicBezTo>
              </a:path>
            </a:pathLst>
          </a:custGeom>
          <a:noFill/>
          <a:ln w="15875" cap="flat" cmpd="sng">
            <a:solidFill>
              <a:schemeClr val="dk1"/>
            </a:solidFill>
            <a:prstDash val="dash"/>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116" name="Shape 641">
            <a:extLst>
              <a:ext uri="{FF2B5EF4-FFF2-40B4-BE49-F238E27FC236}">
                <a16:creationId xmlns:a16="http://schemas.microsoft.com/office/drawing/2014/main" id="{7BAAD9F0-A20C-44B1-AD34-BA7CFF050506}"/>
              </a:ext>
            </a:extLst>
          </p:cNvPr>
          <p:cNvGrpSpPr/>
          <p:nvPr userDrawn="1"/>
        </p:nvGrpSpPr>
        <p:grpSpPr>
          <a:xfrm>
            <a:off x="1760306" y="3744764"/>
            <a:ext cx="995965" cy="993236"/>
            <a:chOff x="1760306" y="3744764"/>
            <a:chExt cx="995965" cy="993236"/>
          </a:xfrm>
        </p:grpSpPr>
        <p:sp>
          <p:nvSpPr>
            <p:cNvPr id="117" name="Shape 642">
              <a:extLst>
                <a:ext uri="{FF2B5EF4-FFF2-40B4-BE49-F238E27FC236}">
                  <a16:creationId xmlns:a16="http://schemas.microsoft.com/office/drawing/2014/main" id="{FD4DAA75-5164-481C-8487-08956A24FA7D}"/>
                </a:ext>
              </a:extLst>
            </p:cNvPr>
            <p:cNvSpPr/>
            <p:nvPr/>
          </p:nvSpPr>
          <p:spPr>
            <a:xfrm>
              <a:off x="1760306" y="3744764"/>
              <a:ext cx="995965" cy="993236"/>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18" name="Shape 643">
              <a:extLst>
                <a:ext uri="{FF2B5EF4-FFF2-40B4-BE49-F238E27FC236}">
                  <a16:creationId xmlns:a16="http://schemas.microsoft.com/office/drawing/2014/main" id="{780C702C-5A54-48D4-9A89-A7613F2CB90E}"/>
                </a:ext>
              </a:extLst>
            </p:cNvPr>
            <p:cNvSpPr/>
            <p:nvPr/>
          </p:nvSpPr>
          <p:spPr>
            <a:xfrm>
              <a:off x="2118625" y="410171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19" name="Shape 644">
            <a:extLst>
              <a:ext uri="{FF2B5EF4-FFF2-40B4-BE49-F238E27FC236}">
                <a16:creationId xmlns:a16="http://schemas.microsoft.com/office/drawing/2014/main" id="{EF0B5633-74D9-4894-8736-7E115B9E0F8C}"/>
              </a:ext>
            </a:extLst>
          </p:cNvPr>
          <p:cNvGrpSpPr/>
          <p:nvPr userDrawn="1"/>
        </p:nvGrpSpPr>
        <p:grpSpPr>
          <a:xfrm>
            <a:off x="3658378" y="4366073"/>
            <a:ext cx="995965" cy="993236"/>
            <a:chOff x="3658378" y="4366073"/>
            <a:chExt cx="995965" cy="993236"/>
          </a:xfrm>
        </p:grpSpPr>
        <p:sp>
          <p:nvSpPr>
            <p:cNvPr id="120" name="Shape 645">
              <a:extLst>
                <a:ext uri="{FF2B5EF4-FFF2-40B4-BE49-F238E27FC236}">
                  <a16:creationId xmlns:a16="http://schemas.microsoft.com/office/drawing/2014/main" id="{F67DEC15-03B3-43FA-B317-996F9CDBDB72}"/>
                </a:ext>
              </a:extLst>
            </p:cNvPr>
            <p:cNvSpPr/>
            <p:nvPr/>
          </p:nvSpPr>
          <p:spPr>
            <a:xfrm>
              <a:off x="3658378" y="4366073"/>
              <a:ext cx="995965" cy="993236"/>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121" name="Shape 646">
              <a:extLst>
                <a:ext uri="{FF2B5EF4-FFF2-40B4-BE49-F238E27FC236}">
                  <a16:creationId xmlns:a16="http://schemas.microsoft.com/office/drawing/2014/main" id="{C011C1EF-9031-4B17-9E60-CDE589C49CAF}"/>
                </a:ext>
              </a:extLst>
            </p:cNvPr>
            <p:cNvSpPr/>
            <p:nvPr/>
          </p:nvSpPr>
          <p:spPr>
            <a:xfrm>
              <a:off x="4030553" y="472498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2" name="Shape 647">
            <a:extLst>
              <a:ext uri="{FF2B5EF4-FFF2-40B4-BE49-F238E27FC236}">
                <a16:creationId xmlns:a16="http://schemas.microsoft.com/office/drawing/2014/main" id="{14EC8225-E5A3-456E-AFAE-06E9623F448B}"/>
              </a:ext>
            </a:extLst>
          </p:cNvPr>
          <p:cNvGrpSpPr/>
          <p:nvPr userDrawn="1"/>
        </p:nvGrpSpPr>
        <p:grpSpPr>
          <a:xfrm>
            <a:off x="5556451" y="3010474"/>
            <a:ext cx="995965" cy="993236"/>
            <a:chOff x="5556451" y="3010474"/>
            <a:chExt cx="995965" cy="993236"/>
          </a:xfrm>
        </p:grpSpPr>
        <p:sp>
          <p:nvSpPr>
            <p:cNvPr id="123" name="Shape 648">
              <a:extLst>
                <a:ext uri="{FF2B5EF4-FFF2-40B4-BE49-F238E27FC236}">
                  <a16:creationId xmlns:a16="http://schemas.microsoft.com/office/drawing/2014/main" id="{6A84DA7A-59EF-4D0F-9AE4-0E64598042E8}"/>
                </a:ext>
              </a:extLst>
            </p:cNvPr>
            <p:cNvSpPr/>
            <p:nvPr/>
          </p:nvSpPr>
          <p:spPr>
            <a:xfrm>
              <a:off x="5556451" y="3010474"/>
              <a:ext cx="995965" cy="993236"/>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4" name="Shape 649">
              <a:extLst>
                <a:ext uri="{FF2B5EF4-FFF2-40B4-BE49-F238E27FC236}">
                  <a16:creationId xmlns:a16="http://schemas.microsoft.com/office/drawing/2014/main" id="{486A1968-57A0-4A9B-818A-200188CBB7BE}"/>
                </a:ext>
              </a:extLst>
            </p:cNvPr>
            <p:cNvSpPr/>
            <p:nvPr/>
          </p:nvSpPr>
          <p:spPr>
            <a:xfrm>
              <a:off x="5922678" y="3342621"/>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25" name="Shape 650">
            <a:extLst>
              <a:ext uri="{FF2B5EF4-FFF2-40B4-BE49-F238E27FC236}">
                <a16:creationId xmlns:a16="http://schemas.microsoft.com/office/drawing/2014/main" id="{04D3AA63-55DF-4BF8-9B8F-790D1F70A8D3}"/>
              </a:ext>
            </a:extLst>
          </p:cNvPr>
          <p:cNvGrpSpPr/>
          <p:nvPr userDrawn="1"/>
        </p:nvGrpSpPr>
        <p:grpSpPr>
          <a:xfrm>
            <a:off x="7454525" y="3536691"/>
            <a:ext cx="995965" cy="993236"/>
            <a:chOff x="7454525" y="3536691"/>
            <a:chExt cx="995965" cy="993236"/>
          </a:xfrm>
        </p:grpSpPr>
        <p:sp>
          <p:nvSpPr>
            <p:cNvPr id="126" name="Shape 651">
              <a:extLst>
                <a:ext uri="{FF2B5EF4-FFF2-40B4-BE49-F238E27FC236}">
                  <a16:creationId xmlns:a16="http://schemas.microsoft.com/office/drawing/2014/main" id="{C1FF5CA3-7C85-4755-BBEA-EFD9DB60C005}"/>
                </a:ext>
              </a:extLst>
            </p:cNvPr>
            <p:cNvSpPr/>
            <p:nvPr/>
          </p:nvSpPr>
          <p:spPr>
            <a:xfrm>
              <a:off x="7454525" y="3536691"/>
              <a:ext cx="995965" cy="993236"/>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127" name="Shape 652">
              <a:extLst>
                <a:ext uri="{FF2B5EF4-FFF2-40B4-BE49-F238E27FC236}">
                  <a16:creationId xmlns:a16="http://schemas.microsoft.com/office/drawing/2014/main" id="{2BAA0DEB-9ACC-4A20-BAA1-BF2BF3463072}"/>
                </a:ext>
              </a:extLst>
            </p:cNvPr>
            <p:cNvSpPr/>
            <p:nvPr/>
          </p:nvSpPr>
          <p:spPr>
            <a:xfrm>
              <a:off x="7812842" y="389364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28" name="Shape 653">
            <a:extLst>
              <a:ext uri="{FF2B5EF4-FFF2-40B4-BE49-F238E27FC236}">
                <a16:creationId xmlns:a16="http://schemas.microsoft.com/office/drawing/2014/main" id="{BDD536CA-4F71-4B5D-8A6D-A4C8D0FFE27D}"/>
              </a:ext>
            </a:extLst>
          </p:cNvPr>
          <p:cNvSpPr/>
          <p:nvPr userDrawn="1"/>
        </p:nvSpPr>
        <p:spPr>
          <a:xfrm>
            <a:off x="9656652" y="830141"/>
            <a:ext cx="1589340" cy="1589340"/>
          </a:xfrm>
          <a:custGeom>
            <a:avLst/>
            <a:gdLst/>
            <a:ahLst/>
            <a:cxnLst/>
            <a:rect l="0" t="0" r="0" b="0"/>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chemeClr val="accen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sp>
        <p:nvSpPr>
          <p:cNvPr id="131" name="Shape 656">
            <a:extLst>
              <a:ext uri="{FF2B5EF4-FFF2-40B4-BE49-F238E27FC236}">
                <a16:creationId xmlns:a16="http://schemas.microsoft.com/office/drawing/2014/main" id="{3C9A7B8F-8FC8-4AFE-AD59-06A0D95B3E77}"/>
              </a:ext>
            </a:extLst>
          </p:cNvPr>
          <p:cNvSpPr/>
          <p:nvPr userDrawn="1"/>
        </p:nvSpPr>
        <p:spPr>
          <a:xfrm>
            <a:off x="3061373" y="3925276"/>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4" name="Shape 659">
            <a:extLst>
              <a:ext uri="{FF2B5EF4-FFF2-40B4-BE49-F238E27FC236}">
                <a16:creationId xmlns:a16="http://schemas.microsoft.com/office/drawing/2014/main" id="{559D409D-2C8F-474B-8CB5-3FCF4AD8B394}"/>
              </a:ext>
            </a:extLst>
          </p:cNvPr>
          <p:cNvSpPr/>
          <p:nvPr userDrawn="1"/>
        </p:nvSpPr>
        <p:spPr>
          <a:xfrm>
            <a:off x="2820294" y="487215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37" name="Shape 662">
            <a:extLst>
              <a:ext uri="{FF2B5EF4-FFF2-40B4-BE49-F238E27FC236}">
                <a16:creationId xmlns:a16="http://schemas.microsoft.com/office/drawing/2014/main" id="{E43544A8-A7AA-4C20-96EE-D9084B1A6880}"/>
              </a:ext>
            </a:extLst>
          </p:cNvPr>
          <p:cNvSpPr/>
          <p:nvPr/>
        </p:nvSpPr>
        <p:spPr>
          <a:xfrm>
            <a:off x="5352763" y="4390342"/>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0" name="Shape 665">
            <a:extLst>
              <a:ext uri="{FF2B5EF4-FFF2-40B4-BE49-F238E27FC236}">
                <a16:creationId xmlns:a16="http://schemas.microsoft.com/office/drawing/2014/main" id="{D57E292C-E1C4-48C8-93BB-CD6D96955A48}"/>
              </a:ext>
            </a:extLst>
          </p:cNvPr>
          <p:cNvSpPr/>
          <p:nvPr/>
        </p:nvSpPr>
        <p:spPr>
          <a:xfrm>
            <a:off x="7165005" y="2888865"/>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141" name="Text Placeholder 5">
            <a:extLst>
              <a:ext uri="{FF2B5EF4-FFF2-40B4-BE49-F238E27FC236}">
                <a16:creationId xmlns:a16="http://schemas.microsoft.com/office/drawing/2014/main" id="{DF41830F-D33A-482B-A933-9DC73CDB06B4}"/>
              </a:ext>
            </a:extLst>
          </p:cNvPr>
          <p:cNvSpPr>
            <a:spLocks noGrp="1"/>
          </p:cNvSpPr>
          <p:nvPr>
            <p:ph type="body" sz="quarter" idx="24" hasCustomPrompt="1"/>
          </p:nvPr>
        </p:nvSpPr>
        <p:spPr>
          <a:xfrm>
            <a:off x="1180757" y="2775427"/>
            <a:ext cx="2247780" cy="87365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2" name="Text Placeholder 5">
            <a:extLst>
              <a:ext uri="{FF2B5EF4-FFF2-40B4-BE49-F238E27FC236}">
                <a16:creationId xmlns:a16="http://schemas.microsoft.com/office/drawing/2014/main" id="{4BBE4A1B-C118-42A3-B41E-8D80E79CFC6C}"/>
              </a:ext>
            </a:extLst>
          </p:cNvPr>
          <p:cNvSpPr>
            <a:spLocks noGrp="1"/>
          </p:cNvSpPr>
          <p:nvPr>
            <p:ph type="body" sz="quarter" idx="25" hasCustomPrompt="1"/>
          </p:nvPr>
        </p:nvSpPr>
        <p:spPr>
          <a:xfrm>
            <a:off x="3025297" y="5390259"/>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3" name="Text Placeholder 5">
            <a:extLst>
              <a:ext uri="{FF2B5EF4-FFF2-40B4-BE49-F238E27FC236}">
                <a16:creationId xmlns:a16="http://schemas.microsoft.com/office/drawing/2014/main" id="{7D014F77-75D5-41EB-B3CE-756E60A0A016}"/>
              </a:ext>
            </a:extLst>
          </p:cNvPr>
          <p:cNvSpPr>
            <a:spLocks noGrp="1"/>
          </p:cNvSpPr>
          <p:nvPr>
            <p:ph type="body" sz="quarter" idx="26" hasCustomPrompt="1"/>
          </p:nvPr>
        </p:nvSpPr>
        <p:spPr>
          <a:xfrm>
            <a:off x="4721151" y="2149850"/>
            <a:ext cx="2327466" cy="86275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4" name="Text Placeholder 5">
            <a:extLst>
              <a:ext uri="{FF2B5EF4-FFF2-40B4-BE49-F238E27FC236}">
                <a16:creationId xmlns:a16="http://schemas.microsoft.com/office/drawing/2014/main" id="{E044AE32-5A33-4D3C-B8E4-6E9D7D77C6E7}"/>
              </a:ext>
            </a:extLst>
          </p:cNvPr>
          <p:cNvSpPr>
            <a:spLocks noGrp="1"/>
          </p:cNvSpPr>
          <p:nvPr>
            <p:ph type="body" sz="quarter" idx="27" hasCustomPrompt="1"/>
          </p:nvPr>
        </p:nvSpPr>
        <p:spPr>
          <a:xfrm>
            <a:off x="6986775" y="4708150"/>
            <a:ext cx="2327466" cy="789646"/>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5" name="Text Placeholder 5">
            <a:extLst>
              <a:ext uri="{FF2B5EF4-FFF2-40B4-BE49-F238E27FC236}">
                <a16:creationId xmlns:a16="http://schemas.microsoft.com/office/drawing/2014/main" id="{549738EF-53EB-4ECC-B905-FA381ED4E7C4}"/>
              </a:ext>
            </a:extLst>
          </p:cNvPr>
          <p:cNvSpPr>
            <a:spLocks noGrp="1"/>
          </p:cNvSpPr>
          <p:nvPr>
            <p:ph type="body" sz="quarter" idx="28" hasCustomPrompt="1"/>
          </p:nvPr>
        </p:nvSpPr>
        <p:spPr>
          <a:xfrm>
            <a:off x="10694145" y="1955612"/>
            <a:ext cx="1318631" cy="1860250"/>
          </a:xfrm>
          <a:prstGeom prst="rect">
            <a:avLst/>
          </a:prstGeom>
        </p:spPr>
        <p:txBody>
          <a:bodyPr/>
          <a:lstStyle>
            <a:lvl1pPr algn="ctr">
              <a:defRPr lang="en-US" sz="1100" b="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b="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46" name="Text Placeholder 62">
            <a:extLst>
              <a:ext uri="{FF2B5EF4-FFF2-40B4-BE49-F238E27FC236}">
                <a16:creationId xmlns:a16="http://schemas.microsoft.com/office/drawing/2014/main" id="{1F5086E3-571D-4E5F-A952-D76CBD1AD231}"/>
              </a:ext>
            </a:extLst>
          </p:cNvPr>
          <p:cNvSpPr>
            <a:spLocks noGrp="1"/>
          </p:cNvSpPr>
          <p:nvPr>
            <p:ph type="body" sz="quarter" idx="29" hasCustomPrompt="1"/>
          </p:nvPr>
        </p:nvSpPr>
        <p:spPr>
          <a:xfrm>
            <a:off x="1180758" y="2222957"/>
            <a:ext cx="2247780" cy="496064"/>
          </a:xfrm>
          <a:prstGeom prst="rect">
            <a:avLst/>
          </a:prstGeom>
        </p:spPr>
        <p:txBody>
          <a:bodyPr/>
          <a:lstStyle>
            <a:lvl1pPr algn="ctr">
              <a:defRPr b="1"/>
            </a:lvl1pPr>
          </a:lstStyle>
          <a:p>
            <a:pPr lvl="0"/>
            <a:r>
              <a:rPr lang="en-US" dirty="0"/>
              <a:t>Header 1</a:t>
            </a:r>
          </a:p>
        </p:txBody>
      </p:sp>
      <p:sp>
        <p:nvSpPr>
          <p:cNvPr id="147" name="Text Placeholder 62">
            <a:extLst>
              <a:ext uri="{FF2B5EF4-FFF2-40B4-BE49-F238E27FC236}">
                <a16:creationId xmlns:a16="http://schemas.microsoft.com/office/drawing/2014/main" id="{21C5DDE7-1BF7-40B9-A2B2-8F89D1B4B3E9}"/>
              </a:ext>
            </a:extLst>
          </p:cNvPr>
          <p:cNvSpPr>
            <a:spLocks noGrp="1"/>
          </p:cNvSpPr>
          <p:nvPr>
            <p:ph type="body" sz="quarter" idx="30" hasCustomPrompt="1"/>
          </p:nvPr>
        </p:nvSpPr>
        <p:spPr>
          <a:xfrm>
            <a:off x="4721151" y="1607631"/>
            <a:ext cx="2327466" cy="496064"/>
          </a:xfrm>
          <a:prstGeom prst="rect">
            <a:avLst/>
          </a:prstGeom>
        </p:spPr>
        <p:txBody>
          <a:bodyPr/>
          <a:lstStyle>
            <a:lvl1pPr algn="ctr">
              <a:defRPr b="1"/>
            </a:lvl1pPr>
          </a:lstStyle>
          <a:p>
            <a:pPr lvl="0"/>
            <a:r>
              <a:rPr lang="en-US" dirty="0"/>
              <a:t>Header 3</a:t>
            </a:r>
          </a:p>
        </p:txBody>
      </p:sp>
      <p:sp>
        <p:nvSpPr>
          <p:cNvPr id="148" name="Text Placeholder 62">
            <a:extLst>
              <a:ext uri="{FF2B5EF4-FFF2-40B4-BE49-F238E27FC236}">
                <a16:creationId xmlns:a16="http://schemas.microsoft.com/office/drawing/2014/main" id="{35CDD150-7D0F-4935-AB06-6AE5C9DCAA6B}"/>
              </a:ext>
            </a:extLst>
          </p:cNvPr>
          <p:cNvSpPr>
            <a:spLocks noGrp="1"/>
          </p:cNvSpPr>
          <p:nvPr>
            <p:ph type="body" sz="quarter" idx="31" hasCustomPrompt="1"/>
          </p:nvPr>
        </p:nvSpPr>
        <p:spPr>
          <a:xfrm>
            <a:off x="3025297" y="6180788"/>
            <a:ext cx="2327466" cy="364177"/>
          </a:xfrm>
          <a:prstGeom prst="rect">
            <a:avLst/>
          </a:prstGeom>
        </p:spPr>
        <p:txBody>
          <a:bodyPr/>
          <a:lstStyle>
            <a:lvl1pPr algn="ctr">
              <a:defRPr b="1"/>
            </a:lvl1pPr>
          </a:lstStyle>
          <a:p>
            <a:pPr lvl="0"/>
            <a:r>
              <a:rPr lang="en-US" dirty="0"/>
              <a:t>Header 2</a:t>
            </a:r>
          </a:p>
        </p:txBody>
      </p:sp>
      <p:sp>
        <p:nvSpPr>
          <p:cNvPr id="149" name="Text Placeholder 62">
            <a:extLst>
              <a:ext uri="{FF2B5EF4-FFF2-40B4-BE49-F238E27FC236}">
                <a16:creationId xmlns:a16="http://schemas.microsoft.com/office/drawing/2014/main" id="{4516922C-B57D-4374-AD76-007B5619A1ED}"/>
              </a:ext>
            </a:extLst>
          </p:cNvPr>
          <p:cNvSpPr>
            <a:spLocks noGrp="1"/>
          </p:cNvSpPr>
          <p:nvPr>
            <p:ph type="body" sz="quarter" idx="32" hasCustomPrompt="1"/>
          </p:nvPr>
        </p:nvSpPr>
        <p:spPr>
          <a:xfrm>
            <a:off x="6986775" y="5537050"/>
            <a:ext cx="2327466" cy="496064"/>
          </a:xfrm>
          <a:prstGeom prst="rect">
            <a:avLst/>
          </a:prstGeom>
        </p:spPr>
        <p:txBody>
          <a:bodyPr/>
          <a:lstStyle>
            <a:lvl1pPr algn="ctr">
              <a:defRPr b="1"/>
            </a:lvl1pPr>
          </a:lstStyle>
          <a:p>
            <a:pPr lvl="0"/>
            <a:r>
              <a:rPr lang="en-US" dirty="0"/>
              <a:t>Header 4</a:t>
            </a:r>
          </a:p>
        </p:txBody>
      </p:sp>
    </p:spTree>
    <p:custDataLst>
      <p:tags r:id="rId1"/>
    </p:custDataLst>
    <p:extLst>
      <p:ext uri="{BB962C8B-B14F-4D97-AF65-F5344CB8AC3E}">
        <p14:creationId xmlns:p14="http://schemas.microsoft.com/office/powerpoint/2010/main" val="75485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24" name="Shape 673">
            <a:extLst>
              <a:ext uri="{FF2B5EF4-FFF2-40B4-BE49-F238E27FC236}">
                <a16:creationId xmlns:a16="http://schemas.microsoft.com/office/drawing/2014/main" id="{ABCA47E5-93AD-46CA-A049-02822D20CAA1}"/>
              </a:ext>
            </a:extLst>
          </p:cNvPr>
          <p:cNvGrpSpPr/>
          <p:nvPr userDrawn="1"/>
        </p:nvGrpSpPr>
        <p:grpSpPr>
          <a:xfrm>
            <a:off x="8705339" y="1607951"/>
            <a:ext cx="2504670" cy="2336329"/>
            <a:chOff x="8705339" y="1607951"/>
            <a:chExt cx="2504670" cy="2336329"/>
          </a:xfrm>
        </p:grpSpPr>
        <p:grpSp>
          <p:nvGrpSpPr>
            <p:cNvPr id="25" name="Shape 674">
              <a:extLst>
                <a:ext uri="{FF2B5EF4-FFF2-40B4-BE49-F238E27FC236}">
                  <a16:creationId xmlns:a16="http://schemas.microsoft.com/office/drawing/2014/main" id="{3968C91A-B0E5-4029-B03A-6F4A56459341}"/>
                </a:ext>
              </a:extLst>
            </p:cNvPr>
            <p:cNvGrpSpPr/>
            <p:nvPr/>
          </p:nvGrpSpPr>
          <p:grpSpPr>
            <a:xfrm>
              <a:off x="8705339" y="1607951"/>
              <a:ext cx="2358105" cy="2097263"/>
              <a:chOff x="8705339" y="1607951"/>
              <a:chExt cx="2358105" cy="2097263"/>
            </a:xfrm>
          </p:grpSpPr>
          <p:sp>
            <p:nvSpPr>
              <p:cNvPr id="27" name="Shape 675">
                <a:extLst>
                  <a:ext uri="{FF2B5EF4-FFF2-40B4-BE49-F238E27FC236}">
                    <a16:creationId xmlns:a16="http://schemas.microsoft.com/office/drawing/2014/main" id="{5C5AEE53-F5E1-4643-8613-E64BDE5052F2}"/>
                  </a:ext>
                </a:extLst>
              </p:cNvPr>
              <p:cNvSpPr/>
              <p:nvPr/>
            </p:nvSpPr>
            <p:spPr>
              <a:xfrm rot="-5400000">
                <a:off x="8706847"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8" name="Shape 676">
                <a:extLst>
                  <a:ext uri="{FF2B5EF4-FFF2-40B4-BE49-F238E27FC236}">
                    <a16:creationId xmlns:a16="http://schemas.microsoft.com/office/drawing/2014/main" id="{A51C4982-2BA9-45CD-A0B7-83B91B84B545}"/>
                  </a:ext>
                </a:extLst>
              </p:cNvPr>
              <p:cNvSpPr/>
              <p:nvPr/>
            </p:nvSpPr>
            <p:spPr>
              <a:xfrm>
                <a:off x="9882742"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9" name="Shape 677">
                <a:extLst>
                  <a:ext uri="{FF2B5EF4-FFF2-40B4-BE49-F238E27FC236}">
                    <a16:creationId xmlns:a16="http://schemas.microsoft.com/office/drawing/2014/main" id="{9BDF3149-3022-451B-A5B7-10D998B68959}"/>
                  </a:ext>
                </a:extLst>
              </p:cNvPr>
              <p:cNvSpPr/>
              <p:nvPr/>
            </p:nvSpPr>
            <p:spPr>
              <a:xfrm>
                <a:off x="8705339" y="2785319"/>
                <a:ext cx="455853" cy="91935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0" name="Shape 678">
                <a:extLst>
                  <a:ext uri="{FF2B5EF4-FFF2-40B4-BE49-F238E27FC236}">
                    <a16:creationId xmlns:a16="http://schemas.microsoft.com/office/drawing/2014/main" id="{58998497-94D8-4015-BC2A-C4D8CECC2661}"/>
                  </a:ext>
                </a:extLst>
              </p:cNvPr>
              <p:cNvSpPr/>
              <p:nvPr/>
            </p:nvSpPr>
            <p:spPr>
              <a:xfrm>
                <a:off x="10607442" y="2785321"/>
                <a:ext cx="455853" cy="919893"/>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26" name="Shape 679">
              <a:extLst>
                <a:ext uri="{FF2B5EF4-FFF2-40B4-BE49-F238E27FC236}">
                  <a16:creationId xmlns:a16="http://schemas.microsoft.com/office/drawing/2014/main" id="{7C9E70DC-2EA6-47AF-8BCB-6C4D782C8AA3}"/>
                </a:ext>
              </a:extLst>
            </p:cNvPr>
            <p:cNvSpPr/>
            <p:nvPr/>
          </p:nvSpPr>
          <p:spPr>
            <a:xfrm rot="2700000">
              <a:off x="10575857"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1" name="Shape 680">
            <a:extLst>
              <a:ext uri="{FF2B5EF4-FFF2-40B4-BE49-F238E27FC236}">
                <a16:creationId xmlns:a16="http://schemas.microsoft.com/office/drawing/2014/main" id="{40C2FDD8-7401-4625-8911-BE50359DF171}"/>
              </a:ext>
            </a:extLst>
          </p:cNvPr>
          <p:cNvGrpSpPr/>
          <p:nvPr userDrawn="1"/>
        </p:nvGrpSpPr>
        <p:grpSpPr>
          <a:xfrm>
            <a:off x="6794670" y="3441706"/>
            <a:ext cx="2503758" cy="2336329"/>
            <a:chOff x="3371475" y="3591818"/>
            <a:chExt cx="2074749" cy="1936008"/>
          </a:xfrm>
        </p:grpSpPr>
        <p:sp>
          <p:nvSpPr>
            <p:cNvPr id="32" name="Shape 681">
              <a:extLst>
                <a:ext uri="{FF2B5EF4-FFF2-40B4-BE49-F238E27FC236}">
                  <a16:creationId xmlns:a16="http://schemas.microsoft.com/office/drawing/2014/main" id="{2DB8DD6E-C7E1-4FD8-A058-72FF1F2E5A19}"/>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3" name="Shape 682">
              <a:extLst>
                <a:ext uri="{FF2B5EF4-FFF2-40B4-BE49-F238E27FC236}">
                  <a16:creationId xmlns:a16="http://schemas.microsoft.com/office/drawing/2014/main" id="{AF35809D-2B84-446D-8F1E-2DEAE5C2B502}"/>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4" name="Shape 683">
              <a:extLst>
                <a:ext uri="{FF2B5EF4-FFF2-40B4-BE49-F238E27FC236}">
                  <a16:creationId xmlns:a16="http://schemas.microsoft.com/office/drawing/2014/main" id="{B37FCABD-234F-4D0B-A932-F6EA7670E180}"/>
                </a:ext>
              </a:extLst>
            </p:cNvPr>
            <p:cNvSpPr/>
            <p:nvPr/>
          </p:nvSpPr>
          <p:spPr>
            <a:xfrm rot="10800000" flipH="1">
              <a:off x="3371475" y="3790370"/>
              <a:ext cx="377745" cy="761826"/>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5" name="Shape 684">
              <a:extLst>
                <a:ext uri="{FF2B5EF4-FFF2-40B4-BE49-F238E27FC236}">
                  <a16:creationId xmlns:a16="http://schemas.microsoft.com/office/drawing/2014/main" id="{90C05467-6358-4CA9-83D2-5E2A68F9155F}"/>
                </a:ext>
              </a:extLst>
            </p:cNvPr>
            <p:cNvSpPr/>
            <p:nvPr/>
          </p:nvSpPr>
          <p:spPr>
            <a:xfrm rot="10800000" flipH="1">
              <a:off x="4946903" y="3789921"/>
              <a:ext cx="377745" cy="762272"/>
            </a:xfrm>
            <a:prstGeom prst="rect">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685">
              <a:extLst>
                <a:ext uri="{FF2B5EF4-FFF2-40B4-BE49-F238E27FC236}">
                  <a16:creationId xmlns:a16="http://schemas.microsoft.com/office/drawing/2014/main" id="{6AEABE15-2DD3-4EC9-9A22-E828B92C7263}"/>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38" name="Shape 686">
            <a:extLst>
              <a:ext uri="{FF2B5EF4-FFF2-40B4-BE49-F238E27FC236}">
                <a16:creationId xmlns:a16="http://schemas.microsoft.com/office/drawing/2014/main" id="{923784E5-6765-467D-A59E-CC0DE4F652E4}"/>
              </a:ext>
            </a:extLst>
          </p:cNvPr>
          <p:cNvGrpSpPr/>
          <p:nvPr userDrawn="1"/>
        </p:nvGrpSpPr>
        <p:grpSpPr>
          <a:xfrm>
            <a:off x="4892567" y="1607951"/>
            <a:ext cx="2504670" cy="2336329"/>
            <a:chOff x="4892567" y="1607951"/>
            <a:chExt cx="2504670" cy="2336329"/>
          </a:xfrm>
        </p:grpSpPr>
        <p:sp>
          <p:nvSpPr>
            <p:cNvPr id="39" name="Shape 687">
              <a:extLst>
                <a:ext uri="{FF2B5EF4-FFF2-40B4-BE49-F238E27FC236}">
                  <a16:creationId xmlns:a16="http://schemas.microsoft.com/office/drawing/2014/main" id="{A75CE160-D266-4828-B524-367490A6728A}"/>
                </a:ext>
              </a:extLst>
            </p:cNvPr>
            <p:cNvSpPr/>
            <p:nvPr/>
          </p:nvSpPr>
          <p:spPr>
            <a:xfrm rot="-5400000">
              <a:off x="4894075"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0" name="Shape 688">
              <a:extLst>
                <a:ext uri="{FF2B5EF4-FFF2-40B4-BE49-F238E27FC236}">
                  <a16:creationId xmlns:a16="http://schemas.microsoft.com/office/drawing/2014/main" id="{F10F8F41-8ED8-4444-A244-05AC7AA9B03B}"/>
                </a:ext>
              </a:extLst>
            </p:cNvPr>
            <p:cNvSpPr/>
            <p:nvPr/>
          </p:nvSpPr>
          <p:spPr>
            <a:xfrm>
              <a:off x="6069971" y="1607951"/>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2" name="Shape 689">
              <a:extLst>
                <a:ext uri="{FF2B5EF4-FFF2-40B4-BE49-F238E27FC236}">
                  <a16:creationId xmlns:a16="http://schemas.microsoft.com/office/drawing/2014/main" id="{C3208E45-AB24-4CBF-9AF5-4AC2FC2EEDEF}"/>
                </a:ext>
              </a:extLst>
            </p:cNvPr>
            <p:cNvSpPr/>
            <p:nvPr/>
          </p:nvSpPr>
          <p:spPr>
            <a:xfrm>
              <a:off x="4892567" y="2785319"/>
              <a:ext cx="455853" cy="91935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4" name="Shape 690">
              <a:extLst>
                <a:ext uri="{FF2B5EF4-FFF2-40B4-BE49-F238E27FC236}">
                  <a16:creationId xmlns:a16="http://schemas.microsoft.com/office/drawing/2014/main" id="{5AEFFCA0-21EB-42FE-B035-A2438E7D14EF}"/>
                </a:ext>
              </a:extLst>
            </p:cNvPr>
            <p:cNvSpPr/>
            <p:nvPr/>
          </p:nvSpPr>
          <p:spPr>
            <a:xfrm>
              <a:off x="6794671" y="2785321"/>
              <a:ext cx="455853" cy="919893"/>
            </a:xfrm>
            <a:prstGeom prst="rect">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691">
              <a:extLst>
                <a:ext uri="{FF2B5EF4-FFF2-40B4-BE49-F238E27FC236}">
                  <a16:creationId xmlns:a16="http://schemas.microsoft.com/office/drawing/2014/main" id="{7F235A49-87D7-4453-9EDB-31DBBCD8B9CE}"/>
                </a:ext>
              </a:extLst>
            </p:cNvPr>
            <p:cNvSpPr/>
            <p:nvPr/>
          </p:nvSpPr>
          <p:spPr>
            <a:xfrm rot="2700000">
              <a:off x="6763085"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47" name="Shape 692">
            <a:extLst>
              <a:ext uri="{FF2B5EF4-FFF2-40B4-BE49-F238E27FC236}">
                <a16:creationId xmlns:a16="http://schemas.microsoft.com/office/drawing/2014/main" id="{F868CC5A-CA0B-4422-97D7-2771AEAF1FA2}"/>
              </a:ext>
            </a:extLst>
          </p:cNvPr>
          <p:cNvGrpSpPr/>
          <p:nvPr userDrawn="1"/>
        </p:nvGrpSpPr>
        <p:grpSpPr>
          <a:xfrm>
            <a:off x="2992894" y="3441706"/>
            <a:ext cx="2503758" cy="2336329"/>
            <a:chOff x="3371475" y="3591818"/>
            <a:chExt cx="2074749" cy="1936008"/>
          </a:xfrm>
        </p:grpSpPr>
        <p:sp>
          <p:nvSpPr>
            <p:cNvPr id="48" name="Shape 693">
              <a:extLst>
                <a:ext uri="{FF2B5EF4-FFF2-40B4-BE49-F238E27FC236}">
                  <a16:creationId xmlns:a16="http://schemas.microsoft.com/office/drawing/2014/main" id="{48FDA51A-9264-451B-AD16-63B885CC55DC}"/>
                </a:ext>
              </a:extLst>
            </p:cNvPr>
            <p:cNvSpPr/>
            <p:nvPr/>
          </p:nvSpPr>
          <p:spPr>
            <a:xfrm rot="-5400000" flipH="1">
              <a:off x="3372725" y="4548183"/>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9" name="Shape 694">
              <a:extLst>
                <a:ext uri="{FF2B5EF4-FFF2-40B4-BE49-F238E27FC236}">
                  <a16:creationId xmlns:a16="http://schemas.microsoft.com/office/drawing/2014/main" id="{4C266344-D7C7-45AB-A25C-728E3B8B43CA}"/>
                </a:ext>
              </a:extLst>
            </p:cNvPr>
            <p:cNvSpPr/>
            <p:nvPr/>
          </p:nvSpPr>
          <p:spPr>
            <a:xfrm rot="10800000" flipH="1">
              <a:off x="4346378" y="4546935"/>
              <a:ext cx="978394" cy="980890"/>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4" name="Shape 695">
              <a:extLst>
                <a:ext uri="{FF2B5EF4-FFF2-40B4-BE49-F238E27FC236}">
                  <a16:creationId xmlns:a16="http://schemas.microsoft.com/office/drawing/2014/main" id="{579931F3-ED70-48AD-B03C-125599F7D0EB}"/>
                </a:ext>
              </a:extLst>
            </p:cNvPr>
            <p:cNvSpPr/>
            <p:nvPr/>
          </p:nvSpPr>
          <p:spPr>
            <a:xfrm rot="10800000" flipH="1">
              <a:off x="3371475" y="3790370"/>
              <a:ext cx="377745" cy="761826"/>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7" name="Shape 696">
              <a:extLst>
                <a:ext uri="{FF2B5EF4-FFF2-40B4-BE49-F238E27FC236}">
                  <a16:creationId xmlns:a16="http://schemas.microsoft.com/office/drawing/2014/main" id="{62212073-02CA-4BFB-ADDD-BB258A5370A5}"/>
                </a:ext>
              </a:extLst>
            </p:cNvPr>
            <p:cNvSpPr/>
            <p:nvPr/>
          </p:nvSpPr>
          <p:spPr>
            <a:xfrm rot="10800000" flipH="1">
              <a:off x="4946903" y="3789921"/>
              <a:ext cx="377745" cy="762272"/>
            </a:xfrm>
            <a:prstGeom prst="rect">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8" name="Shape 697">
              <a:extLst>
                <a:ext uri="{FF2B5EF4-FFF2-40B4-BE49-F238E27FC236}">
                  <a16:creationId xmlns:a16="http://schemas.microsoft.com/office/drawing/2014/main" id="{0F4BA028-3B0E-4489-AFEE-27B40A569A78}"/>
                </a:ext>
              </a:extLst>
            </p:cNvPr>
            <p:cNvSpPr/>
            <p:nvPr/>
          </p:nvSpPr>
          <p:spPr>
            <a:xfrm rot="8100000" flipH="1">
              <a:off x="4920731" y="3681978"/>
              <a:ext cx="435332" cy="435332"/>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grpSp>
        <p:nvGrpSpPr>
          <p:cNvPr id="60" name="Shape 698">
            <a:extLst>
              <a:ext uri="{FF2B5EF4-FFF2-40B4-BE49-F238E27FC236}">
                <a16:creationId xmlns:a16="http://schemas.microsoft.com/office/drawing/2014/main" id="{B6B1DFDB-6F6C-4107-9F78-093F11C42580}"/>
              </a:ext>
            </a:extLst>
          </p:cNvPr>
          <p:cNvGrpSpPr/>
          <p:nvPr userDrawn="1"/>
        </p:nvGrpSpPr>
        <p:grpSpPr>
          <a:xfrm>
            <a:off x="1090792" y="1607950"/>
            <a:ext cx="2504672" cy="2336330"/>
            <a:chOff x="1090792" y="1607950"/>
            <a:chExt cx="2504672" cy="2336330"/>
          </a:xfrm>
        </p:grpSpPr>
        <p:sp>
          <p:nvSpPr>
            <p:cNvPr id="63" name="Shape 699">
              <a:extLst>
                <a:ext uri="{FF2B5EF4-FFF2-40B4-BE49-F238E27FC236}">
                  <a16:creationId xmlns:a16="http://schemas.microsoft.com/office/drawing/2014/main" id="{84311B8C-3FA9-4287-ABE0-1C6D054BDE17}"/>
                </a:ext>
              </a:extLst>
            </p:cNvPr>
            <p:cNvSpPr/>
            <p:nvPr/>
          </p:nvSpPr>
          <p:spPr>
            <a:xfrm rot="-5400000">
              <a:off x="1092300" y="1606446"/>
              <a:ext cx="1180703"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5" name="Shape 700">
              <a:extLst>
                <a:ext uri="{FF2B5EF4-FFF2-40B4-BE49-F238E27FC236}">
                  <a16:creationId xmlns:a16="http://schemas.microsoft.com/office/drawing/2014/main" id="{1490BB54-6A8D-4163-B1F8-A0A56FF11FFA}"/>
                </a:ext>
              </a:extLst>
            </p:cNvPr>
            <p:cNvSpPr/>
            <p:nvPr/>
          </p:nvSpPr>
          <p:spPr>
            <a:xfrm>
              <a:off x="2268196" y="1607950"/>
              <a:ext cx="1180701" cy="1183715"/>
            </a:xfrm>
            <a:custGeom>
              <a:avLst/>
              <a:gdLst/>
              <a:ahLst/>
              <a:cxnLst/>
              <a:rect l="0" t="0" r="0" b="0"/>
              <a:pathLst>
                <a:path w="120000" h="120000" extrusionOk="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66" name="Shape 701">
              <a:extLst>
                <a:ext uri="{FF2B5EF4-FFF2-40B4-BE49-F238E27FC236}">
                  <a16:creationId xmlns:a16="http://schemas.microsoft.com/office/drawing/2014/main" id="{2AD631C8-EB98-41F3-9D5E-E7BE3FB6AA97}"/>
                </a:ext>
              </a:extLst>
            </p:cNvPr>
            <p:cNvSpPr/>
            <p:nvPr/>
          </p:nvSpPr>
          <p:spPr>
            <a:xfrm>
              <a:off x="1090792" y="2785318"/>
              <a:ext cx="455853" cy="91935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3" name="Shape 702">
              <a:extLst>
                <a:ext uri="{FF2B5EF4-FFF2-40B4-BE49-F238E27FC236}">
                  <a16:creationId xmlns:a16="http://schemas.microsoft.com/office/drawing/2014/main" id="{77F02D79-DAA9-4FAF-BB3D-667A553F73C2}"/>
                </a:ext>
              </a:extLst>
            </p:cNvPr>
            <p:cNvSpPr/>
            <p:nvPr/>
          </p:nvSpPr>
          <p:spPr>
            <a:xfrm>
              <a:off x="2992894" y="2785318"/>
              <a:ext cx="455853" cy="91989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4" name="Shape 703">
              <a:extLst>
                <a:ext uri="{FF2B5EF4-FFF2-40B4-BE49-F238E27FC236}">
                  <a16:creationId xmlns:a16="http://schemas.microsoft.com/office/drawing/2014/main" id="{E4763273-E5BA-458E-9668-EFA50A173120}"/>
                </a:ext>
              </a:extLst>
            </p:cNvPr>
            <p:cNvSpPr/>
            <p:nvPr/>
          </p:nvSpPr>
          <p:spPr>
            <a:xfrm rot="2700000">
              <a:off x="2961311" y="3310127"/>
              <a:ext cx="525350" cy="525350"/>
            </a:xfrm>
            <a:custGeom>
              <a:avLst/>
              <a:gdLst/>
              <a:ahLst/>
              <a:cxnLst/>
              <a:rect l="0" t="0" r="0" b="0"/>
              <a:pathLst>
                <a:path w="120000" h="120000" extrusionOk="0">
                  <a:moveTo>
                    <a:pt x="0" y="120000"/>
                  </a:moveTo>
                  <a:lnTo>
                    <a:pt x="120000" y="0"/>
                  </a:lnTo>
                  <a:lnTo>
                    <a:pt x="120000" y="120000"/>
                  </a:lnTo>
                  <a:lnTo>
                    <a:pt x="0" y="120000"/>
                  </a:lnTo>
                  <a:close/>
                </a:path>
              </a:pathLst>
            </a:cu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grpSp>
      <p:sp>
        <p:nvSpPr>
          <p:cNvPr id="80" name="Shape 708">
            <a:extLst>
              <a:ext uri="{FF2B5EF4-FFF2-40B4-BE49-F238E27FC236}">
                <a16:creationId xmlns:a16="http://schemas.microsoft.com/office/drawing/2014/main" id="{715E436E-EEC3-433C-A48E-D645DFBFEE9C}"/>
              </a:ext>
            </a:extLst>
          </p:cNvPr>
          <p:cNvSpPr/>
          <p:nvPr/>
        </p:nvSpPr>
        <p:spPr>
          <a:xfrm>
            <a:off x="1981263" y="2448663"/>
            <a:ext cx="611596" cy="611596"/>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77" name="Shape 709">
            <a:extLst>
              <a:ext uri="{FF2B5EF4-FFF2-40B4-BE49-F238E27FC236}">
                <a16:creationId xmlns:a16="http://schemas.microsoft.com/office/drawing/2014/main" id="{6CF648C3-5DCA-4793-B371-FD8DA2E24444}"/>
              </a:ext>
            </a:extLst>
          </p:cNvPr>
          <p:cNvSpPr/>
          <p:nvPr/>
        </p:nvSpPr>
        <p:spPr>
          <a:xfrm>
            <a:off x="2153233" y="2615963"/>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86" name="Shape 714">
            <a:extLst>
              <a:ext uri="{FF2B5EF4-FFF2-40B4-BE49-F238E27FC236}">
                <a16:creationId xmlns:a16="http://schemas.microsoft.com/office/drawing/2014/main" id="{CCFC0A60-9B4D-4FAA-87E8-C2FE19EEBE0D}"/>
              </a:ext>
            </a:extLst>
          </p:cNvPr>
          <p:cNvSpPr/>
          <p:nvPr/>
        </p:nvSpPr>
        <p:spPr>
          <a:xfrm>
            <a:off x="3864632" y="4349703"/>
            <a:ext cx="611596" cy="611596"/>
          </a:xfrm>
          <a:prstGeom prst="ellipse">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3" name="Shape 715">
            <a:extLst>
              <a:ext uri="{FF2B5EF4-FFF2-40B4-BE49-F238E27FC236}">
                <a16:creationId xmlns:a16="http://schemas.microsoft.com/office/drawing/2014/main" id="{3CF10F1D-AD07-4F5F-8EA2-46D8586A2FB9}"/>
              </a:ext>
            </a:extLst>
          </p:cNvPr>
          <p:cNvSpPr/>
          <p:nvPr/>
        </p:nvSpPr>
        <p:spPr>
          <a:xfrm>
            <a:off x="4047092" y="4515837"/>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nvGrpSpPr>
          <p:cNvPr id="87" name="Shape 716">
            <a:extLst>
              <a:ext uri="{FF2B5EF4-FFF2-40B4-BE49-F238E27FC236}">
                <a16:creationId xmlns:a16="http://schemas.microsoft.com/office/drawing/2014/main" id="{A8CA1216-8456-4BC0-9A16-75878370C9A6}"/>
              </a:ext>
            </a:extLst>
          </p:cNvPr>
          <p:cNvGrpSpPr/>
          <p:nvPr/>
        </p:nvGrpSpPr>
        <p:grpSpPr>
          <a:xfrm>
            <a:off x="5759496" y="2448663"/>
            <a:ext cx="611596" cy="611596"/>
            <a:chOff x="5759496" y="2448663"/>
            <a:chExt cx="611596" cy="611596"/>
          </a:xfrm>
        </p:grpSpPr>
        <p:sp>
          <p:nvSpPr>
            <p:cNvPr id="92" name="Shape 720">
              <a:extLst>
                <a:ext uri="{FF2B5EF4-FFF2-40B4-BE49-F238E27FC236}">
                  <a16:creationId xmlns:a16="http://schemas.microsoft.com/office/drawing/2014/main" id="{0F404E3E-9C76-40EA-91F5-6A14B0A92969}"/>
                </a:ext>
              </a:extLst>
            </p:cNvPr>
            <p:cNvSpPr/>
            <p:nvPr/>
          </p:nvSpPr>
          <p:spPr>
            <a:xfrm>
              <a:off x="5759496" y="2448663"/>
              <a:ext cx="611596" cy="611596"/>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89" name="Shape 721">
              <a:extLst>
                <a:ext uri="{FF2B5EF4-FFF2-40B4-BE49-F238E27FC236}">
                  <a16:creationId xmlns:a16="http://schemas.microsoft.com/office/drawing/2014/main" id="{0CA2B884-4E18-4704-9E19-CD6AA6122C96}"/>
                </a:ext>
              </a:extLst>
            </p:cNvPr>
            <p:cNvSpPr/>
            <p:nvPr/>
          </p:nvSpPr>
          <p:spPr>
            <a:xfrm>
              <a:off x="5936021" y="2614727"/>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3" name="Shape 722">
            <a:extLst>
              <a:ext uri="{FF2B5EF4-FFF2-40B4-BE49-F238E27FC236}">
                <a16:creationId xmlns:a16="http://schemas.microsoft.com/office/drawing/2014/main" id="{DFC9CA1F-4FE6-43BD-B8CA-F996C5EC61D7}"/>
              </a:ext>
            </a:extLst>
          </p:cNvPr>
          <p:cNvGrpSpPr/>
          <p:nvPr/>
        </p:nvGrpSpPr>
        <p:grpSpPr>
          <a:xfrm>
            <a:off x="7681647" y="4349703"/>
            <a:ext cx="611596" cy="611596"/>
            <a:chOff x="7681647" y="4349703"/>
            <a:chExt cx="611596" cy="611596"/>
          </a:xfrm>
        </p:grpSpPr>
        <p:sp>
          <p:nvSpPr>
            <p:cNvPr id="98" name="Shape 726">
              <a:extLst>
                <a:ext uri="{FF2B5EF4-FFF2-40B4-BE49-F238E27FC236}">
                  <a16:creationId xmlns:a16="http://schemas.microsoft.com/office/drawing/2014/main" id="{D75605D9-805D-4B27-AA18-A16532F5EF45}"/>
                </a:ext>
              </a:extLst>
            </p:cNvPr>
            <p:cNvSpPr/>
            <p:nvPr/>
          </p:nvSpPr>
          <p:spPr>
            <a:xfrm>
              <a:off x="7681647" y="4349703"/>
              <a:ext cx="611596" cy="611596"/>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5" name="Shape 727">
              <a:extLst>
                <a:ext uri="{FF2B5EF4-FFF2-40B4-BE49-F238E27FC236}">
                  <a16:creationId xmlns:a16="http://schemas.microsoft.com/office/drawing/2014/main" id="{3C5E18B2-D8D9-4761-8E14-39407A56F8CA}"/>
                </a:ext>
              </a:extLst>
            </p:cNvPr>
            <p:cNvSpPr/>
            <p:nvPr/>
          </p:nvSpPr>
          <p:spPr>
            <a:xfrm>
              <a:off x="7846559" y="4515837"/>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9" name="Shape 728">
            <a:extLst>
              <a:ext uri="{FF2B5EF4-FFF2-40B4-BE49-F238E27FC236}">
                <a16:creationId xmlns:a16="http://schemas.microsoft.com/office/drawing/2014/main" id="{AD7031A5-621D-43B2-A39F-14AF7A080F83}"/>
              </a:ext>
            </a:extLst>
          </p:cNvPr>
          <p:cNvGrpSpPr/>
          <p:nvPr/>
        </p:nvGrpSpPr>
        <p:grpSpPr>
          <a:xfrm>
            <a:off x="9576939" y="2448663"/>
            <a:ext cx="611596" cy="611596"/>
            <a:chOff x="9576939" y="2448663"/>
            <a:chExt cx="611596" cy="611596"/>
          </a:xfrm>
        </p:grpSpPr>
        <p:sp>
          <p:nvSpPr>
            <p:cNvPr id="104" name="Shape 732">
              <a:extLst>
                <a:ext uri="{FF2B5EF4-FFF2-40B4-BE49-F238E27FC236}">
                  <a16:creationId xmlns:a16="http://schemas.microsoft.com/office/drawing/2014/main" id="{8D47404B-43A8-4F27-A63F-86038E9993B6}"/>
                </a:ext>
              </a:extLst>
            </p:cNvPr>
            <p:cNvSpPr/>
            <p:nvPr/>
          </p:nvSpPr>
          <p:spPr>
            <a:xfrm>
              <a:off x="9576939" y="2448663"/>
              <a:ext cx="611596" cy="611596"/>
            </a:xfrm>
            <a:prstGeom prst="ellipse">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101" name="Shape 733">
              <a:extLst>
                <a:ext uri="{FF2B5EF4-FFF2-40B4-BE49-F238E27FC236}">
                  <a16:creationId xmlns:a16="http://schemas.microsoft.com/office/drawing/2014/main" id="{C6DE8881-D444-4AB7-984F-958CBF883150}"/>
                </a:ext>
              </a:extLst>
            </p:cNvPr>
            <p:cNvSpPr/>
            <p:nvPr/>
          </p:nvSpPr>
          <p:spPr>
            <a:xfrm>
              <a:off x="9749393" y="261472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sp>
        <p:nvSpPr>
          <p:cNvPr id="105" name="Text Placeholder 62">
            <a:extLst>
              <a:ext uri="{FF2B5EF4-FFF2-40B4-BE49-F238E27FC236}">
                <a16:creationId xmlns:a16="http://schemas.microsoft.com/office/drawing/2014/main" id="{C348DCD8-BDF9-4390-B0D9-6FC0D7D3673C}"/>
              </a:ext>
            </a:extLst>
          </p:cNvPr>
          <p:cNvSpPr>
            <a:spLocks noGrp="1"/>
          </p:cNvSpPr>
          <p:nvPr>
            <p:ph type="body" sz="quarter" idx="27" hasCustomPrompt="1"/>
          </p:nvPr>
        </p:nvSpPr>
        <p:spPr>
          <a:xfrm>
            <a:off x="1584929" y="3111615"/>
            <a:ext cx="1334043" cy="396875"/>
          </a:xfrm>
          <a:prstGeom prst="rect">
            <a:avLst/>
          </a:prstGeom>
        </p:spPr>
        <p:txBody>
          <a:bodyPr/>
          <a:lstStyle>
            <a:lvl1pPr algn="ctr">
              <a:defRPr b="1"/>
            </a:lvl1pPr>
          </a:lstStyle>
          <a:p>
            <a:pPr lvl="0"/>
            <a:r>
              <a:rPr lang="en-US" dirty="0"/>
              <a:t>Header 1</a:t>
            </a:r>
          </a:p>
        </p:txBody>
      </p:sp>
      <p:sp>
        <p:nvSpPr>
          <p:cNvPr id="106" name="Text Placeholder 5">
            <a:extLst>
              <a:ext uri="{FF2B5EF4-FFF2-40B4-BE49-F238E27FC236}">
                <a16:creationId xmlns:a16="http://schemas.microsoft.com/office/drawing/2014/main" id="{9E539142-A9D5-432C-8B64-FCC959D9F40C}"/>
              </a:ext>
            </a:extLst>
          </p:cNvPr>
          <p:cNvSpPr>
            <a:spLocks noGrp="1"/>
          </p:cNvSpPr>
          <p:nvPr>
            <p:ph type="body" sz="quarter" idx="24" hasCustomPrompt="1"/>
          </p:nvPr>
        </p:nvSpPr>
        <p:spPr>
          <a:xfrm>
            <a:off x="1575449"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7" name="Text Placeholder 62">
            <a:extLst>
              <a:ext uri="{FF2B5EF4-FFF2-40B4-BE49-F238E27FC236}">
                <a16:creationId xmlns:a16="http://schemas.microsoft.com/office/drawing/2014/main" id="{6ACC7ADD-972C-4676-9374-854F84E2E563}"/>
              </a:ext>
            </a:extLst>
          </p:cNvPr>
          <p:cNvSpPr>
            <a:spLocks noGrp="1"/>
          </p:cNvSpPr>
          <p:nvPr>
            <p:ph type="body" sz="quarter" idx="28" hasCustomPrompt="1"/>
          </p:nvPr>
        </p:nvSpPr>
        <p:spPr>
          <a:xfrm>
            <a:off x="3519528" y="3908411"/>
            <a:ext cx="1334043" cy="396875"/>
          </a:xfrm>
          <a:prstGeom prst="rect">
            <a:avLst/>
          </a:prstGeom>
        </p:spPr>
        <p:txBody>
          <a:bodyPr/>
          <a:lstStyle>
            <a:lvl1pPr algn="ctr">
              <a:defRPr b="1"/>
            </a:lvl1pPr>
          </a:lstStyle>
          <a:p>
            <a:pPr lvl="0"/>
            <a:r>
              <a:rPr lang="en-US" dirty="0"/>
              <a:t>Header 2</a:t>
            </a:r>
          </a:p>
        </p:txBody>
      </p:sp>
      <p:sp>
        <p:nvSpPr>
          <p:cNvPr id="108" name="Text Placeholder 5">
            <a:extLst>
              <a:ext uri="{FF2B5EF4-FFF2-40B4-BE49-F238E27FC236}">
                <a16:creationId xmlns:a16="http://schemas.microsoft.com/office/drawing/2014/main" id="{E636FB0C-E4EE-4F69-85F2-FABB956941EB}"/>
              </a:ext>
            </a:extLst>
          </p:cNvPr>
          <p:cNvSpPr>
            <a:spLocks noGrp="1"/>
          </p:cNvSpPr>
          <p:nvPr>
            <p:ph type="body" sz="quarter" idx="29" hasCustomPrompt="1"/>
          </p:nvPr>
        </p:nvSpPr>
        <p:spPr>
          <a:xfrm>
            <a:off x="3518381"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09" name="Text Placeholder 62">
            <a:extLst>
              <a:ext uri="{FF2B5EF4-FFF2-40B4-BE49-F238E27FC236}">
                <a16:creationId xmlns:a16="http://schemas.microsoft.com/office/drawing/2014/main" id="{D46CDC27-4A6E-4065-96E3-E164B4857B0A}"/>
              </a:ext>
            </a:extLst>
          </p:cNvPr>
          <p:cNvSpPr>
            <a:spLocks noGrp="1"/>
          </p:cNvSpPr>
          <p:nvPr>
            <p:ph type="body" sz="quarter" idx="30" hasCustomPrompt="1"/>
          </p:nvPr>
        </p:nvSpPr>
        <p:spPr>
          <a:xfrm>
            <a:off x="5400162" y="3111615"/>
            <a:ext cx="1334043" cy="396875"/>
          </a:xfrm>
          <a:prstGeom prst="rect">
            <a:avLst/>
          </a:prstGeom>
        </p:spPr>
        <p:txBody>
          <a:bodyPr/>
          <a:lstStyle>
            <a:lvl1pPr algn="ctr">
              <a:defRPr b="1"/>
            </a:lvl1pPr>
          </a:lstStyle>
          <a:p>
            <a:pPr lvl="0"/>
            <a:r>
              <a:rPr lang="en-US" dirty="0"/>
              <a:t>Header 3</a:t>
            </a:r>
          </a:p>
        </p:txBody>
      </p:sp>
      <p:sp>
        <p:nvSpPr>
          <p:cNvPr id="110" name="Text Placeholder 5">
            <a:extLst>
              <a:ext uri="{FF2B5EF4-FFF2-40B4-BE49-F238E27FC236}">
                <a16:creationId xmlns:a16="http://schemas.microsoft.com/office/drawing/2014/main" id="{920CC1AA-0F93-4206-950B-1EEA62B3542B}"/>
              </a:ext>
            </a:extLst>
          </p:cNvPr>
          <p:cNvSpPr>
            <a:spLocks noGrp="1"/>
          </p:cNvSpPr>
          <p:nvPr>
            <p:ph type="body" sz="quarter" idx="31" hasCustomPrompt="1"/>
          </p:nvPr>
        </p:nvSpPr>
        <p:spPr>
          <a:xfrm>
            <a:off x="5390682"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1" name="Text Placeholder 62">
            <a:extLst>
              <a:ext uri="{FF2B5EF4-FFF2-40B4-BE49-F238E27FC236}">
                <a16:creationId xmlns:a16="http://schemas.microsoft.com/office/drawing/2014/main" id="{94861B89-8C5C-4BA3-929B-83544E81C3C7}"/>
              </a:ext>
            </a:extLst>
          </p:cNvPr>
          <p:cNvSpPr>
            <a:spLocks noGrp="1"/>
          </p:cNvSpPr>
          <p:nvPr>
            <p:ph type="body" sz="quarter" idx="32" hasCustomPrompt="1"/>
          </p:nvPr>
        </p:nvSpPr>
        <p:spPr>
          <a:xfrm>
            <a:off x="7308390" y="3908411"/>
            <a:ext cx="1334043" cy="396875"/>
          </a:xfrm>
          <a:prstGeom prst="rect">
            <a:avLst/>
          </a:prstGeom>
        </p:spPr>
        <p:txBody>
          <a:bodyPr/>
          <a:lstStyle>
            <a:lvl1pPr algn="ctr">
              <a:defRPr b="1"/>
            </a:lvl1pPr>
          </a:lstStyle>
          <a:p>
            <a:pPr lvl="0"/>
            <a:r>
              <a:rPr lang="en-US" dirty="0"/>
              <a:t>Header 4</a:t>
            </a:r>
          </a:p>
        </p:txBody>
      </p:sp>
      <p:sp>
        <p:nvSpPr>
          <p:cNvPr id="112" name="Text Placeholder 5">
            <a:extLst>
              <a:ext uri="{FF2B5EF4-FFF2-40B4-BE49-F238E27FC236}">
                <a16:creationId xmlns:a16="http://schemas.microsoft.com/office/drawing/2014/main" id="{7075460B-BB64-450F-9AA5-D31BA4205E44}"/>
              </a:ext>
            </a:extLst>
          </p:cNvPr>
          <p:cNvSpPr>
            <a:spLocks noGrp="1"/>
          </p:cNvSpPr>
          <p:nvPr>
            <p:ph type="body" sz="quarter" idx="33" hasCustomPrompt="1"/>
          </p:nvPr>
        </p:nvSpPr>
        <p:spPr>
          <a:xfrm>
            <a:off x="7307243" y="2588973"/>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113" name="Text Placeholder 62">
            <a:extLst>
              <a:ext uri="{FF2B5EF4-FFF2-40B4-BE49-F238E27FC236}">
                <a16:creationId xmlns:a16="http://schemas.microsoft.com/office/drawing/2014/main" id="{F57C5EAC-166C-4260-B931-33004F77B47E}"/>
              </a:ext>
            </a:extLst>
          </p:cNvPr>
          <p:cNvSpPr>
            <a:spLocks noGrp="1"/>
          </p:cNvSpPr>
          <p:nvPr>
            <p:ph type="body" sz="quarter" idx="34" hasCustomPrompt="1"/>
          </p:nvPr>
        </p:nvSpPr>
        <p:spPr>
          <a:xfrm>
            <a:off x="9250776" y="3111615"/>
            <a:ext cx="1334043" cy="396875"/>
          </a:xfrm>
          <a:prstGeom prst="rect">
            <a:avLst/>
          </a:prstGeom>
        </p:spPr>
        <p:txBody>
          <a:bodyPr/>
          <a:lstStyle>
            <a:lvl1pPr algn="ctr">
              <a:defRPr b="1"/>
            </a:lvl1pPr>
          </a:lstStyle>
          <a:p>
            <a:pPr lvl="0"/>
            <a:r>
              <a:rPr lang="en-US" dirty="0"/>
              <a:t>Header 5</a:t>
            </a:r>
          </a:p>
        </p:txBody>
      </p:sp>
      <p:sp>
        <p:nvSpPr>
          <p:cNvPr id="114" name="Text Placeholder 5">
            <a:extLst>
              <a:ext uri="{FF2B5EF4-FFF2-40B4-BE49-F238E27FC236}">
                <a16:creationId xmlns:a16="http://schemas.microsoft.com/office/drawing/2014/main" id="{C6F35A79-B3BD-497B-8492-41B7FDDD9082}"/>
              </a:ext>
            </a:extLst>
          </p:cNvPr>
          <p:cNvSpPr>
            <a:spLocks noGrp="1"/>
          </p:cNvSpPr>
          <p:nvPr>
            <p:ph type="body" sz="quarter" idx="35" hasCustomPrompt="1"/>
          </p:nvPr>
        </p:nvSpPr>
        <p:spPr>
          <a:xfrm>
            <a:off x="9241296" y="3523161"/>
            <a:ext cx="1334043" cy="1295020"/>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236620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ree-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772">
            <a:extLst>
              <a:ext uri="{FF2B5EF4-FFF2-40B4-BE49-F238E27FC236}">
                <a16:creationId xmlns:a16="http://schemas.microsoft.com/office/drawing/2014/main" id="{6408836B-25F1-4FEC-99BE-71B99FBA60F9}"/>
              </a:ext>
            </a:extLst>
          </p:cNvPr>
          <p:cNvGrpSpPr/>
          <p:nvPr userDrawn="1"/>
        </p:nvGrpSpPr>
        <p:grpSpPr>
          <a:xfrm>
            <a:off x="6992716" y="1169665"/>
            <a:ext cx="4573641" cy="5344829"/>
            <a:chOff x="2813" y="961"/>
            <a:chExt cx="2052" cy="2397"/>
          </a:xfrm>
        </p:grpSpPr>
        <p:sp>
          <p:nvSpPr>
            <p:cNvPr id="5" name="Shape 773">
              <a:extLst>
                <a:ext uri="{FF2B5EF4-FFF2-40B4-BE49-F238E27FC236}">
                  <a16:creationId xmlns:a16="http://schemas.microsoft.com/office/drawing/2014/main" id="{606A6764-0846-4986-8C07-642732110BFE}"/>
                </a:ext>
              </a:extLst>
            </p:cNvPr>
            <p:cNvSpPr/>
            <p:nvPr/>
          </p:nvSpPr>
          <p:spPr>
            <a:xfrm>
              <a:off x="4415" y="1626"/>
              <a:ext cx="127" cy="168"/>
            </a:xfrm>
            <a:custGeom>
              <a:avLst/>
              <a:gdLst/>
              <a:ahLst/>
              <a:cxnLst/>
              <a:rect l="0" t="0" r="0" b="0"/>
              <a:pathLst>
                <a:path w="120000" h="120000" extrusionOk="0">
                  <a:moveTo>
                    <a:pt x="11111" y="55774"/>
                  </a:moveTo>
                  <a:cubicBezTo>
                    <a:pt x="0" y="77746"/>
                    <a:pt x="8888" y="101408"/>
                    <a:pt x="31111" y="120000"/>
                  </a:cubicBezTo>
                  <a:cubicBezTo>
                    <a:pt x="64444" y="116619"/>
                    <a:pt x="95555" y="103098"/>
                    <a:pt x="106666" y="81126"/>
                  </a:cubicBezTo>
                  <a:cubicBezTo>
                    <a:pt x="120000" y="59154"/>
                    <a:pt x="117777" y="16901"/>
                    <a:pt x="95555" y="0"/>
                  </a:cubicBezTo>
                  <a:cubicBezTo>
                    <a:pt x="60000" y="1690"/>
                    <a:pt x="22222" y="32112"/>
                    <a:pt x="11111" y="55774"/>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774">
              <a:extLst>
                <a:ext uri="{FF2B5EF4-FFF2-40B4-BE49-F238E27FC236}">
                  <a16:creationId xmlns:a16="http://schemas.microsoft.com/office/drawing/2014/main" id="{ADAA746C-7DAA-4436-AE1E-4DBA799756D5}"/>
                </a:ext>
              </a:extLst>
            </p:cNvPr>
            <p:cNvSpPr/>
            <p:nvPr/>
          </p:nvSpPr>
          <p:spPr>
            <a:xfrm>
              <a:off x="4261" y="1218"/>
              <a:ext cx="130" cy="166"/>
            </a:xfrm>
            <a:custGeom>
              <a:avLst/>
              <a:gdLst/>
              <a:ahLst/>
              <a:cxnLst/>
              <a:rect l="0" t="0" r="0" b="0"/>
              <a:pathLst>
                <a:path w="120000" h="120000" extrusionOk="0">
                  <a:moveTo>
                    <a:pt x="13090" y="82285"/>
                  </a:moveTo>
                  <a:cubicBezTo>
                    <a:pt x="26181" y="104571"/>
                    <a:pt x="54545" y="118285"/>
                    <a:pt x="89454" y="120000"/>
                  </a:cubicBezTo>
                  <a:cubicBezTo>
                    <a:pt x="111272" y="102857"/>
                    <a:pt x="120000" y="77142"/>
                    <a:pt x="106909" y="54857"/>
                  </a:cubicBezTo>
                  <a:cubicBezTo>
                    <a:pt x="93818" y="32571"/>
                    <a:pt x="54545" y="1714"/>
                    <a:pt x="21818" y="0"/>
                  </a:cubicBezTo>
                  <a:cubicBezTo>
                    <a:pt x="0" y="18857"/>
                    <a:pt x="2181" y="60000"/>
                    <a:pt x="13090" y="82285"/>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775">
              <a:extLst>
                <a:ext uri="{FF2B5EF4-FFF2-40B4-BE49-F238E27FC236}">
                  <a16:creationId xmlns:a16="http://schemas.microsoft.com/office/drawing/2014/main" id="{05D5CD6E-F663-4801-9F4D-46AAB236B6AE}"/>
                </a:ext>
              </a:extLst>
            </p:cNvPr>
            <p:cNvSpPr/>
            <p:nvPr/>
          </p:nvSpPr>
          <p:spPr>
            <a:xfrm>
              <a:off x="3452" y="1219"/>
              <a:ext cx="120" cy="177"/>
            </a:xfrm>
            <a:custGeom>
              <a:avLst/>
              <a:gdLst/>
              <a:ahLst/>
              <a:cxnLst/>
              <a:rect l="0" t="0" r="0" b="0"/>
              <a:pathLst>
                <a:path w="120000" h="120000" extrusionOk="0">
                  <a:moveTo>
                    <a:pt x="7058" y="62400"/>
                  </a:moveTo>
                  <a:cubicBezTo>
                    <a:pt x="0" y="84800"/>
                    <a:pt x="16470" y="105600"/>
                    <a:pt x="44705" y="120000"/>
                  </a:cubicBezTo>
                  <a:cubicBezTo>
                    <a:pt x="80000" y="113600"/>
                    <a:pt x="105882" y="97600"/>
                    <a:pt x="112941" y="75200"/>
                  </a:cubicBezTo>
                  <a:cubicBezTo>
                    <a:pt x="120000" y="52800"/>
                    <a:pt x="108235" y="14400"/>
                    <a:pt x="80000" y="0"/>
                  </a:cubicBezTo>
                  <a:cubicBezTo>
                    <a:pt x="44705" y="6400"/>
                    <a:pt x="14117" y="40000"/>
                    <a:pt x="7058" y="624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776">
              <a:extLst>
                <a:ext uri="{FF2B5EF4-FFF2-40B4-BE49-F238E27FC236}">
                  <a16:creationId xmlns:a16="http://schemas.microsoft.com/office/drawing/2014/main" id="{DF225701-1166-44C1-9534-51B2427290E6}"/>
                </a:ext>
              </a:extLst>
            </p:cNvPr>
            <p:cNvSpPr/>
            <p:nvPr/>
          </p:nvSpPr>
          <p:spPr>
            <a:xfrm>
              <a:off x="2912" y="1464"/>
              <a:ext cx="186" cy="112"/>
            </a:xfrm>
            <a:custGeom>
              <a:avLst/>
              <a:gdLst/>
              <a:ahLst/>
              <a:cxnLst/>
              <a:rect l="0" t="0" r="0" b="0"/>
              <a:pathLst>
                <a:path w="120000" h="120000" extrusionOk="0">
                  <a:moveTo>
                    <a:pt x="75949" y="112500"/>
                  </a:moveTo>
                  <a:cubicBezTo>
                    <a:pt x="98734" y="105000"/>
                    <a:pt x="113924" y="77500"/>
                    <a:pt x="120000" y="42500"/>
                  </a:cubicBezTo>
                  <a:cubicBezTo>
                    <a:pt x="104810" y="15000"/>
                    <a:pt x="82025" y="0"/>
                    <a:pt x="59240" y="7500"/>
                  </a:cubicBezTo>
                  <a:cubicBezTo>
                    <a:pt x="37974" y="15000"/>
                    <a:pt x="4556" y="50000"/>
                    <a:pt x="0" y="85000"/>
                  </a:cubicBezTo>
                  <a:cubicBezTo>
                    <a:pt x="15189" y="112500"/>
                    <a:pt x="53164" y="120000"/>
                    <a:pt x="75949" y="1125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777">
              <a:extLst>
                <a:ext uri="{FF2B5EF4-FFF2-40B4-BE49-F238E27FC236}">
                  <a16:creationId xmlns:a16="http://schemas.microsoft.com/office/drawing/2014/main" id="{00A12AEC-A791-4F2B-B51A-619CF510A129}"/>
                </a:ext>
              </a:extLst>
            </p:cNvPr>
            <p:cNvSpPr/>
            <p:nvPr/>
          </p:nvSpPr>
          <p:spPr>
            <a:xfrm>
              <a:off x="3659" y="1071"/>
              <a:ext cx="173" cy="122"/>
            </a:xfrm>
            <a:custGeom>
              <a:avLst/>
              <a:gdLst/>
              <a:ahLst/>
              <a:cxnLst/>
              <a:rect l="0" t="0" r="0" b="0"/>
              <a:pathLst>
                <a:path w="120000" h="120000" extrusionOk="0">
                  <a:moveTo>
                    <a:pt x="50958" y="106153"/>
                  </a:moveTo>
                  <a:cubicBezTo>
                    <a:pt x="73972" y="120000"/>
                    <a:pt x="100273" y="115384"/>
                    <a:pt x="119999" y="94615"/>
                  </a:cubicBezTo>
                  <a:cubicBezTo>
                    <a:pt x="119999" y="62307"/>
                    <a:pt x="106849" y="32307"/>
                    <a:pt x="83835" y="18461"/>
                  </a:cubicBezTo>
                  <a:cubicBezTo>
                    <a:pt x="62465" y="4615"/>
                    <a:pt x="19726" y="0"/>
                    <a:pt x="0" y="18461"/>
                  </a:cubicBezTo>
                  <a:cubicBezTo>
                    <a:pt x="0" y="53076"/>
                    <a:pt x="29589" y="92307"/>
                    <a:pt x="50958" y="106153"/>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778">
              <a:extLst>
                <a:ext uri="{FF2B5EF4-FFF2-40B4-BE49-F238E27FC236}">
                  <a16:creationId xmlns:a16="http://schemas.microsoft.com/office/drawing/2014/main" id="{C823446C-3B52-43A3-8DC4-7753D2F86F0B}"/>
                </a:ext>
              </a:extLst>
            </p:cNvPr>
            <p:cNvSpPr/>
            <p:nvPr/>
          </p:nvSpPr>
          <p:spPr>
            <a:xfrm>
              <a:off x="4702" y="1626"/>
              <a:ext cx="130" cy="168"/>
            </a:xfrm>
            <a:custGeom>
              <a:avLst/>
              <a:gdLst/>
              <a:ahLst/>
              <a:cxnLst/>
              <a:rect l="0" t="0" r="0" b="0"/>
              <a:pathLst>
                <a:path w="120000" h="120000" extrusionOk="0">
                  <a:moveTo>
                    <a:pt x="15272" y="81126"/>
                  </a:moveTo>
                  <a:cubicBezTo>
                    <a:pt x="26181" y="103098"/>
                    <a:pt x="56727" y="116619"/>
                    <a:pt x="89454" y="120000"/>
                  </a:cubicBezTo>
                  <a:cubicBezTo>
                    <a:pt x="111272" y="101408"/>
                    <a:pt x="120000" y="76056"/>
                    <a:pt x="109090" y="54084"/>
                  </a:cubicBezTo>
                  <a:cubicBezTo>
                    <a:pt x="96000" y="32112"/>
                    <a:pt x="56727" y="1690"/>
                    <a:pt x="24000" y="0"/>
                  </a:cubicBezTo>
                  <a:cubicBezTo>
                    <a:pt x="0" y="18591"/>
                    <a:pt x="2181" y="59154"/>
                    <a:pt x="15272" y="81126"/>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779">
              <a:extLst>
                <a:ext uri="{FF2B5EF4-FFF2-40B4-BE49-F238E27FC236}">
                  <a16:creationId xmlns:a16="http://schemas.microsoft.com/office/drawing/2014/main" id="{147FFD84-3238-479B-B635-B98E0A895C8B}"/>
                </a:ext>
              </a:extLst>
            </p:cNvPr>
            <p:cNvSpPr/>
            <p:nvPr/>
          </p:nvSpPr>
          <p:spPr>
            <a:xfrm>
              <a:off x="3194" y="1907"/>
              <a:ext cx="153" cy="150"/>
            </a:xfrm>
            <a:custGeom>
              <a:avLst/>
              <a:gdLst/>
              <a:ahLst/>
              <a:cxnLst/>
              <a:rect l="0" t="0" r="0" b="0"/>
              <a:pathLst>
                <a:path w="120000" h="120000" extrusionOk="0">
                  <a:moveTo>
                    <a:pt x="97846" y="80625"/>
                  </a:moveTo>
                  <a:cubicBezTo>
                    <a:pt x="116307" y="60000"/>
                    <a:pt x="120000" y="31875"/>
                    <a:pt x="108923" y="7500"/>
                  </a:cubicBezTo>
                  <a:cubicBezTo>
                    <a:pt x="81230" y="0"/>
                    <a:pt x="51692" y="7500"/>
                    <a:pt x="33230" y="26250"/>
                  </a:cubicBezTo>
                  <a:cubicBezTo>
                    <a:pt x="14769" y="45000"/>
                    <a:pt x="0" y="88125"/>
                    <a:pt x="9230" y="114375"/>
                  </a:cubicBezTo>
                  <a:cubicBezTo>
                    <a:pt x="36923" y="120000"/>
                    <a:pt x="79384" y="99375"/>
                    <a:pt x="97846" y="80625"/>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780">
              <a:extLst>
                <a:ext uri="{FF2B5EF4-FFF2-40B4-BE49-F238E27FC236}">
                  <a16:creationId xmlns:a16="http://schemas.microsoft.com/office/drawing/2014/main" id="{1B8FB0FE-8124-4748-8463-ED34E2D359CB}"/>
                </a:ext>
              </a:extLst>
            </p:cNvPr>
            <p:cNvSpPr/>
            <p:nvPr/>
          </p:nvSpPr>
          <p:spPr>
            <a:xfrm>
              <a:off x="2886" y="2504"/>
              <a:ext cx="1837" cy="854"/>
            </a:xfrm>
            <a:custGeom>
              <a:avLst/>
              <a:gdLst/>
              <a:ahLst/>
              <a:cxnLst/>
              <a:rect l="0" t="0" r="0" b="0"/>
              <a:pathLst>
                <a:path w="120000" h="120000" extrusionOk="0">
                  <a:moveTo>
                    <a:pt x="60077" y="120000"/>
                  </a:moveTo>
                  <a:cubicBezTo>
                    <a:pt x="93212" y="120000"/>
                    <a:pt x="120000" y="66149"/>
                    <a:pt x="120000" y="0"/>
                  </a:cubicBezTo>
                  <a:cubicBezTo>
                    <a:pt x="0" y="0"/>
                    <a:pt x="0" y="0"/>
                    <a:pt x="0" y="0"/>
                  </a:cubicBezTo>
                  <a:cubicBezTo>
                    <a:pt x="0" y="66149"/>
                    <a:pt x="26941" y="120000"/>
                    <a:pt x="60077"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781">
              <a:extLst>
                <a:ext uri="{FF2B5EF4-FFF2-40B4-BE49-F238E27FC236}">
                  <a16:creationId xmlns:a16="http://schemas.microsoft.com/office/drawing/2014/main" id="{77C28519-CCED-4F77-BB38-3EDDEA1F1815}"/>
                </a:ext>
              </a:extLst>
            </p:cNvPr>
            <p:cNvSpPr/>
            <p:nvPr/>
          </p:nvSpPr>
          <p:spPr>
            <a:xfrm>
              <a:off x="3081" y="2504"/>
              <a:ext cx="1446" cy="674"/>
            </a:xfrm>
            <a:custGeom>
              <a:avLst/>
              <a:gdLst/>
              <a:ahLst/>
              <a:cxnLst/>
              <a:rect l="0" t="0" r="0" b="0"/>
              <a:pathLst>
                <a:path w="120000" h="120000" extrusionOk="0">
                  <a:moveTo>
                    <a:pt x="60000" y="119999"/>
                  </a:moveTo>
                  <a:cubicBezTo>
                    <a:pt x="93245" y="119999"/>
                    <a:pt x="120000" y="66105"/>
                    <a:pt x="120000" y="0"/>
                  </a:cubicBezTo>
                  <a:cubicBezTo>
                    <a:pt x="0" y="0"/>
                    <a:pt x="0" y="0"/>
                    <a:pt x="0" y="0"/>
                  </a:cubicBezTo>
                  <a:cubicBezTo>
                    <a:pt x="0" y="66105"/>
                    <a:pt x="26754" y="119999"/>
                    <a:pt x="60000" y="119999"/>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782">
              <a:extLst>
                <a:ext uri="{FF2B5EF4-FFF2-40B4-BE49-F238E27FC236}">
                  <a16:creationId xmlns:a16="http://schemas.microsoft.com/office/drawing/2014/main" id="{E1341188-C358-40B0-B93D-4E158A0C290C}"/>
                </a:ext>
              </a:extLst>
            </p:cNvPr>
            <p:cNvSpPr/>
            <p:nvPr/>
          </p:nvSpPr>
          <p:spPr>
            <a:xfrm>
              <a:off x="3266" y="2504"/>
              <a:ext cx="1076" cy="501"/>
            </a:xfrm>
            <a:custGeom>
              <a:avLst/>
              <a:gdLst/>
              <a:ahLst/>
              <a:cxnLst/>
              <a:rect l="0" t="0" r="0" b="0"/>
              <a:pathLst>
                <a:path w="120000" h="120000" extrusionOk="0">
                  <a:moveTo>
                    <a:pt x="60000" y="120000"/>
                  </a:moveTo>
                  <a:cubicBezTo>
                    <a:pt x="93039" y="120000"/>
                    <a:pt x="120000" y="66226"/>
                    <a:pt x="120000" y="0"/>
                  </a:cubicBezTo>
                  <a:cubicBezTo>
                    <a:pt x="0" y="0"/>
                    <a:pt x="0" y="0"/>
                    <a:pt x="0" y="0"/>
                  </a:cubicBezTo>
                  <a:cubicBezTo>
                    <a:pt x="0" y="66226"/>
                    <a:pt x="26960" y="120000"/>
                    <a:pt x="6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5" name="Shape 783">
              <a:extLst>
                <a:ext uri="{FF2B5EF4-FFF2-40B4-BE49-F238E27FC236}">
                  <a16:creationId xmlns:a16="http://schemas.microsoft.com/office/drawing/2014/main" id="{9F5F2E60-E21C-4E7C-8D11-460B37B1BBB8}"/>
                </a:ext>
              </a:extLst>
            </p:cNvPr>
            <p:cNvSpPr/>
            <p:nvPr/>
          </p:nvSpPr>
          <p:spPr>
            <a:xfrm>
              <a:off x="2813" y="961"/>
              <a:ext cx="2052" cy="1860"/>
            </a:xfrm>
            <a:custGeom>
              <a:avLst/>
              <a:gdLst/>
              <a:ahLst/>
              <a:cxnLst/>
              <a:rect l="0" t="0" r="0" b="0"/>
              <a:pathLst>
                <a:path w="120000" h="120000" extrusionOk="0">
                  <a:moveTo>
                    <a:pt x="119445" y="48152"/>
                  </a:moveTo>
                  <a:cubicBezTo>
                    <a:pt x="119583" y="48000"/>
                    <a:pt x="119583" y="48000"/>
                    <a:pt x="119445" y="48152"/>
                  </a:cubicBezTo>
                  <a:cubicBezTo>
                    <a:pt x="119445" y="48152"/>
                    <a:pt x="119445" y="48152"/>
                    <a:pt x="119445" y="48152"/>
                  </a:cubicBezTo>
                  <a:cubicBezTo>
                    <a:pt x="119445" y="48152"/>
                    <a:pt x="119445" y="48305"/>
                    <a:pt x="119445" y="48305"/>
                  </a:cubicBezTo>
                  <a:cubicBezTo>
                    <a:pt x="119445" y="48458"/>
                    <a:pt x="119445" y="48611"/>
                    <a:pt x="119445" y="48611"/>
                  </a:cubicBezTo>
                  <a:cubicBezTo>
                    <a:pt x="119445" y="48611"/>
                    <a:pt x="119445" y="48611"/>
                    <a:pt x="119445" y="48458"/>
                  </a:cubicBezTo>
                  <a:cubicBezTo>
                    <a:pt x="119028" y="49834"/>
                    <a:pt x="118612" y="51210"/>
                    <a:pt x="118196" y="52585"/>
                  </a:cubicBezTo>
                  <a:cubicBezTo>
                    <a:pt x="117780" y="53808"/>
                    <a:pt x="117364" y="54726"/>
                    <a:pt x="116531" y="55643"/>
                  </a:cubicBezTo>
                  <a:cubicBezTo>
                    <a:pt x="116393" y="55949"/>
                    <a:pt x="115976" y="56254"/>
                    <a:pt x="115838" y="56407"/>
                  </a:cubicBezTo>
                  <a:cubicBezTo>
                    <a:pt x="114312" y="57936"/>
                    <a:pt x="112508" y="59312"/>
                    <a:pt x="110843" y="60382"/>
                  </a:cubicBezTo>
                  <a:cubicBezTo>
                    <a:pt x="109317" y="61299"/>
                    <a:pt x="107653" y="61757"/>
                    <a:pt x="105988" y="61757"/>
                  </a:cubicBezTo>
                  <a:cubicBezTo>
                    <a:pt x="103491" y="61910"/>
                    <a:pt x="100855" y="61605"/>
                    <a:pt x="98219" y="61605"/>
                  </a:cubicBezTo>
                  <a:cubicBezTo>
                    <a:pt x="94890" y="61452"/>
                    <a:pt x="91421" y="61452"/>
                    <a:pt x="88092" y="61299"/>
                  </a:cubicBezTo>
                  <a:cubicBezTo>
                    <a:pt x="88924" y="60535"/>
                    <a:pt x="90312" y="60229"/>
                    <a:pt x="91283" y="59923"/>
                  </a:cubicBezTo>
                  <a:cubicBezTo>
                    <a:pt x="92670" y="59312"/>
                    <a:pt x="94057" y="58853"/>
                    <a:pt x="95167" y="58089"/>
                  </a:cubicBezTo>
                  <a:cubicBezTo>
                    <a:pt x="97109" y="57019"/>
                    <a:pt x="98913" y="55796"/>
                    <a:pt x="100716" y="54573"/>
                  </a:cubicBezTo>
                  <a:cubicBezTo>
                    <a:pt x="101549" y="54114"/>
                    <a:pt x="102381" y="53503"/>
                    <a:pt x="103213" y="53044"/>
                  </a:cubicBezTo>
                  <a:cubicBezTo>
                    <a:pt x="103907" y="52585"/>
                    <a:pt x="104739" y="52127"/>
                    <a:pt x="105294" y="51515"/>
                  </a:cubicBezTo>
                  <a:cubicBezTo>
                    <a:pt x="106959" y="49834"/>
                    <a:pt x="107791" y="47694"/>
                    <a:pt x="108624" y="45401"/>
                  </a:cubicBezTo>
                  <a:cubicBezTo>
                    <a:pt x="107514" y="47388"/>
                    <a:pt x="106682" y="49528"/>
                    <a:pt x="104878" y="51057"/>
                  </a:cubicBezTo>
                  <a:cubicBezTo>
                    <a:pt x="104046" y="51974"/>
                    <a:pt x="102381" y="52433"/>
                    <a:pt x="101410" y="53044"/>
                  </a:cubicBezTo>
                  <a:cubicBezTo>
                    <a:pt x="100439" y="53656"/>
                    <a:pt x="99468" y="54114"/>
                    <a:pt x="98358" y="54573"/>
                  </a:cubicBezTo>
                  <a:cubicBezTo>
                    <a:pt x="96554" y="55337"/>
                    <a:pt x="95028" y="56407"/>
                    <a:pt x="93225" y="57019"/>
                  </a:cubicBezTo>
                  <a:cubicBezTo>
                    <a:pt x="91421" y="57783"/>
                    <a:pt x="89341" y="58242"/>
                    <a:pt x="87537" y="59006"/>
                  </a:cubicBezTo>
                  <a:cubicBezTo>
                    <a:pt x="85456" y="59923"/>
                    <a:pt x="83791" y="61299"/>
                    <a:pt x="81988" y="62522"/>
                  </a:cubicBezTo>
                  <a:cubicBezTo>
                    <a:pt x="82265" y="61146"/>
                    <a:pt x="82543" y="58853"/>
                    <a:pt x="82820" y="57783"/>
                  </a:cubicBezTo>
                  <a:cubicBezTo>
                    <a:pt x="83098" y="56713"/>
                    <a:pt x="83514" y="55796"/>
                    <a:pt x="83930" y="54878"/>
                  </a:cubicBezTo>
                  <a:cubicBezTo>
                    <a:pt x="85179" y="53197"/>
                    <a:pt x="86705" y="51363"/>
                    <a:pt x="88369" y="50140"/>
                  </a:cubicBezTo>
                  <a:cubicBezTo>
                    <a:pt x="90173" y="48917"/>
                    <a:pt x="91421" y="47541"/>
                    <a:pt x="92393" y="45707"/>
                  </a:cubicBezTo>
                  <a:cubicBezTo>
                    <a:pt x="92670" y="44484"/>
                    <a:pt x="92947" y="43261"/>
                    <a:pt x="92947" y="42038"/>
                  </a:cubicBezTo>
                  <a:cubicBezTo>
                    <a:pt x="92947" y="41579"/>
                    <a:pt x="92947" y="41121"/>
                    <a:pt x="92947" y="40662"/>
                  </a:cubicBezTo>
                  <a:cubicBezTo>
                    <a:pt x="92670" y="38980"/>
                    <a:pt x="92254" y="37146"/>
                    <a:pt x="91976" y="35312"/>
                  </a:cubicBezTo>
                  <a:cubicBezTo>
                    <a:pt x="92115" y="37146"/>
                    <a:pt x="92254" y="38980"/>
                    <a:pt x="92393" y="40815"/>
                  </a:cubicBezTo>
                  <a:cubicBezTo>
                    <a:pt x="92393" y="41121"/>
                    <a:pt x="92393" y="41579"/>
                    <a:pt x="92393" y="42038"/>
                  </a:cubicBezTo>
                  <a:cubicBezTo>
                    <a:pt x="92254" y="44178"/>
                    <a:pt x="91144" y="46012"/>
                    <a:pt x="89479" y="47541"/>
                  </a:cubicBezTo>
                  <a:cubicBezTo>
                    <a:pt x="88092" y="48611"/>
                    <a:pt x="86566" y="49528"/>
                    <a:pt x="85040" y="50598"/>
                  </a:cubicBezTo>
                  <a:cubicBezTo>
                    <a:pt x="83236" y="52127"/>
                    <a:pt x="81710" y="54114"/>
                    <a:pt x="80739" y="56254"/>
                  </a:cubicBezTo>
                  <a:cubicBezTo>
                    <a:pt x="80184" y="57477"/>
                    <a:pt x="79907" y="58700"/>
                    <a:pt x="79630" y="59923"/>
                  </a:cubicBezTo>
                  <a:cubicBezTo>
                    <a:pt x="79352" y="61299"/>
                    <a:pt x="78797" y="62828"/>
                    <a:pt x="78381" y="64203"/>
                  </a:cubicBezTo>
                  <a:cubicBezTo>
                    <a:pt x="74358" y="65579"/>
                    <a:pt x="70196" y="67108"/>
                    <a:pt x="66173" y="68484"/>
                  </a:cubicBezTo>
                  <a:cubicBezTo>
                    <a:pt x="65341" y="68789"/>
                    <a:pt x="64508" y="69095"/>
                    <a:pt x="63537" y="69401"/>
                  </a:cubicBezTo>
                  <a:cubicBezTo>
                    <a:pt x="62843" y="69707"/>
                    <a:pt x="62011" y="70012"/>
                    <a:pt x="61456" y="69248"/>
                  </a:cubicBezTo>
                  <a:cubicBezTo>
                    <a:pt x="61040" y="68484"/>
                    <a:pt x="60763" y="67566"/>
                    <a:pt x="60485" y="66649"/>
                  </a:cubicBezTo>
                  <a:cubicBezTo>
                    <a:pt x="60069" y="65579"/>
                    <a:pt x="59791" y="64662"/>
                    <a:pt x="60763" y="63592"/>
                  </a:cubicBezTo>
                  <a:cubicBezTo>
                    <a:pt x="61456" y="62675"/>
                    <a:pt x="62289" y="61910"/>
                    <a:pt x="63121" y="60993"/>
                  </a:cubicBezTo>
                  <a:cubicBezTo>
                    <a:pt x="65618" y="58089"/>
                    <a:pt x="68670" y="55337"/>
                    <a:pt x="70890" y="52127"/>
                  </a:cubicBezTo>
                  <a:cubicBezTo>
                    <a:pt x="72000" y="50445"/>
                    <a:pt x="72554" y="48611"/>
                    <a:pt x="72971" y="46624"/>
                  </a:cubicBezTo>
                  <a:cubicBezTo>
                    <a:pt x="75606" y="44025"/>
                    <a:pt x="78242" y="41426"/>
                    <a:pt x="80878" y="38675"/>
                  </a:cubicBezTo>
                  <a:cubicBezTo>
                    <a:pt x="81433" y="38216"/>
                    <a:pt x="81988" y="37605"/>
                    <a:pt x="82682" y="37299"/>
                  </a:cubicBezTo>
                  <a:cubicBezTo>
                    <a:pt x="83514" y="36840"/>
                    <a:pt x="84485" y="36687"/>
                    <a:pt x="85317" y="36535"/>
                  </a:cubicBezTo>
                  <a:cubicBezTo>
                    <a:pt x="86289" y="36229"/>
                    <a:pt x="87260" y="35770"/>
                    <a:pt x="88231" y="35159"/>
                  </a:cubicBezTo>
                  <a:cubicBezTo>
                    <a:pt x="90034" y="33783"/>
                    <a:pt x="91005" y="31949"/>
                    <a:pt x="92115" y="29808"/>
                  </a:cubicBezTo>
                  <a:cubicBezTo>
                    <a:pt x="93502" y="26904"/>
                    <a:pt x="95028" y="24000"/>
                    <a:pt x="96554" y="21095"/>
                  </a:cubicBezTo>
                  <a:cubicBezTo>
                    <a:pt x="94473" y="24611"/>
                    <a:pt x="92531" y="28127"/>
                    <a:pt x="90312" y="31490"/>
                  </a:cubicBezTo>
                  <a:cubicBezTo>
                    <a:pt x="88924" y="33783"/>
                    <a:pt x="86705" y="34853"/>
                    <a:pt x="84208" y="35312"/>
                  </a:cubicBezTo>
                  <a:cubicBezTo>
                    <a:pt x="82959" y="35617"/>
                    <a:pt x="81433" y="36076"/>
                    <a:pt x="80462" y="36840"/>
                  </a:cubicBezTo>
                  <a:cubicBezTo>
                    <a:pt x="80462" y="36840"/>
                    <a:pt x="80462" y="36840"/>
                    <a:pt x="80462" y="36993"/>
                  </a:cubicBezTo>
                  <a:cubicBezTo>
                    <a:pt x="80046" y="37146"/>
                    <a:pt x="79491" y="37605"/>
                    <a:pt x="79213" y="37910"/>
                  </a:cubicBezTo>
                  <a:cubicBezTo>
                    <a:pt x="77549" y="39286"/>
                    <a:pt x="75468" y="42038"/>
                    <a:pt x="73664" y="42496"/>
                  </a:cubicBezTo>
                  <a:cubicBezTo>
                    <a:pt x="73942" y="40509"/>
                    <a:pt x="74774" y="38522"/>
                    <a:pt x="74774" y="36382"/>
                  </a:cubicBezTo>
                  <a:cubicBezTo>
                    <a:pt x="74913" y="33783"/>
                    <a:pt x="74635" y="31337"/>
                    <a:pt x="73664" y="29044"/>
                  </a:cubicBezTo>
                  <a:cubicBezTo>
                    <a:pt x="75745" y="26598"/>
                    <a:pt x="77687" y="24305"/>
                    <a:pt x="79630" y="22012"/>
                  </a:cubicBezTo>
                  <a:cubicBezTo>
                    <a:pt x="81294" y="20178"/>
                    <a:pt x="83098" y="18191"/>
                    <a:pt x="84208" y="15898"/>
                  </a:cubicBezTo>
                  <a:cubicBezTo>
                    <a:pt x="84763" y="14828"/>
                    <a:pt x="85040" y="13757"/>
                    <a:pt x="85179" y="12687"/>
                  </a:cubicBezTo>
                  <a:cubicBezTo>
                    <a:pt x="85317" y="10700"/>
                    <a:pt x="84763" y="9171"/>
                    <a:pt x="84208" y="7337"/>
                  </a:cubicBezTo>
                  <a:cubicBezTo>
                    <a:pt x="83514" y="4891"/>
                    <a:pt x="82820" y="2445"/>
                    <a:pt x="82127" y="0"/>
                  </a:cubicBezTo>
                  <a:cubicBezTo>
                    <a:pt x="82404" y="1681"/>
                    <a:pt x="82820" y="3363"/>
                    <a:pt x="83098" y="5044"/>
                  </a:cubicBezTo>
                  <a:cubicBezTo>
                    <a:pt x="83791" y="7949"/>
                    <a:pt x="84763" y="10700"/>
                    <a:pt x="83930" y="13605"/>
                  </a:cubicBezTo>
                  <a:cubicBezTo>
                    <a:pt x="83930" y="13605"/>
                    <a:pt x="83930" y="13757"/>
                    <a:pt x="83930" y="13757"/>
                  </a:cubicBezTo>
                  <a:cubicBezTo>
                    <a:pt x="83098" y="15745"/>
                    <a:pt x="81849" y="17273"/>
                    <a:pt x="80462" y="18649"/>
                  </a:cubicBezTo>
                  <a:cubicBezTo>
                    <a:pt x="77826" y="21248"/>
                    <a:pt x="75190" y="23847"/>
                    <a:pt x="72693" y="26445"/>
                  </a:cubicBezTo>
                  <a:cubicBezTo>
                    <a:pt x="72416" y="25834"/>
                    <a:pt x="72000" y="25070"/>
                    <a:pt x="71722" y="24305"/>
                  </a:cubicBezTo>
                  <a:cubicBezTo>
                    <a:pt x="69641" y="20178"/>
                    <a:pt x="64924" y="18038"/>
                    <a:pt x="63121" y="13605"/>
                  </a:cubicBezTo>
                  <a:cubicBezTo>
                    <a:pt x="61595" y="10089"/>
                    <a:pt x="60069" y="6573"/>
                    <a:pt x="58543" y="2904"/>
                  </a:cubicBezTo>
                  <a:cubicBezTo>
                    <a:pt x="59930" y="7031"/>
                    <a:pt x="61179" y="11159"/>
                    <a:pt x="62843" y="15133"/>
                  </a:cubicBezTo>
                  <a:cubicBezTo>
                    <a:pt x="62843" y="15286"/>
                    <a:pt x="62982" y="15439"/>
                    <a:pt x="62982" y="15592"/>
                  </a:cubicBezTo>
                  <a:cubicBezTo>
                    <a:pt x="64924" y="19108"/>
                    <a:pt x="68531" y="21401"/>
                    <a:pt x="70057" y="25070"/>
                  </a:cubicBezTo>
                  <a:cubicBezTo>
                    <a:pt x="70751" y="27210"/>
                    <a:pt x="71445" y="29197"/>
                    <a:pt x="72138" y="31184"/>
                  </a:cubicBezTo>
                  <a:cubicBezTo>
                    <a:pt x="73248" y="36535"/>
                    <a:pt x="71445" y="42191"/>
                    <a:pt x="69086" y="46929"/>
                  </a:cubicBezTo>
                  <a:cubicBezTo>
                    <a:pt x="66728" y="51821"/>
                    <a:pt x="62843" y="55490"/>
                    <a:pt x="58682" y="58853"/>
                  </a:cubicBezTo>
                  <a:cubicBezTo>
                    <a:pt x="58265" y="59159"/>
                    <a:pt x="57849" y="59464"/>
                    <a:pt x="57294" y="59312"/>
                  </a:cubicBezTo>
                  <a:cubicBezTo>
                    <a:pt x="56739" y="59159"/>
                    <a:pt x="56323" y="58700"/>
                    <a:pt x="56046" y="58394"/>
                  </a:cubicBezTo>
                  <a:cubicBezTo>
                    <a:pt x="53271" y="55031"/>
                    <a:pt x="50774" y="51974"/>
                    <a:pt x="51745" y="47541"/>
                  </a:cubicBezTo>
                  <a:cubicBezTo>
                    <a:pt x="52023" y="45554"/>
                    <a:pt x="52855" y="43872"/>
                    <a:pt x="53687" y="42191"/>
                  </a:cubicBezTo>
                  <a:cubicBezTo>
                    <a:pt x="54520" y="40662"/>
                    <a:pt x="54797" y="39286"/>
                    <a:pt x="54797" y="37452"/>
                  </a:cubicBezTo>
                  <a:cubicBezTo>
                    <a:pt x="54797" y="35617"/>
                    <a:pt x="54104" y="33630"/>
                    <a:pt x="53549" y="31796"/>
                  </a:cubicBezTo>
                  <a:cubicBezTo>
                    <a:pt x="53271" y="31031"/>
                    <a:pt x="52994" y="30267"/>
                    <a:pt x="52855" y="29503"/>
                  </a:cubicBezTo>
                  <a:cubicBezTo>
                    <a:pt x="52855" y="30114"/>
                    <a:pt x="52994" y="30878"/>
                    <a:pt x="53132" y="31643"/>
                  </a:cubicBezTo>
                  <a:cubicBezTo>
                    <a:pt x="53410" y="33477"/>
                    <a:pt x="53965" y="35464"/>
                    <a:pt x="53687" y="37452"/>
                  </a:cubicBezTo>
                  <a:cubicBezTo>
                    <a:pt x="53549" y="37910"/>
                    <a:pt x="53410" y="38216"/>
                    <a:pt x="53410" y="38675"/>
                  </a:cubicBezTo>
                  <a:cubicBezTo>
                    <a:pt x="52994" y="40203"/>
                    <a:pt x="52023" y="41579"/>
                    <a:pt x="51190" y="42955"/>
                  </a:cubicBezTo>
                  <a:cubicBezTo>
                    <a:pt x="51052" y="43261"/>
                    <a:pt x="49387" y="40050"/>
                    <a:pt x="49387" y="39745"/>
                  </a:cubicBezTo>
                  <a:cubicBezTo>
                    <a:pt x="48832" y="38675"/>
                    <a:pt x="48416" y="37146"/>
                    <a:pt x="47722" y="36229"/>
                  </a:cubicBezTo>
                  <a:cubicBezTo>
                    <a:pt x="45919" y="33630"/>
                    <a:pt x="42867" y="32713"/>
                    <a:pt x="40231" y="31337"/>
                  </a:cubicBezTo>
                  <a:cubicBezTo>
                    <a:pt x="38982" y="30573"/>
                    <a:pt x="38011" y="29808"/>
                    <a:pt x="37179" y="28585"/>
                  </a:cubicBezTo>
                  <a:cubicBezTo>
                    <a:pt x="36069" y="27057"/>
                    <a:pt x="35236" y="25070"/>
                    <a:pt x="34265" y="23388"/>
                  </a:cubicBezTo>
                  <a:cubicBezTo>
                    <a:pt x="32878" y="20942"/>
                    <a:pt x="31630" y="18496"/>
                    <a:pt x="30242" y="16203"/>
                  </a:cubicBezTo>
                  <a:cubicBezTo>
                    <a:pt x="32184" y="20178"/>
                    <a:pt x="34127" y="24305"/>
                    <a:pt x="35930" y="28433"/>
                  </a:cubicBezTo>
                  <a:cubicBezTo>
                    <a:pt x="36901" y="30114"/>
                    <a:pt x="37872" y="31337"/>
                    <a:pt x="39537" y="32407"/>
                  </a:cubicBezTo>
                  <a:cubicBezTo>
                    <a:pt x="42173" y="33936"/>
                    <a:pt x="45364" y="35159"/>
                    <a:pt x="46751" y="38216"/>
                  </a:cubicBezTo>
                  <a:cubicBezTo>
                    <a:pt x="47445" y="39439"/>
                    <a:pt x="47583" y="40815"/>
                    <a:pt x="48000" y="42191"/>
                  </a:cubicBezTo>
                  <a:cubicBezTo>
                    <a:pt x="48416" y="43566"/>
                    <a:pt x="49248" y="44789"/>
                    <a:pt x="49109" y="46165"/>
                  </a:cubicBezTo>
                  <a:cubicBezTo>
                    <a:pt x="49109" y="47235"/>
                    <a:pt x="48416" y="48305"/>
                    <a:pt x="48277" y="49375"/>
                  </a:cubicBezTo>
                  <a:cubicBezTo>
                    <a:pt x="48000" y="50445"/>
                    <a:pt x="48000" y="51668"/>
                    <a:pt x="48277" y="52738"/>
                  </a:cubicBezTo>
                  <a:cubicBezTo>
                    <a:pt x="48554" y="54114"/>
                    <a:pt x="48971" y="55490"/>
                    <a:pt x="49803" y="56713"/>
                  </a:cubicBezTo>
                  <a:cubicBezTo>
                    <a:pt x="46890" y="54420"/>
                    <a:pt x="44115" y="52280"/>
                    <a:pt x="41341" y="49834"/>
                  </a:cubicBezTo>
                  <a:cubicBezTo>
                    <a:pt x="39121" y="47694"/>
                    <a:pt x="36763" y="45554"/>
                    <a:pt x="34543" y="43566"/>
                  </a:cubicBezTo>
                  <a:cubicBezTo>
                    <a:pt x="32462" y="41732"/>
                    <a:pt x="29826" y="40050"/>
                    <a:pt x="28578" y="37757"/>
                  </a:cubicBezTo>
                  <a:cubicBezTo>
                    <a:pt x="27329" y="35770"/>
                    <a:pt x="26774" y="33324"/>
                    <a:pt x="25942" y="31337"/>
                  </a:cubicBezTo>
                  <a:cubicBezTo>
                    <a:pt x="24832" y="28585"/>
                    <a:pt x="23861" y="25834"/>
                    <a:pt x="22751" y="23235"/>
                  </a:cubicBezTo>
                  <a:cubicBezTo>
                    <a:pt x="23306" y="25222"/>
                    <a:pt x="23861" y="27210"/>
                    <a:pt x="24416" y="29044"/>
                  </a:cubicBezTo>
                  <a:cubicBezTo>
                    <a:pt x="24832" y="30726"/>
                    <a:pt x="25387" y="32560"/>
                    <a:pt x="25803" y="34242"/>
                  </a:cubicBezTo>
                  <a:cubicBezTo>
                    <a:pt x="26358" y="36076"/>
                    <a:pt x="26635" y="37910"/>
                    <a:pt x="27606" y="39439"/>
                  </a:cubicBezTo>
                  <a:cubicBezTo>
                    <a:pt x="26080" y="38675"/>
                    <a:pt x="24554" y="37910"/>
                    <a:pt x="23028" y="37299"/>
                  </a:cubicBezTo>
                  <a:cubicBezTo>
                    <a:pt x="22890" y="37146"/>
                    <a:pt x="22196" y="36687"/>
                    <a:pt x="21780" y="36535"/>
                  </a:cubicBezTo>
                  <a:cubicBezTo>
                    <a:pt x="19699" y="34547"/>
                    <a:pt x="17895" y="32407"/>
                    <a:pt x="15953" y="30420"/>
                  </a:cubicBezTo>
                  <a:cubicBezTo>
                    <a:pt x="17479" y="32560"/>
                    <a:pt x="19005" y="35006"/>
                    <a:pt x="20947" y="36993"/>
                  </a:cubicBezTo>
                  <a:cubicBezTo>
                    <a:pt x="21225" y="37299"/>
                    <a:pt x="21502" y="37452"/>
                    <a:pt x="21641" y="37757"/>
                  </a:cubicBezTo>
                  <a:cubicBezTo>
                    <a:pt x="23167" y="38828"/>
                    <a:pt x="24693" y="39745"/>
                    <a:pt x="26219" y="40815"/>
                  </a:cubicBezTo>
                  <a:cubicBezTo>
                    <a:pt x="28161" y="42038"/>
                    <a:pt x="29965" y="43108"/>
                    <a:pt x="31768" y="44331"/>
                  </a:cubicBezTo>
                  <a:cubicBezTo>
                    <a:pt x="36208" y="49375"/>
                    <a:pt x="40786" y="54267"/>
                    <a:pt x="45502" y="59006"/>
                  </a:cubicBezTo>
                  <a:cubicBezTo>
                    <a:pt x="46473" y="59770"/>
                    <a:pt x="47722" y="60840"/>
                    <a:pt x="48277" y="61910"/>
                  </a:cubicBezTo>
                  <a:cubicBezTo>
                    <a:pt x="48554" y="62369"/>
                    <a:pt x="48693" y="62980"/>
                    <a:pt x="48971" y="63592"/>
                  </a:cubicBezTo>
                  <a:cubicBezTo>
                    <a:pt x="49387" y="64815"/>
                    <a:pt x="49803" y="66191"/>
                    <a:pt x="50219" y="67566"/>
                  </a:cubicBezTo>
                  <a:cubicBezTo>
                    <a:pt x="43838" y="63898"/>
                    <a:pt x="37456" y="60382"/>
                    <a:pt x="31491" y="56407"/>
                  </a:cubicBezTo>
                  <a:cubicBezTo>
                    <a:pt x="30658" y="55796"/>
                    <a:pt x="30104" y="54878"/>
                    <a:pt x="29687" y="54114"/>
                  </a:cubicBezTo>
                  <a:cubicBezTo>
                    <a:pt x="28994" y="53044"/>
                    <a:pt x="28300" y="52127"/>
                    <a:pt x="27606" y="51363"/>
                  </a:cubicBezTo>
                  <a:cubicBezTo>
                    <a:pt x="26219" y="49987"/>
                    <a:pt x="24554" y="48764"/>
                    <a:pt x="22751" y="48000"/>
                  </a:cubicBezTo>
                  <a:cubicBezTo>
                    <a:pt x="20809" y="47235"/>
                    <a:pt x="18589" y="46777"/>
                    <a:pt x="16508" y="46012"/>
                  </a:cubicBezTo>
                  <a:cubicBezTo>
                    <a:pt x="14289" y="44942"/>
                    <a:pt x="11930" y="44178"/>
                    <a:pt x="9710" y="43261"/>
                  </a:cubicBezTo>
                  <a:cubicBezTo>
                    <a:pt x="8184" y="42802"/>
                    <a:pt x="6658" y="42343"/>
                    <a:pt x="5687" y="41121"/>
                  </a:cubicBezTo>
                  <a:cubicBezTo>
                    <a:pt x="4578" y="39745"/>
                    <a:pt x="3745" y="38063"/>
                    <a:pt x="2913" y="36535"/>
                  </a:cubicBezTo>
                  <a:cubicBezTo>
                    <a:pt x="1942" y="34853"/>
                    <a:pt x="832" y="33171"/>
                    <a:pt x="0" y="31337"/>
                  </a:cubicBezTo>
                  <a:cubicBezTo>
                    <a:pt x="693" y="33019"/>
                    <a:pt x="1526" y="34547"/>
                    <a:pt x="2358" y="36076"/>
                  </a:cubicBezTo>
                  <a:cubicBezTo>
                    <a:pt x="3190" y="37757"/>
                    <a:pt x="3884" y="39745"/>
                    <a:pt x="5132" y="41426"/>
                  </a:cubicBezTo>
                  <a:cubicBezTo>
                    <a:pt x="6658" y="43414"/>
                    <a:pt x="8878" y="44025"/>
                    <a:pt x="11098" y="44942"/>
                  </a:cubicBezTo>
                  <a:cubicBezTo>
                    <a:pt x="13179" y="45859"/>
                    <a:pt x="15121" y="46777"/>
                    <a:pt x="17202" y="47694"/>
                  </a:cubicBezTo>
                  <a:cubicBezTo>
                    <a:pt x="19144" y="48458"/>
                    <a:pt x="21086" y="49375"/>
                    <a:pt x="23028" y="50140"/>
                  </a:cubicBezTo>
                  <a:cubicBezTo>
                    <a:pt x="24277" y="50751"/>
                    <a:pt x="25109" y="51668"/>
                    <a:pt x="25942" y="52738"/>
                  </a:cubicBezTo>
                  <a:cubicBezTo>
                    <a:pt x="23306" y="51363"/>
                    <a:pt x="20670" y="51668"/>
                    <a:pt x="17895" y="51821"/>
                  </a:cubicBezTo>
                  <a:cubicBezTo>
                    <a:pt x="16092" y="51821"/>
                    <a:pt x="14150" y="51974"/>
                    <a:pt x="12346" y="52127"/>
                  </a:cubicBezTo>
                  <a:cubicBezTo>
                    <a:pt x="14427" y="52127"/>
                    <a:pt x="16508" y="52280"/>
                    <a:pt x="18589" y="52433"/>
                  </a:cubicBezTo>
                  <a:cubicBezTo>
                    <a:pt x="20254" y="52433"/>
                    <a:pt x="22057" y="52433"/>
                    <a:pt x="23722" y="53197"/>
                  </a:cubicBezTo>
                  <a:cubicBezTo>
                    <a:pt x="24416" y="53503"/>
                    <a:pt x="24971" y="53808"/>
                    <a:pt x="25526" y="54267"/>
                  </a:cubicBezTo>
                  <a:cubicBezTo>
                    <a:pt x="26635" y="55031"/>
                    <a:pt x="27884" y="56101"/>
                    <a:pt x="28994" y="57019"/>
                  </a:cubicBezTo>
                  <a:cubicBezTo>
                    <a:pt x="28994" y="57019"/>
                    <a:pt x="28994" y="57019"/>
                    <a:pt x="28994" y="57019"/>
                  </a:cubicBezTo>
                  <a:cubicBezTo>
                    <a:pt x="24000" y="57936"/>
                    <a:pt x="19144" y="59006"/>
                    <a:pt x="14150" y="59770"/>
                  </a:cubicBezTo>
                  <a:cubicBezTo>
                    <a:pt x="12763" y="59923"/>
                    <a:pt x="11375" y="60229"/>
                    <a:pt x="9988" y="60382"/>
                  </a:cubicBezTo>
                  <a:cubicBezTo>
                    <a:pt x="8601" y="60687"/>
                    <a:pt x="7491" y="61146"/>
                    <a:pt x="6104" y="61452"/>
                  </a:cubicBezTo>
                  <a:cubicBezTo>
                    <a:pt x="4023" y="62063"/>
                    <a:pt x="1942" y="61605"/>
                    <a:pt x="0" y="60535"/>
                  </a:cubicBezTo>
                  <a:cubicBezTo>
                    <a:pt x="2219" y="62063"/>
                    <a:pt x="4439" y="62369"/>
                    <a:pt x="6936" y="61910"/>
                  </a:cubicBezTo>
                  <a:cubicBezTo>
                    <a:pt x="10543" y="61299"/>
                    <a:pt x="14011" y="60840"/>
                    <a:pt x="17618" y="60382"/>
                  </a:cubicBezTo>
                  <a:cubicBezTo>
                    <a:pt x="20947" y="60229"/>
                    <a:pt x="24277" y="59923"/>
                    <a:pt x="27606" y="59617"/>
                  </a:cubicBezTo>
                  <a:cubicBezTo>
                    <a:pt x="28578" y="59464"/>
                    <a:pt x="29549" y="59464"/>
                    <a:pt x="30520" y="59312"/>
                  </a:cubicBezTo>
                  <a:cubicBezTo>
                    <a:pt x="30797" y="59312"/>
                    <a:pt x="31491" y="59312"/>
                    <a:pt x="31491" y="59159"/>
                  </a:cubicBezTo>
                  <a:cubicBezTo>
                    <a:pt x="38150" y="64509"/>
                    <a:pt x="45225" y="69401"/>
                    <a:pt x="52161" y="74445"/>
                  </a:cubicBezTo>
                  <a:cubicBezTo>
                    <a:pt x="53687" y="75515"/>
                    <a:pt x="53271" y="77656"/>
                    <a:pt x="53132" y="79337"/>
                  </a:cubicBezTo>
                  <a:cubicBezTo>
                    <a:pt x="52994" y="81783"/>
                    <a:pt x="52855" y="84229"/>
                    <a:pt x="52716" y="86675"/>
                  </a:cubicBezTo>
                  <a:cubicBezTo>
                    <a:pt x="52578" y="88509"/>
                    <a:pt x="52578" y="90343"/>
                    <a:pt x="52439" y="92178"/>
                  </a:cubicBezTo>
                  <a:cubicBezTo>
                    <a:pt x="52300" y="93401"/>
                    <a:pt x="52023" y="94471"/>
                    <a:pt x="51606" y="95388"/>
                  </a:cubicBezTo>
                  <a:cubicBezTo>
                    <a:pt x="50497" y="97987"/>
                    <a:pt x="47861" y="99515"/>
                    <a:pt x="45225" y="99515"/>
                  </a:cubicBezTo>
                  <a:cubicBezTo>
                    <a:pt x="38150" y="99515"/>
                    <a:pt x="38150" y="99515"/>
                    <a:pt x="38150" y="99515"/>
                  </a:cubicBezTo>
                  <a:cubicBezTo>
                    <a:pt x="38150" y="110828"/>
                    <a:pt x="47028" y="120000"/>
                    <a:pt x="57988" y="120000"/>
                  </a:cubicBezTo>
                  <a:cubicBezTo>
                    <a:pt x="68947" y="120000"/>
                    <a:pt x="77826" y="110828"/>
                    <a:pt x="77826" y="99515"/>
                  </a:cubicBezTo>
                  <a:cubicBezTo>
                    <a:pt x="69502" y="99515"/>
                    <a:pt x="69502" y="99515"/>
                    <a:pt x="69502" y="99515"/>
                  </a:cubicBezTo>
                  <a:cubicBezTo>
                    <a:pt x="65757" y="99515"/>
                    <a:pt x="62566" y="96458"/>
                    <a:pt x="62427" y="92636"/>
                  </a:cubicBezTo>
                  <a:cubicBezTo>
                    <a:pt x="62427" y="92331"/>
                    <a:pt x="62427" y="92178"/>
                    <a:pt x="62427" y="91872"/>
                  </a:cubicBezTo>
                  <a:cubicBezTo>
                    <a:pt x="62566" y="89885"/>
                    <a:pt x="62705" y="87745"/>
                    <a:pt x="62843" y="85757"/>
                  </a:cubicBezTo>
                  <a:cubicBezTo>
                    <a:pt x="62982" y="83464"/>
                    <a:pt x="63121" y="81324"/>
                    <a:pt x="63260" y="79184"/>
                  </a:cubicBezTo>
                  <a:cubicBezTo>
                    <a:pt x="63260" y="78726"/>
                    <a:pt x="63260" y="78267"/>
                    <a:pt x="63260" y="77808"/>
                  </a:cubicBezTo>
                  <a:cubicBezTo>
                    <a:pt x="63398" y="77044"/>
                    <a:pt x="63121" y="76127"/>
                    <a:pt x="63260" y="75363"/>
                  </a:cubicBezTo>
                  <a:cubicBezTo>
                    <a:pt x="63537" y="74445"/>
                    <a:pt x="64647" y="74140"/>
                    <a:pt x="65341" y="73834"/>
                  </a:cubicBezTo>
                  <a:cubicBezTo>
                    <a:pt x="69780" y="71847"/>
                    <a:pt x="74219" y="69859"/>
                    <a:pt x="78658" y="67872"/>
                  </a:cubicBezTo>
                  <a:cubicBezTo>
                    <a:pt x="79630" y="67414"/>
                    <a:pt x="80601" y="66955"/>
                    <a:pt x="81572" y="66496"/>
                  </a:cubicBezTo>
                  <a:cubicBezTo>
                    <a:pt x="82543" y="65885"/>
                    <a:pt x="83375" y="65121"/>
                    <a:pt x="84208" y="64509"/>
                  </a:cubicBezTo>
                  <a:cubicBezTo>
                    <a:pt x="85872" y="63286"/>
                    <a:pt x="87676" y="63745"/>
                    <a:pt x="89479" y="63592"/>
                  </a:cubicBezTo>
                  <a:cubicBezTo>
                    <a:pt x="91283" y="63592"/>
                    <a:pt x="93086" y="63592"/>
                    <a:pt x="94890" y="63439"/>
                  </a:cubicBezTo>
                  <a:cubicBezTo>
                    <a:pt x="98497" y="63439"/>
                    <a:pt x="101965" y="63286"/>
                    <a:pt x="105572" y="63133"/>
                  </a:cubicBezTo>
                  <a:cubicBezTo>
                    <a:pt x="107375" y="63133"/>
                    <a:pt x="109317" y="62828"/>
                    <a:pt x="110843" y="61605"/>
                  </a:cubicBezTo>
                  <a:cubicBezTo>
                    <a:pt x="112786" y="60076"/>
                    <a:pt x="114867" y="58394"/>
                    <a:pt x="116670" y="56560"/>
                  </a:cubicBezTo>
                  <a:cubicBezTo>
                    <a:pt x="118751" y="53808"/>
                    <a:pt x="119167" y="49987"/>
                    <a:pt x="120000" y="46624"/>
                  </a:cubicBezTo>
                  <a:cubicBezTo>
                    <a:pt x="119861" y="47082"/>
                    <a:pt x="119722" y="47694"/>
                    <a:pt x="119445" y="48152"/>
                  </a:cubicBezTo>
                  <a:close/>
                </a:path>
              </a:pathLst>
            </a:custGeom>
            <a:solidFill>
              <a:srgbClr val="D8DADD"/>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66" name="Group 65">
            <a:extLst>
              <a:ext uri="{FF2B5EF4-FFF2-40B4-BE49-F238E27FC236}">
                <a16:creationId xmlns:a16="http://schemas.microsoft.com/office/drawing/2014/main" id="{E75070BE-3B5A-4673-8C40-DE1D09816B2B}"/>
              </a:ext>
            </a:extLst>
          </p:cNvPr>
          <p:cNvGrpSpPr/>
          <p:nvPr userDrawn="1"/>
        </p:nvGrpSpPr>
        <p:grpSpPr>
          <a:xfrm>
            <a:off x="1044399" y="1419553"/>
            <a:ext cx="699075" cy="699074"/>
            <a:chOff x="1044399" y="1577809"/>
            <a:chExt cx="699075" cy="699074"/>
          </a:xfrm>
        </p:grpSpPr>
        <p:sp>
          <p:nvSpPr>
            <p:cNvPr id="21" name="Shape 789">
              <a:extLst>
                <a:ext uri="{FF2B5EF4-FFF2-40B4-BE49-F238E27FC236}">
                  <a16:creationId xmlns:a16="http://schemas.microsoft.com/office/drawing/2014/main" id="{C1CDDCB9-D75F-4821-93E5-6DB9CB7624BE}"/>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22" name="Shape 790">
              <a:extLst>
                <a:ext uri="{FF2B5EF4-FFF2-40B4-BE49-F238E27FC236}">
                  <a16:creationId xmlns:a16="http://schemas.microsoft.com/office/drawing/2014/main" id="{41D0117C-67FE-40CE-A164-AC3FF01F38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63" name="Text Placeholder 62">
            <a:extLst>
              <a:ext uri="{FF2B5EF4-FFF2-40B4-BE49-F238E27FC236}">
                <a16:creationId xmlns:a16="http://schemas.microsoft.com/office/drawing/2014/main" id="{6FAC6FF0-A2EB-4511-AC67-C438D434B139}"/>
              </a:ext>
            </a:extLst>
          </p:cNvPr>
          <p:cNvSpPr>
            <a:spLocks noGrp="1"/>
          </p:cNvSpPr>
          <p:nvPr>
            <p:ph type="body" sz="quarter" idx="27" hasCustomPrompt="1"/>
          </p:nvPr>
        </p:nvSpPr>
        <p:spPr>
          <a:xfrm>
            <a:off x="1890220" y="1569374"/>
            <a:ext cx="4030291" cy="364504"/>
          </a:xfrm>
          <a:prstGeom prst="rect">
            <a:avLst/>
          </a:prstGeom>
        </p:spPr>
        <p:txBody>
          <a:bodyPr/>
          <a:lstStyle>
            <a:lvl1pPr>
              <a:defRPr sz="1800" b="1"/>
            </a:lvl1pPr>
          </a:lstStyle>
          <a:p>
            <a:pPr lvl="0"/>
            <a:r>
              <a:rPr lang="en-US" dirty="0"/>
              <a:t>Header 1</a:t>
            </a:r>
          </a:p>
        </p:txBody>
      </p:sp>
      <p:cxnSp>
        <p:nvCxnSpPr>
          <p:cNvPr id="65" name="Straight Connector 64">
            <a:extLst>
              <a:ext uri="{FF2B5EF4-FFF2-40B4-BE49-F238E27FC236}">
                <a16:creationId xmlns:a16="http://schemas.microsoft.com/office/drawing/2014/main" id="{A0B58609-2249-4F0B-A803-4E9CF2F1C4F9}"/>
              </a:ext>
            </a:extLst>
          </p:cNvPr>
          <p:cNvCxnSpPr/>
          <p:nvPr/>
        </p:nvCxnSpPr>
        <p:spPr>
          <a:xfrm>
            <a:off x="1186962" y="2464026"/>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8EF92A9-AB07-42CF-9570-FD47FA54E655}"/>
              </a:ext>
            </a:extLst>
          </p:cNvPr>
          <p:cNvGrpSpPr/>
          <p:nvPr userDrawn="1"/>
        </p:nvGrpSpPr>
        <p:grpSpPr>
          <a:xfrm>
            <a:off x="1044399" y="2791669"/>
            <a:ext cx="699075" cy="699074"/>
            <a:chOff x="1044399" y="1577809"/>
            <a:chExt cx="699075" cy="699074"/>
          </a:xfrm>
        </p:grpSpPr>
        <p:sp>
          <p:nvSpPr>
            <p:cNvPr id="37" name="Shape 789">
              <a:extLst>
                <a:ext uri="{FF2B5EF4-FFF2-40B4-BE49-F238E27FC236}">
                  <a16:creationId xmlns:a16="http://schemas.microsoft.com/office/drawing/2014/main" id="{B5E484AF-8D46-457B-8392-2681C254893C}"/>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39" name="Shape 790">
              <a:extLst>
                <a:ext uri="{FF2B5EF4-FFF2-40B4-BE49-F238E27FC236}">
                  <a16:creationId xmlns:a16="http://schemas.microsoft.com/office/drawing/2014/main" id="{97989D02-BC31-4DB5-816F-B932C39AF8A6}"/>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2" name="Text Placeholder 62">
            <a:extLst>
              <a:ext uri="{FF2B5EF4-FFF2-40B4-BE49-F238E27FC236}">
                <a16:creationId xmlns:a16="http://schemas.microsoft.com/office/drawing/2014/main" id="{2087D478-A55E-4A11-8C92-B2134C2017C6}"/>
              </a:ext>
            </a:extLst>
          </p:cNvPr>
          <p:cNvSpPr>
            <a:spLocks noGrp="1"/>
          </p:cNvSpPr>
          <p:nvPr>
            <p:ph type="body" sz="quarter" idx="28" hasCustomPrompt="1"/>
          </p:nvPr>
        </p:nvSpPr>
        <p:spPr>
          <a:xfrm>
            <a:off x="1890220" y="2929171"/>
            <a:ext cx="4045444" cy="335238"/>
          </a:xfrm>
          <a:prstGeom prst="rect">
            <a:avLst/>
          </a:prstGeom>
        </p:spPr>
        <p:txBody>
          <a:bodyPr/>
          <a:lstStyle>
            <a:lvl1pPr>
              <a:defRPr sz="1800" b="1"/>
            </a:lvl1pPr>
          </a:lstStyle>
          <a:p>
            <a:pPr lvl="0"/>
            <a:r>
              <a:rPr lang="en-US" dirty="0"/>
              <a:t>Header 2</a:t>
            </a:r>
          </a:p>
        </p:txBody>
      </p:sp>
      <p:cxnSp>
        <p:nvCxnSpPr>
          <p:cNvPr id="43" name="Straight Connector 42">
            <a:extLst>
              <a:ext uri="{FF2B5EF4-FFF2-40B4-BE49-F238E27FC236}">
                <a16:creationId xmlns:a16="http://schemas.microsoft.com/office/drawing/2014/main" id="{58E8496A-C213-466A-A133-38DC2ADE4D36}"/>
              </a:ext>
            </a:extLst>
          </p:cNvPr>
          <p:cNvCxnSpPr/>
          <p:nvPr userDrawn="1"/>
        </p:nvCxnSpPr>
        <p:spPr>
          <a:xfrm>
            <a:off x="1186962" y="3836142"/>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C460D4B-A0B3-4F22-9119-F54DC6B8BF1C}"/>
              </a:ext>
            </a:extLst>
          </p:cNvPr>
          <p:cNvGrpSpPr/>
          <p:nvPr userDrawn="1"/>
        </p:nvGrpSpPr>
        <p:grpSpPr>
          <a:xfrm>
            <a:off x="1044399" y="4089831"/>
            <a:ext cx="699075" cy="699074"/>
            <a:chOff x="1044399" y="1577809"/>
            <a:chExt cx="699075" cy="699074"/>
          </a:xfrm>
        </p:grpSpPr>
        <p:sp>
          <p:nvSpPr>
            <p:cNvPr id="45" name="Shape 789">
              <a:extLst>
                <a:ext uri="{FF2B5EF4-FFF2-40B4-BE49-F238E27FC236}">
                  <a16:creationId xmlns:a16="http://schemas.microsoft.com/office/drawing/2014/main" id="{BBA02E4B-1394-4E86-B058-D5485686955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46" name="Shape 790">
              <a:extLst>
                <a:ext uri="{FF2B5EF4-FFF2-40B4-BE49-F238E27FC236}">
                  <a16:creationId xmlns:a16="http://schemas.microsoft.com/office/drawing/2014/main" id="{C39122CE-EAC0-4CB5-8F84-29B49A40A054}"/>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48" name="Text Placeholder 62">
            <a:extLst>
              <a:ext uri="{FF2B5EF4-FFF2-40B4-BE49-F238E27FC236}">
                <a16:creationId xmlns:a16="http://schemas.microsoft.com/office/drawing/2014/main" id="{F460A120-E85D-481B-95DB-8E0846633957}"/>
              </a:ext>
            </a:extLst>
          </p:cNvPr>
          <p:cNvSpPr>
            <a:spLocks noGrp="1"/>
          </p:cNvSpPr>
          <p:nvPr>
            <p:ph type="body" sz="quarter" idx="29" hasCustomPrompt="1"/>
          </p:nvPr>
        </p:nvSpPr>
        <p:spPr>
          <a:xfrm>
            <a:off x="1906182" y="4366292"/>
            <a:ext cx="3967163" cy="396875"/>
          </a:xfrm>
          <a:prstGeom prst="rect">
            <a:avLst/>
          </a:prstGeom>
        </p:spPr>
        <p:txBody>
          <a:bodyPr/>
          <a:lstStyle>
            <a:lvl1pPr>
              <a:defRPr sz="1800" b="1"/>
            </a:lvl1pPr>
          </a:lstStyle>
          <a:p>
            <a:pPr lvl="0"/>
            <a:r>
              <a:rPr lang="en-US" dirty="0"/>
              <a:t>Header 3</a:t>
            </a:r>
          </a:p>
        </p:txBody>
      </p:sp>
      <p:cxnSp>
        <p:nvCxnSpPr>
          <p:cNvPr id="49" name="Straight Connector 48">
            <a:extLst>
              <a:ext uri="{FF2B5EF4-FFF2-40B4-BE49-F238E27FC236}">
                <a16:creationId xmlns:a16="http://schemas.microsoft.com/office/drawing/2014/main" id="{7C1D3CF0-8BAD-4DF1-8A2A-170079CD5642}"/>
              </a:ext>
            </a:extLst>
          </p:cNvPr>
          <p:cNvCxnSpPr/>
          <p:nvPr userDrawn="1"/>
        </p:nvCxnSpPr>
        <p:spPr>
          <a:xfrm>
            <a:off x="1186962" y="5134304"/>
            <a:ext cx="490903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9746F36-37A7-43EF-9330-6F95D7190E34}"/>
              </a:ext>
            </a:extLst>
          </p:cNvPr>
          <p:cNvGrpSpPr/>
          <p:nvPr userDrawn="1"/>
        </p:nvGrpSpPr>
        <p:grpSpPr>
          <a:xfrm>
            <a:off x="1044399" y="5328616"/>
            <a:ext cx="699075" cy="699074"/>
            <a:chOff x="1044399" y="1577809"/>
            <a:chExt cx="699075" cy="699074"/>
          </a:xfrm>
        </p:grpSpPr>
        <p:sp>
          <p:nvSpPr>
            <p:cNvPr id="51" name="Shape 789">
              <a:extLst>
                <a:ext uri="{FF2B5EF4-FFF2-40B4-BE49-F238E27FC236}">
                  <a16:creationId xmlns:a16="http://schemas.microsoft.com/office/drawing/2014/main" id="{F96FCBCB-2CFC-449C-AEEA-594E0B1EF8B0}"/>
                </a:ext>
              </a:extLst>
            </p:cNvPr>
            <p:cNvSpPr/>
            <p:nvPr/>
          </p:nvSpPr>
          <p:spPr>
            <a:xfrm>
              <a:off x="1044399" y="1577809"/>
              <a:ext cx="699075" cy="699074"/>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Arial"/>
                <a:ea typeface="Arial"/>
                <a:cs typeface="Arial"/>
                <a:sym typeface="Arial"/>
              </a:endParaRPr>
            </a:p>
          </p:txBody>
        </p:sp>
        <p:sp>
          <p:nvSpPr>
            <p:cNvPr id="52" name="Shape 790">
              <a:extLst>
                <a:ext uri="{FF2B5EF4-FFF2-40B4-BE49-F238E27FC236}">
                  <a16:creationId xmlns:a16="http://schemas.microsoft.com/office/drawing/2014/main" id="{E3B87114-CEEF-4DA0-9229-33D5B971DEB2}"/>
                </a:ext>
              </a:extLst>
            </p:cNvPr>
            <p:cNvSpPr/>
            <p:nvPr/>
          </p:nvSpPr>
          <p:spPr>
            <a:xfrm>
              <a:off x="1254273" y="1787682"/>
              <a:ext cx="279327" cy="279327"/>
            </a:xfrm>
            <a:custGeom>
              <a:avLst/>
              <a:gdLst/>
              <a:ahLst/>
              <a:cxnLst/>
              <a:rect l="0" t="0" r="0" b="0"/>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23B47A01-375F-4238-B2F7-AF4126F6939D}"/>
              </a:ext>
            </a:extLst>
          </p:cNvPr>
          <p:cNvSpPr>
            <a:spLocks noGrp="1"/>
          </p:cNvSpPr>
          <p:nvPr>
            <p:ph type="body" sz="quarter" idx="30" hasCustomPrompt="1"/>
          </p:nvPr>
        </p:nvSpPr>
        <p:spPr>
          <a:xfrm>
            <a:off x="1906182" y="5522107"/>
            <a:ext cx="3967163" cy="396875"/>
          </a:xfrm>
          <a:prstGeom prst="rect">
            <a:avLst/>
          </a:prstGeom>
        </p:spPr>
        <p:txBody>
          <a:bodyPr/>
          <a:lstStyle>
            <a:lvl1pPr>
              <a:defRPr sz="1800" b="1"/>
            </a:lvl1pPr>
          </a:lstStyle>
          <a:p>
            <a:pPr lvl="0"/>
            <a:r>
              <a:rPr lang="en-US" dirty="0"/>
              <a:t>Header 4</a:t>
            </a:r>
          </a:p>
        </p:txBody>
      </p:sp>
    </p:spTree>
    <p:custDataLst>
      <p:tags r:id="rId1"/>
    </p:custDataLst>
    <p:extLst>
      <p:ext uri="{BB962C8B-B14F-4D97-AF65-F5344CB8AC3E}">
        <p14:creationId xmlns:p14="http://schemas.microsoft.com/office/powerpoint/2010/main" val="1194044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ep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37" name="Shape 742">
            <a:extLst>
              <a:ext uri="{FF2B5EF4-FFF2-40B4-BE49-F238E27FC236}">
                <a16:creationId xmlns:a16="http://schemas.microsoft.com/office/drawing/2014/main" id="{A546302F-B2BD-4167-BA80-E1E7377A484F}"/>
              </a:ext>
            </a:extLst>
          </p:cNvPr>
          <p:cNvSpPr/>
          <p:nvPr/>
        </p:nvSpPr>
        <p:spPr>
          <a:xfrm>
            <a:off x="610294" y="3441780"/>
            <a:ext cx="3200400" cy="609600"/>
          </a:xfrm>
          <a:prstGeom prst="roundRect">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1" name="Shape 744">
            <a:extLst>
              <a:ext uri="{FF2B5EF4-FFF2-40B4-BE49-F238E27FC236}">
                <a16:creationId xmlns:a16="http://schemas.microsoft.com/office/drawing/2014/main" id="{3108AD30-2546-45FF-A9CA-E2CC129480DD}"/>
              </a:ext>
            </a:extLst>
          </p:cNvPr>
          <p:cNvSpPr/>
          <p:nvPr/>
        </p:nvSpPr>
        <p:spPr>
          <a:xfrm>
            <a:off x="2087814" y="3266609"/>
            <a:ext cx="237065" cy="175172"/>
          </a:xfrm>
          <a:prstGeom prst="triangle">
            <a:avLst>
              <a:gd name="adj" fmla="val 50000"/>
            </a:avLst>
          </a:prstGeom>
          <a:solidFill>
            <a:schemeClr val="accent2"/>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43" name="Shape 746">
            <a:extLst>
              <a:ext uri="{FF2B5EF4-FFF2-40B4-BE49-F238E27FC236}">
                <a16:creationId xmlns:a16="http://schemas.microsoft.com/office/drawing/2014/main" id="{4C374ACE-2717-4B45-B5DF-A204001D73FE}"/>
              </a:ext>
            </a:extLst>
          </p:cNvPr>
          <p:cNvSpPr/>
          <p:nvPr/>
        </p:nvSpPr>
        <p:spPr>
          <a:xfrm>
            <a:off x="3144105" y="3441781"/>
            <a:ext cx="3200400" cy="609600"/>
          </a:xfrm>
          <a:prstGeom prst="roundRect">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45" name="Shape 748">
            <a:extLst>
              <a:ext uri="{FF2B5EF4-FFF2-40B4-BE49-F238E27FC236}">
                <a16:creationId xmlns:a16="http://schemas.microsoft.com/office/drawing/2014/main" id="{25F556A2-C066-4139-A306-8253B4F4CD74}"/>
              </a:ext>
            </a:extLst>
          </p:cNvPr>
          <p:cNvSpPr/>
          <p:nvPr/>
        </p:nvSpPr>
        <p:spPr>
          <a:xfrm rot="10800000" flipH="1">
            <a:off x="4620556" y="4054130"/>
            <a:ext cx="237065" cy="175172"/>
          </a:xfrm>
          <a:prstGeom prst="triangle">
            <a:avLst>
              <a:gd name="adj" fmla="val 50000"/>
            </a:avLst>
          </a:prstGeom>
          <a:solidFill>
            <a:schemeClr val="accent3"/>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Open Sans"/>
              <a:ea typeface="Open Sans"/>
              <a:cs typeface="Open Sans"/>
              <a:sym typeface="Open Sans"/>
            </a:endParaRPr>
          </a:p>
        </p:txBody>
      </p:sp>
      <p:sp>
        <p:nvSpPr>
          <p:cNvPr id="50" name="Shape 753">
            <a:extLst>
              <a:ext uri="{FF2B5EF4-FFF2-40B4-BE49-F238E27FC236}">
                <a16:creationId xmlns:a16="http://schemas.microsoft.com/office/drawing/2014/main" id="{869AE6AD-5B8C-4188-B2FB-14B5C0E3EEB4}"/>
              </a:ext>
            </a:extLst>
          </p:cNvPr>
          <p:cNvSpPr txBox="1"/>
          <p:nvPr userDrawn="1"/>
        </p:nvSpPr>
        <p:spPr>
          <a:xfrm>
            <a:off x="1359528"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2"/>
              </a:buClr>
              <a:buSzPct val="25000"/>
              <a:buFont typeface="Source Sans Pro"/>
              <a:buNone/>
            </a:pPr>
            <a:r>
              <a:rPr lang="en-US" sz="7200" b="1" dirty="0">
                <a:solidFill>
                  <a:schemeClr val="accent2"/>
                </a:solidFill>
                <a:latin typeface="+mj-lt"/>
                <a:ea typeface="Source Sans Pro"/>
                <a:cs typeface="Source Sans Pro"/>
                <a:sym typeface="Source Sans Pro"/>
              </a:rPr>
              <a:t>01</a:t>
            </a:r>
          </a:p>
        </p:txBody>
      </p:sp>
      <p:sp>
        <p:nvSpPr>
          <p:cNvPr id="51" name="Shape 754">
            <a:extLst>
              <a:ext uri="{FF2B5EF4-FFF2-40B4-BE49-F238E27FC236}">
                <a16:creationId xmlns:a16="http://schemas.microsoft.com/office/drawing/2014/main" id="{437A55DE-72BF-41B3-B826-B3228B9C7E2B}"/>
              </a:ext>
            </a:extLst>
          </p:cNvPr>
          <p:cNvSpPr txBox="1"/>
          <p:nvPr userDrawn="1"/>
        </p:nvSpPr>
        <p:spPr>
          <a:xfrm>
            <a:off x="6445471" y="4186519"/>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4"/>
              </a:buClr>
              <a:buSzPct val="25000"/>
              <a:buFont typeface="Source Sans Pro"/>
              <a:buNone/>
            </a:pPr>
            <a:r>
              <a:rPr lang="en-US" sz="7200" b="1">
                <a:solidFill>
                  <a:schemeClr val="accent4"/>
                </a:solidFill>
                <a:latin typeface="+mj-lt"/>
                <a:ea typeface="Source Sans Pro"/>
                <a:cs typeface="Source Sans Pro"/>
                <a:sym typeface="Source Sans Pro"/>
              </a:rPr>
              <a:t>03</a:t>
            </a:r>
          </a:p>
        </p:txBody>
      </p:sp>
      <p:sp>
        <p:nvSpPr>
          <p:cNvPr id="52" name="Shape 755">
            <a:extLst>
              <a:ext uri="{FF2B5EF4-FFF2-40B4-BE49-F238E27FC236}">
                <a16:creationId xmlns:a16="http://schemas.microsoft.com/office/drawing/2014/main" id="{BF36C622-7AB1-4E17-8139-4DA904B02719}"/>
              </a:ext>
            </a:extLst>
          </p:cNvPr>
          <p:cNvSpPr txBox="1"/>
          <p:nvPr userDrawn="1"/>
        </p:nvSpPr>
        <p:spPr>
          <a:xfrm>
            <a:off x="3857016" y="1962294"/>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3"/>
              </a:buClr>
              <a:buSzPct val="25000"/>
              <a:buFont typeface="Source Sans Pro"/>
              <a:buNone/>
            </a:pPr>
            <a:r>
              <a:rPr lang="en-US" sz="7200" b="1" dirty="0">
                <a:solidFill>
                  <a:schemeClr val="accent3"/>
                </a:solidFill>
                <a:latin typeface="+mj-lt"/>
                <a:ea typeface="Source Sans Pro"/>
                <a:cs typeface="Source Sans Pro"/>
                <a:sym typeface="Source Sans Pro"/>
              </a:rPr>
              <a:t>02</a:t>
            </a:r>
          </a:p>
        </p:txBody>
      </p:sp>
      <p:sp>
        <p:nvSpPr>
          <p:cNvPr id="53" name="Shape 756">
            <a:extLst>
              <a:ext uri="{FF2B5EF4-FFF2-40B4-BE49-F238E27FC236}">
                <a16:creationId xmlns:a16="http://schemas.microsoft.com/office/drawing/2014/main" id="{D22787E4-979A-4034-B446-6022EA86CEA3}"/>
              </a:ext>
            </a:extLst>
          </p:cNvPr>
          <p:cNvSpPr txBox="1"/>
          <p:nvPr userDrawn="1"/>
        </p:nvSpPr>
        <p:spPr>
          <a:xfrm>
            <a:off x="9140954" y="1947916"/>
            <a:ext cx="1693639" cy="1231106"/>
          </a:xfrm>
          <a:prstGeom prst="rect">
            <a:avLst/>
          </a:prstGeom>
          <a:noFill/>
          <a:ln>
            <a:noFill/>
          </a:ln>
          <a:effectLst>
            <a:outerShdw blurRad="101599" dist="50800" dir="2700000" algn="tl" rotWithShape="0">
              <a:srgbClr val="000000">
                <a:alpha val="40000"/>
              </a:srgbClr>
            </a:outerShdw>
          </a:effectLst>
        </p:spPr>
        <p:txBody>
          <a:bodyPr lIns="121900" tIns="60950" rIns="121900" bIns="60950" anchor="ctr" anchorCtr="0">
            <a:noAutofit/>
          </a:bodyPr>
          <a:lstStyle/>
          <a:p>
            <a:pPr marL="0" marR="0" lvl="0" indent="0" algn="ctr" rtl="0">
              <a:spcBef>
                <a:spcPts val="0"/>
              </a:spcBef>
              <a:buClr>
                <a:schemeClr val="accent5"/>
              </a:buClr>
              <a:buSzPct val="25000"/>
              <a:buFont typeface="Source Sans Pro"/>
              <a:buNone/>
            </a:pPr>
            <a:r>
              <a:rPr lang="en-US" sz="7200" b="1">
                <a:solidFill>
                  <a:schemeClr val="accent5"/>
                </a:solidFill>
                <a:latin typeface="+mj-lt"/>
                <a:ea typeface="Source Sans Pro"/>
                <a:cs typeface="Source Sans Pro"/>
                <a:sym typeface="Source Sans Pro"/>
              </a:rPr>
              <a:t>04</a:t>
            </a:r>
          </a:p>
        </p:txBody>
      </p:sp>
      <p:sp>
        <p:nvSpPr>
          <p:cNvPr id="55" name="Shape 758">
            <a:extLst>
              <a:ext uri="{FF2B5EF4-FFF2-40B4-BE49-F238E27FC236}">
                <a16:creationId xmlns:a16="http://schemas.microsoft.com/office/drawing/2014/main" id="{6FADEED0-5AF1-4358-8329-C6D61A962540}"/>
              </a:ext>
            </a:extLst>
          </p:cNvPr>
          <p:cNvSpPr/>
          <p:nvPr/>
        </p:nvSpPr>
        <p:spPr>
          <a:xfrm>
            <a:off x="5783425" y="3441780"/>
            <a:ext cx="3200400" cy="609600"/>
          </a:xfrm>
          <a:prstGeom prst="roundRect">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6" name="Shape 759">
            <a:extLst>
              <a:ext uri="{FF2B5EF4-FFF2-40B4-BE49-F238E27FC236}">
                <a16:creationId xmlns:a16="http://schemas.microsoft.com/office/drawing/2014/main" id="{CFBFF74F-247D-4D7A-9F9B-9D75D0299D86}"/>
              </a:ext>
            </a:extLst>
          </p:cNvPr>
          <p:cNvSpPr/>
          <p:nvPr/>
        </p:nvSpPr>
        <p:spPr>
          <a:xfrm>
            <a:off x="7166547" y="3266609"/>
            <a:ext cx="237065" cy="175172"/>
          </a:xfrm>
          <a:prstGeom prst="triangle">
            <a:avLst>
              <a:gd name="adj" fmla="val 50000"/>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59" name="Shape 762">
            <a:extLst>
              <a:ext uri="{FF2B5EF4-FFF2-40B4-BE49-F238E27FC236}">
                <a16:creationId xmlns:a16="http://schemas.microsoft.com/office/drawing/2014/main" id="{8A69CAE0-3B18-47D0-9029-9632DFABCCF6}"/>
              </a:ext>
            </a:extLst>
          </p:cNvPr>
          <p:cNvSpPr/>
          <p:nvPr/>
        </p:nvSpPr>
        <p:spPr>
          <a:xfrm>
            <a:off x="8387575" y="3441781"/>
            <a:ext cx="3200400" cy="609600"/>
          </a:xfrm>
          <a:prstGeom prst="roundRect">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1" name="Shape 764">
            <a:extLst>
              <a:ext uri="{FF2B5EF4-FFF2-40B4-BE49-F238E27FC236}">
                <a16:creationId xmlns:a16="http://schemas.microsoft.com/office/drawing/2014/main" id="{1943DBC6-8899-4FFE-8462-1AE5DD0E135F}"/>
              </a:ext>
            </a:extLst>
          </p:cNvPr>
          <p:cNvSpPr/>
          <p:nvPr/>
        </p:nvSpPr>
        <p:spPr>
          <a:xfrm rot="10800000" flipH="1">
            <a:off x="9869243" y="4054130"/>
            <a:ext cx="237065" cy="175172"/>
          </a:xfrm>
          <a:prstGeom prst="triangle">
            <a:avLst>
              <a:gd name="adj" fmla="val 50000"/>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2400">
              <a:solidFill>
                <a:schemeClr val="lt1"/>
              </a:solidFill>
              <a:latin typeface="Source Sans Pro"/>
              <a:ea typeface="Source Sans Pro"/>
              <a:cs typeface="Source Sans Pro"/>
              <a:sym typeface="Source Sans Pro"/>
            </a:endParaRPr>
          </a:p>
        </p:txBody>
      </p:sp>
      <p:sp>
        <p:nvSpPr>
          <p:cNvPr id="62" name="Text Placeholder 62">
            <a:extLst>
              <a:ext uri="{FF2B5EF4-FFF2-40B4-BE49-F238E27FC236}">
                <a16:creationId xmlns:a16="http://schemas.microsoft.com/office/drawing/2014/main" id="{94CCBABA-CF03-4165-926C-3AFD4C1ED8A3}"/>
              </a:ext>
            </a:extLst>
          </p:cNvPr>
          <p:cNvSpPr>
            <a:spLocks noGrp="1"/>
          </p:cNvSpPr>
          <p:nvPr>
            <p:ph type="body" sz="quarter" idx="27" hasCustomPrompt="1"/>
          </p:nvPr>
        </p:nvSpPr>
        <p:spPr>
          <a:xfrm>
            <a:off x="861881" y="3551958"/>
            <a:ext cx="2269863" cy="396875"/>
          </a:xfrm>
          <a:prstGeom prst="rect">
            <a:avLst/>
          </a:prstGeom>
          <a:solidFill>
            <a:schemeClr val="accent2"/>
          </a:solidFill>
          <a:ln>
            <a:noFill/>
          </a:ln>
        </p:spPr>
        <p:txBody>
          <a:bodyPr lIns="121900" tIns="60950" rIns="121900" bIns="60950" anchor="t" anchorCtr="0">
            <a:noAutofit/>
          </a:bodyPr>
          <a:lstStyle>
            <a:lvl1pPr>
              <a:defRPr lang="en-US" sz="1467" b="1" dirty="0" smtClean="0">
                <a:solidFill>
                  <a:schemeClr val="lt1"/>
                </a:solidFill>
                <a:latin typeface="+mj-lt"/>
                <a:ea typeface="Source Sans Pro"/>
                <a:cs typeface="Source Sans Pro"/>
              </a:defRPr>
            </a:lvl1pPr>
          </a:lstStyle>
          <a:p>
            <a:pPr marL="0" lvl="0" indent="0" algn="ctr">
              <a:buClr>
                <a:schemeClr val="lt1"/>
              </a:buClr>
              <a:buSzPct val="25000"/>
              <a:buFont typeface="Arial"/>
            </a:pPr>
            <a:r>
              <a:rPr lang="en-US" dirty="0"/>
              <a:t>Header 1</a:t>
            </a:r>
          </a:p>
        </p:txBody>
      </p:sp>
      <p:sp>
        <p:nvSpPr>
          <p:cNvPr id="64" name="Text Placeholder 62">
            <a:extLst>
              <a:ext uri="{FF2B5EF4-FFF2-40B4-BE49-F238E27FC236}">
                <a16:creationId xmlns:a16="http://schemas.microsoft.com/office/drawing/2014/main" id="{B3F89B5A-F20C-408A-BE15-BE68BE07F11D}"/>
              </a:ext>
            </a:extLst>
          </p:cNvPr>
          <p:cNvSpPr>
            <a:spLocks noGrp="1"/>
          </p:cNvSpPr>
          <p:nvPr>
            <p:ph type="body" sz="quarter" idx="28" hasCustomPrompt="1"/>
          </p:nvPr>
        </p:nvSpPr>
        <p:spPr>
          <a:xfrm>
            <a:off x="3434369" y="3551958"/>
            <a:ext cx="2269863"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2</a:t>
            </a:r>
          </a:p>
        </p:txBody>
      </p:sp>
      <p:sp>
        <p:nvSpPr>
          <p:cNvPr id="67" name="Text Placeholder 62">
            <a:extLst>
              <a:ext uri="{FF2B5EF4-FFF2-40B4-BE49-F238E27FC236}">
                <a16:creationId xmlns:a16="http://schemas.microsoft.com/office/drawing/2014/main" id="{52BF7029-9060-4C10-B139-6DFAAAC398DB}"/>
              </a:ext>
            </a:extLst>
          </p:cNvPr>
          <p:cNvSpPr>
            <a:spLocks noGrp="1"/>
          </p:cNvSpPr>
          <p:nvPr>
            <p:ph type="body" sz="quarter" idx="29" hasCustomPrompt="1"/>
          </p:nvPr>
        </p:nvSpPr>
        <p:spPr>
          <a:xfrm>
            <a:off x="5932984" y="3551958"/>
            <a:ext cx="2384252" cy="396875"/>
          </a:xfrm>
          <a:prstGeom prst="rect">
            <a:avLst/>
          </a:prstGeom>
          <a:solidFill>
            <a:schemeClr val="accent3"/>
          </a:solidFill>
          <a:ln>
            <a:noFill/>
          </a:ln>
        </p:spPr>
        <p:txBody>
          <a:bodyPr lIns="121900" tIns="60950" rIns="121900" bIns="60950" anchor="t" anchorCtr="0">
            <a:noAutofit/>
          </a:bodyPr>
          <a:lstStyle>
            <a:lvl1pPr>
              <a:defRPr lang="en-US" sz="1467" b="1" dirty="0" smtClean="0">
                <a:solidFill>
                  <a:schemeClr val="lt1"/>
                </a:solidFill>
                <a:latin typeface="Open Sans"/>
                <a:ea typeface="Open Sans"/>
                <a:cs typeface="Open Sans"/>
              </a:defRPr>
            </a:lvl1pPr>
          </a:lstStyle>
          <a:p>
            <a:pPr marL="0" lvl="0" indent="0" algn="ctr">
              <a:buClr>
                <a:schemeClr val="lt1"/>
              </a:buClr>
              <a:buSzPct val="25000"/>
              <a:buFont typeface="Arial"/>
            </a:pPr>
            <a:r>
              <a:rPr lang="en-US" dirty="0"/>
              <a:t>Header 3</a:t>
            </a:r>
          </a:p>
        </p:txBody>
      </p:sp>
      <p:sp>
        <p:nvSpPr>
          <p:cNvPr id="68" name="Text Placeholder 62">
            <a:extLst>
              <a:ext uri="{FF2B5EF4-FFF2-40B4-BE49-F238E27FC236}">
                <a16:creationId xmlns:a16="http://schemas.microsoft.com/office/drawing/2014/main" id="{7FC2F35F-141A-4486-88AC-673B80F40BC7}"/>
              </a:ext>
            </a:extLst>
          </p:cNvPr>
          <p:cNvSpPr>
            <a:spLocks noGrp="1"/>
          </p:cNvSpPr>
          <p:nvPr>
            <p:ph type="body" sz="quarter" idx="30" hasCustomPrompt="1"/>
          </p:nvPr>
        </p:nvSpPr>
        <p:spPr>
          <a:xfrm>
            <a:off x="8789087" y="3551958"/>
            <a:ext cx="2384252" cy="396875"/>
          </a:xfrm>
          <a:prstGeom prst="rect">
            <a:avLst/>
          </a:prstGeom>
          <a:solidFill>
            <a:schemeClr val="accent5"/>
          </a:solidFill>
          <a:ln>
            <a:noFill/>
          </a:ln>
        </p:spPr>
        <p:txBody>
          <a:bodyPr lIns="121900" tIns="60950" rIns="121900" bIns="60950" anchor="t" anchorCtr="0">
            <a:noAutofit/>
          </a:bodyPr>
          <a:lstStyle>
            <a:lvl1pPr>
              <a:defRPr lang="en-US" sz="1467" b="1" dirty="0" smtClean="0">
                <a:solidFill>
                  <a:schemeClr val="lt1"/>
                </a:solidFill>
                <a:latin typeface="Source Sans Pro"/>
                <a:ea typeface="Source Sans Pro"/>
                <a:cs typeface="Source Sans Pro"/>
              </a:defRPr>
            </a:lvl1pPr>
          </a:lstStyle>
          <a:p>
            <a:pPr marL="0" lvl="0" indent="0" algn="ctr">
              <a:buClr>
                <a:schemeClr val="lt1"/>
              </a:buClr>
              <a:buSzPct val="25000"/>
              <a:buFont typeface="Arial"/>
            </a:pPr>
            <a:r>
              <a:rPr lang="en-US" dirty="0"/>
              <a:t>Header 4</a:t>
            </a:r>
          </a:p>
        </p:txBody>
      </p:sp>
      <p:sp>
        <p:nvSpPr>
          <p:cNvPr id="69" name="Text Placeholder 5">
            <a:extLst>
              <a:ext uri="{FF2B5EF4-FFF2-40B4-BE49-F238E27FC236}">
                <a16:creationId xmlns:a16="http://schemas.microsoft.com/office/drawing/2014/main" id="{9C36EE26-365A-4884-BF56-2D61BA137697}"/>
              </a:ext>
            </a:extLst>
          </p:cNvPr>
          <p:cNvSpPr>
            <a:spLocks noGrp="1"/>
          </p:cNvSpPr>
          <p:nvPr>
            <p:ph type="body" sz="quarter" idx="24" hasCustomPrompt="1"/>
          </p:nvPr>
        </p:nvSpPr>
        <p:spPr>
          <a:xfrm>
            <a:off x="861882" y="2095806"/>
            <a:ext cx="2282224"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5">
            <a:extLst>
              <a:ext uri="{FF2B5EF4-FFF2-40B4-BE49-F238E27FC236}">
                <a16:creationId xmlns:a16="http://schemas.microsoft.com/office/drawing/2014/main" id="{9E68A4A2-427D-4232-AD14-27964283FC53}"/>
              </a:ext>
            </a:extLst>
          </p:cNvPr>
          <p:cNvSpPr>
            <a:spLocks noGrp="1"/>
          </p:cNvSpPr>
          <p:nvPr>
            <p:ph type="body" sz="quarter" idx="31" hasCustomPrompt="1"/>
          </p:nvPr>
        </p:nvSpPr>
        <p:spPr>
          <a:xfrm>
            <a:off x="5932984" y="2095806"/>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5">
            <a:extLst>
              <a:ext uri="{FF2B5EF4-FFF2-40B4-BE49-F238E27FC236}">
                <a16:creationId xmlns:a16="http://schemas.microsoft.com/office/drawing/2014/main" id="{4337F900-4A8B-4A41-AA8F-6701F0DC6A9B}"/>
              </a:ext>
            </a:extLst>
          </p:cNvPr>
          <p:cNvSpPr>
            <a:spLocks noGrp="1"/>
          </p:cNvSpPr>
          <p:nvPr>
            <p:ph type="body" sz="quarter" idx="32" hasCustomPrompt="1"/>
          </p:nvPr>
        </p:nvSpPr>
        <p:spPr>
          <a:xfrm>
            <a:off x="3428429"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5">
            <a:extLst>
              <a:ext uri="{FF2B5EF4-FFF2-40B4-BE49-F238E27FC236}">
                <a16:creationId xmlns:a16="http://schemas.microsoft.com/office/drawing/2014/main" id="{C7FD552D-4ECB-4D20-9BFB-5EFBC5BDAC63}"/>
              </a:ext>
            </a:extLst>
          </p:cNvPr>
          <p:cNvSpPr>
            <a:spLocks noGrp="1"/>
          </p:cNvSpPr>
          <p:nvPr>
            <p:ph type="body" sz="quarter" idx="33" hasCustomPrompt="1"/>
          </p:nvPr>
        </p:nvSpPr>
        <p:spPr>
          <a:xfrm>
            <a:off x="8789087" y="4469248"/>
            <a:ext cx="2384252" cy="1035664"/>
          </a:xfrm>
          <a:prstGeom prst="rect">
            <a:avLst/>
          </a:prstGeom>
        </p:spPr>
        <p:txBody>
          <a:bodyPr/>
          <a:lstStyle>
            <a:lvl1pPr algn="ctr">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lumMod val="65000"/>
                    <a:lumOff val="35000"/>
                  </a:schemeClr>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Tree>
    <p:custDataLst>
      <p:tags r:id="rId1"/>
    </p:custDataLst>
    <p:extLst>
      <p:ext uri="{BB962C8B-B14F-4D97-AF65-F5344CB8AC3E}">
        <p14:creationId xmlns:p14="http://schemas.microsoft.com/office/powerpoint/2010/main" val="2623734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ne_01">
    <p:spTree>
      <p:nvGrpSpPr>
        <p:cNvPr id="1" name="Shape 119"/>
        <p:cNvGrpSpPr/>
        <p:nvPr/>
      </p:nvGrpSpPr>
      <p:grpSpPr>
        <a:xfrm>
          <a:off x="0" y="0"/>
          <a:ext cx="0" cy="0"/>
          <a:chOff x="0" y="0"/>
          <a:chExt cx="0" cy="0"/>
        </a:xfrm>
      </p:grpSpPr>
      <p:sp>
        <p:nvSpPr>
          <p:cNvPr id="120" name="Shape 120"/>
          <p:cNvSpPr>
            <a:spLocks noGrp="1"/>
          </p:cNvSpPr>
          <p:nvPr>
            <p:ph type="pic" idx="2"/>
          </p:nvPr>
        </p:nvSpPr>
        <p:spPr>
          <a:xfrm>
            <a:off x="5652253" y="1975483"/>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a:spLocks noGrp="1"/>
          </p:cNvSpPr>
          <p:nvPr>
            <p:ph type="pic" idx="3"/>
          </p:nvPr>
        </p:nvSpPr>
        <p:spPr>
          <a:xfrm>
            <a:off x="4468896" y="2177860"/>
            <a:ext cx="1790586" cy="3183847"/>
          </a:xfrm>
          <a:prstGeom prst="rect">
            <a:avLst/>
          </a:prstGeom>
          <a:solidFill>
            <a:srgbClr val="F7F7F7"/>
          </a:solid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Title 1">
            <a:extLst>
              <a:ext uri="{FF2B5EF4-FFF2-40B4-BE49-F238E27FC236}">
                <a16:creationId xmlns:a16="http://schemas.microsoft.com/office/drawing/2014/main" id="{91FEC514-5A79-4937-B3F6-1A8D56F167C7}"/>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Tree>
    <p:custDataLst>
      <p:tags r:id="rId1"/>
    </p:custDataLst>
    <p:extLst>
      <p:ext uri="{BB962C8B-B14F-4D97-AF65-F5344CB8AC3E}">
        <p14:creationId xmlns:p14="http://schemas.microsoft.com/office/powerpoint/2010/main" val="342113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of-Module">
    <p:spTree>
      <p:nvGrpSpPr>
        <p:cNvPr id="1" name="Shape 16"/>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3134" y="1286"/>
            <a:ext cx="12191112" cy="6851405"/>
          </a:xfrm>
          <a:prstGeom prst="rect">
            <a:avLst/>
          </a:prstGeom>
        </p:spPr>
      </p:pic>
      <p:sp>
        <p:nvSpPr>
          <p:cNvPr id="2" name="Rectangle 1"/>
          <p:cNvSpPr/>
          <p:nvPr userDrawn="1"/>
        </p:nvSpPr>
        <p:spPr>
          <a:xfrm>
            <a:off x="-3134" y="0"/>
            <a:ext cx="12195134" cy="29386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hape 1252">
            <a:extLst>
              <a:ext uri="{FF2B5EF4-FFF2-40B4-BE49-F238E27FC236}">
                <a16:creationId xmlns:a16="http://schemas.microsoft.com/office/drawing/2014/main" id="{F30AC126-A27E-4A8D-BF1C-2040C7346620}"/>
              </a:ext>
            </a:extLst>
          </p:cNvPr>
          <p:cNvSpPr/>
          <p:nvPr userDrawn="1"/>
        </p:nvSpPr>
        <p:spPr>
          <a:xfrm>
            <a:off x="0" y="1447588"/>
            <a:ext cx="12192000" cy="1491049"/>
          </a:xfrm>
          <a:prstGeom prst="rect">
            <a:avLst/>
          </a:prstGeom>
          <a:solidFill>
            <a:schemeClr val="bg1">
              <a:lumMod val="95000"/>
              <a:alpha val="44705"/>
            </a:schemeClr>
          </a:solidFill>
          <a:ln>
            <a:noFill/>
          </a:ln>
        </p:spPr>
        <p:txBody>
          <a:bodyPr lIns="91425" tIns="45700" rIns="91425" bIns="45700" anchor="ctr" anchorCtr="0">
            <a:noAutofit/>
          </a:bodyPr>
          <a:lstStyle/>
          <a:p>
            <a:pPr marL="0" marR="0" lvl="0" indent="0" algn="r" rtl="0">
              <a:spcBef>
                <a:spcPts val="0"/>
              </a:spcBef>
              <a:buNone/>
            </a:pPr>
            <a:endParaRPr sz="1800">
              <a:solidFill>
                <a:schemeClr val="lt1"/>
              </a:solidFill>
              <a:latin typeface="Calibri"/>
              <a:ea typeface="Calibri"/>
              <a:cs typeface="Calibri"/>
              <a:sym typeface="Calibri"/>
            </a:endParaRPr>
          </a:p>
        </p:txBody>
      </p:sp>
      <p:sp>
        <p:nvSpPr>
          <p:cNvPr id="13" name="Shape 1253">
            <a:extLst>
              <a:ext uri="{FF2B5EF4-FFF2-40B4-BE49-F238E27FC236}">
                <a16:creationId xmlns:a16="http://schemas.microsoft.com/office/drawing/2014/main" id="{CD5BA0FC-E3FD-4013-9D2C-1A16311AB6D3}"/>
              </a:ext>
            </a:extLst>
          </p:cNvPr>
          <p:cNvSpPr/>
          <p:nvPr userDrawn="1"/>
        </p:nvSpPr>
        <p:spPr>
          <a:xfrm>
            <a:off x="12075283" y="1449583"/>
            <a:ext cx="116718" cy="1489054"/>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E60141"/>
              </a:solidFill>
              <a:latin typeface="Calibri"/>
              <a:ea typeface="Calibri"/>
              <a:cs typeface="Calibri"/>
              <a:sym typeface="Calibri"/>
            </a:endParaRPr>
          </a:p>
        </p:txBody>
      </p:sp>
      <p:sp>
        <p:nvSpPr>
          <p:cNvPr id="14" name="Shape 1254">
            <a:extLst>
              <a:ext uri="{FF2B5EF4-FFF2-40B4-BE49-F238E27FC236}">
                <a16:creationId xmlns:a16="http://schemas.microsoft.com/office/drawing/2014/main" id="{410933D0-C104-4CAD-8BD8-1E8629590DF6}"/>
              </a:ext>
            </a:extLst>
          </p:cNvPr>
          <p:cNvSpPr txBox="1"/>
          <p:nvPr userDrawn="1"/>
        </p:nvSpPr>
        <p:spPr>
          <a:xfrm>
            <a:off x="571924" y="1713956"/>
            <a:ext cx="11192183" cy="707886"/>
          </a:xfrm>
          <a:prstGeom prst="rect">
            <a:avLst/>
          </a:prstGeom>
        </p:spPr>
        <p:txBody>
          <a:bodyPr anchor="t" anchorCtr="0"/>
          <a:lstStyle>
            <a:defPPr marR="0" lvl="0" algn="l" rtl="0">
              <a:lnSpc>
                <a:spcPct val="100000"/>
              </a:lnSpc>
              <a:spcBef>
                <a:spcPts val="0"/>
              </a:spcBef>
              <a:spcAft>
                <a:spcPts val="0"/>
              </a:spcAft>
            </a:defPPr>
            <a:lvl1pPr marL="0" indent="0" algn="r" defTabSz="914400" eaLnBrk="0" fontAlgn="base" latinLnBrk="0" hangingPunct="0">
              <a:spcBef>
                <a:spcPct val="20000"/>
              </a:spcBef>
              <a:spcAft>
                <a:spcPct val="0"/>
              </a:spcAft>
              <a:buClrTx/>
              <a:buSzTx/>
              <a:buFont typeface="Arial" charset="0"/>
              <a:tabLst/>
              <a:defRPr sz="3200">
                <a:solidFill>
                  <a:schemeClr val="tx1"/>
                </a:solidFill>
                <a:latin typeface="Arial" panose="020B0604020202020204" pitchFamily="34" charset="0"/>
                <a:cs typeface="Arial" panose="020B0604020202020204" pitchFamily="34" charset="0"/>
              </a:defRPr>
            </a:lvl1pPr>
          </a:lstStyle>
          <a:p>
            <a:pPr lvl="0"/>
            <a:r>
              <a:rPr lang="en-US" dirty="0">
                <a:sym typeface="Source Sans Pro"/>
              </a:rPr>
              <a:t>End of Module</a:t>
            </a:r>
          </a:p>
        </p:txBody>
      </p:sp>
      <p:sp>
        <p:nvSpPr>
          <p:cNvPr id="16" name="Text Placeholder 15">
            <a:extLst>
              <a:ext uri="{FF2B5EF4-FFF2-40B4-BE49-F238E27FC236}">
                <a16:creationId xmlns:a16="http://schemas.microsoft.com/office/drawing/2014/main" id="{9F49E983-192E-475C-BB58-786255158AA7}"/>
              </a:ext>
            </a:extLst>
          </p:cNvPr>
          <p:cNvSpPr>
            <a:spLocks noGrp="1"/>
          </p:cNvSpPr>
          <p:nvPr>
            <p:ph type="body" sz="quarter" idx="10" hasCustomPrompt="1"/>
          </p:nvPr>
        </p:nvSpPr>
        <p:spPr>
          <a:xfrm>
            <a:off x="571925" y="2422525"/>
            <a:ext cx="11192181" cy="400050"/>
          </a:xfrm>
          <a:prstGeom prst="rect">
            <a:avLst/>
          </a:prstGeom>
        </p:spPr>
        <p:txBody>
          <a:bodyPr/>
          <a:lstStyle>
            <a:lvl1pPr algn="r">
              <a:defRPr>
                <a:solidFill>
                  <a:schemeClr val="tx1"/>
                </a:solidFill>
              </a:defRPr>
            </a:lvl1pPr>
          </a:lstStyle>
          <a:p>
            <a:pPr lvl="0"/>
            <a:r>
              <a:rPr lang="en-US" dirty="0"/>
              <a:t>Next module name here</a:t>
            </a:r>
            <a:endParaRPr lang="en-IN" dirty="0"/>
          </a:p>
        </p:txBody>
      </p:sp>
      <p:pic>
        <p:nvPicPr>
          <p:cNvPr id="8" name="Picture 7">
            <a:extLst>
              <a:ext uri="{FF2B5EF4-FFF2-40B4-BE49-F238E27FC236}">
                <a16:creationId xmlns:a16="http://schemas.microsoft.com/office/drawing/2014/main" id="{F356E13F-47F6-40D4-B04D-D680A7FB46AE}"/>
              </a:ext>
            </a:extLst>
          </p:cNvPr>
          <p:cNvPicPr>
            <a:picLocks noChangeAspect="1"/>
          </p:cNvPicPr>
          <p:nvPr userDrawn="1"/>
        </p:nvPicPr>
        <p:blipFill rotWithShape="1">
          <a:blip r:embed="rId4"/>
          <a:srcRect l="16785" t="2226" r="50449" b="83699"/>
          <a:stretch/>
        </p:blipFill>
        <p:spPr>
          <a:xfrm>
            <a:off x="320948" y="207543"/>
            <a:ext cx="3992881" cy="963777"/>
          </a:xfrm>
          <a:prstGeom prst="rect">
            <a:avLst/>
          </a:prstGeom>
        </p:spPr>
      </p:pic>
    </p:spTree>
    <p:custDataLst>
      <p:tags r:id="rId1"/>
    </p:custDataLst>
    <p:extLst>
      <p:ext uri="{BB962C8B-B14F-4D97-AF65-F5344CB8AC3E}">
        <p14:creationId xmlns:p14="http://schemas.microsoft.com/office/powerpoint/2010/main" val="1699865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163792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lnSpc>
                <a:spcPct val="100000"/>
              </a:lnSpc>
              <a:spcBef>
                <a:spcPts val="0"/>
              </a:spcBef>
              <a:spcAft>
                <a:spcPts val="1200"/>
              </a:spcAft>
              <a:buNone/>
              <a:defRPr sz="1800" b="0" baseline="0">
                <a:latin typeface="Arial" panose="020B0604020202020204" pitchFamily="34" charset="0"/>
                <a:cs typeface="Arial" panose="020B0604020202020204" pitchFamily="34" charset="0"/>
              </a:defRPr>
            </a:lvl1pPr>
            <a:lvl2pPr marL="285750" indent="-285750">
              <a:lnSpc>
                <a:spcPct val="100000"/>
              </a:lnSpc>
              <a:spcBef>
                <a:spcPts val="0"/>
              </a:spcBef>
              <a:spcAft>
                <a:spcPts val="1200"/>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lnSpc>
                <a:spcPct val="100000"/>
              </a:lnSpc>
              <a:spcBef>
                <a:spcPts val="0"/>
              </a:spcBef>
              <a:spcAft>
                <a:spcPts val="1200"/>
              </a:spcAft>
              <a:buFont typeface="Wingdings 3" pitchFamily="18" charset="2"/>
              <a:buChar char="9"/>
              <a:defRPr sz="1600">
                <a:latin typeface="Arial" panose="020B0604020202020204" pitchFamily="34" charset="0"/>
                <a:cs typeface="Arial" panose="020B0604020202020204" pitchFamily="34" charset="0"/>
              </a:defRPr>
            </a:lvl3pPr>
            <a:lvl4pPr marL="998538" indent="-361950">
              <a:lnSpc>
                <a:spcPct val="100000"/>
              </a:lnSpc>
              <a:spcBef>
                <a:spcPts val="0"/>
              </a:spcBef>
              <a:spcAft>
                <a:spcPts val="1200"/>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Tree>
    <p:custDataLst>
      <p:tags r:id="rId1"/>
    </p:custDataLst>
    <p:extLst>
      <p:ext uri="{BB962C8B-B14F-4D97-AF65-F5344CB8AC3E}">
        <p14:creationId xmlns:p14="http://schemas.microsoft.com/office/powerpoint/2010/main" val="2142395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ImageFu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4" y="633245"/>
            <a:ext cx="10984645"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532374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id="{87B08EEE-EF54-4CCF-BD6F-2D9D5DE464EC}"/>
              </a:ext>
            </a:extLst>
          </p:cNvPr>
          <p:cNvSpPr>
            <a:spLocks noGrp="1"/>
          </p:cNvSpPr>
          <p:nvPr>
            <p:ph type="pic" sz="quarter" idx="25"/>
          </p:nvPr>
        </p:nvSpPr>
        <p:spPr>
          <a:xfrm>
            <a:off x="6096000" y="1292225"/>
            <a:ext cx="5096608" cy="4835525"/>
          </a:xfrm>
          <a:prstGeom prst="rect">
            <a:avLst/>
          </a:prstGeom>
        </p:spPr>
        <p:txBody>
          <a:bodyPr anchor="ctr"/>
          <a:lstStyle>
            <a:lvl1pPr marL="0" indent="0" algn="ctr">
              <a:buNone/>
              <a:defRPr sz="1400">
                <a:latin typeface="Arial" panose="020B0604020202020204" pitchFamily="34" charset="0"/>
                <a:cs typeface="Arial" panose="020B0604020202020204" pitchFamily="34" charset="0"/>
              </a:defRPr>
            </a:lvl1pPr>
          </a:lstStyle>
          <a:p>
            <a:endParaRPr lang="en-IN" dirty="0"/>
          </a:p>
        </p:txBody>
      </p:sp>
    </p:spTree>
    <p:custDataLst>
      <p:tags r:id="rId1"/>
    </p:custDataLst>
    <p:extLst>
      <p:ext uri="{BB962C8B-B14F-4D97-AF65-F5344CB8AC3E}">
        <p14:creationId xmlns:p14="http://schemas.microsoft.com/office/powerpoint/2010/main" val="41028866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Content+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F3E-6180-4743-9E34-7FBB6A02B3E6}"/>
              </a:ext>
            </a:extLst>
          </p:cNvPr>
          <p:cNvSpPr>
            <a:spLocks noGrp="1"/>
          </p:cNvSpPr>
          <p:nvPr>
            <p:ph type="title" hasCustomPrompt="1"/>
          </p:nvPr>
        </p:nvSpPr>
        <p:spPr>
          <a:xfrm>
            <a:off x="208635" y="633245"/>
            <a:ext cx="10515600" cy="492172"/>
          </a:xfrm>
          <a:prstGeom prst="rect">
            <a:avLst/>
          </a:prstGeom>
        </p:spPr>
        <p:txBody>
          <a:bodyPr/>
          <a:lstStyle>
            <a:lvl1pPr>
              <a:defRPr/>
            </a:lvl1pPr>
          </a:lstStyle>
          <a:p>
            <a:r>
              <a:rPr lang="en-US" dirty="0"/>
              <a:t>Slide Topic Name</a:t>
            </a:r>
            <a:endParaRPr lang="en-IN" dirty="0"/>
          </a:p>
        </p:txBody>
      </p:sp>
      <p:sp>
        <p:nvSpPr>
          <p:cNvPr id="10" name="Text Placeholder 5">
            <a:extLst>
              <a:ext uri="{FF2B5EF4-FFF2-40B4-BE49-F238E27FC236}">
                <a16:creationId xmlns:a16="http://schemas.microsoft.com/office/drawing/2014/main" id="{EE5E9140-1A8C-42FB-A94E-82737A59A1FF}"/>
              </a:ext>
            </a:extLst>
          </p:cNvPr>
          <p:cNvSpPr>
            <a:spLocks noGrp="1"/>
          </p:cNvSpPr>
          <p:nvPr>
            <p:ph type="body" sz="quarter" idx="24" hasCustomPrompt="1"/>
          </p:nvPr>
        </p:nvSpPr>
        <p:spPr>
          <a:xfrm>
            <a:off x="514350" y="1304995"/>
            <a:ext cx="10273812" cy="4840828"/>
          </a:xfrm>
          <a:prstGeom prst="rect">
            <a:avLst/>
          </a:prstGeom>
        </p:spPr>
        <p:txBody>
          <a:bodyPr/>
          <a:lstStyle>
            <a:lvl1pPr marL="0" indent="0">
              <a:spcBef>
                <a:spcPts val="0"/>
              </a:spcBef>
              <a:spcAft>
                <a:spcPts val="838"/>
              </a:spcAft>
              <a:buNone/>
              <a:defRPr sz="1800" b="0" baseline="0">
                <a:latin typeface="Arial" panose="020B0604020202020204" pitchFamily="34" charset="0"/>
                <a:cs typeface="Arial" panose="020B0604020202020204" pitchFamily="34" charset="0"/>
              </a:defRPr>
            </a:lvl1pPr>
            <a:lvl2pPr marL="285750" indent="-285750">
              <a:spcBef>
                <a:spcPts val="0"/>
              </a:spcBef>
              <a:spcAft>
                <a:spcPts val="838"/>
              </a:spcAft>
              <a:buFont typeface="Wingdings 3" panose="05040102010807070707" pitchFamily="18" charset="2"/>
              <a:buChar char="*"/>
              <a:defRPr sz="1800" baseline="0">
                <a:latin typeface="Arial" panose="020B0604020202020204" pitchFamily="34" charset="0"/>
                <a:cs typeface="Arial" panose="020B0604020202020204" pitchFamily="34" charset="0"/>
              </a:defRPr>
            </a:lvl2pPr>
            <a:lvl3pPr marL="617538" indent="-341313">
              <a:spcBef>
                <a:spcPts val="0"/>
              </a:spcBef>
              <a:spcAft>
                <a:spcPts val="838"/>
              </a:spcAft>
              <a:buFont typeface="Wingdings 3" pitchFamily="18" charset="2"/>
              <a:buChar char="9"/>
              <a:defRPr sz="1600">
                <a:latin typeface="Arial" panose="020B0604020202020204" pitchFamily="34" charset="0"/>
                <a:cs typeface="Arial" panose="020B0604020202020204" pitchFamily="34" charset="0"/>
              </a:defRPr>
            </a:lvl3pPr>
            <a:lvl4pPr marL="998538" indent="-361950">
              <a:spcBef>
                <a:spcPts val="0"/>
              </a:spcBef>
              <a:spcAft>
                <a:spcPts val="838"/>
              </a:spcAft>
              <a:buFont typeface="Wingdings 3" pitchFamily="18" charset="2"/>
              <a:buChar char="&quot;"/>
              <a:defRPr sz="1500">
                <a:latin typeface="Arial" panose="020B0604020202020204" pitchFamily="34" charset="0"/>
                <a:cs typeface="Arial" panose="020B0604020202020204" pitchFamily="34" charset="0"/>
              </a:defRPr>
            </a:lvl4pPr>
            <a:lvl5pPr marL="1440000" indent="-342000">
              <a:spcBef>
                <a:spcPts val="0"/>
              </a:spcBef>
              <a:spcAft>
                <a:spcPts val="838"/>
              </a:spcAft>
              <a:buFont typeface="Wingdings 3" pitchFamily="18" charset="2"/>
              <a:buChar char=""/>
              <a:defRPr sz="1100"/>
            </a:lvl5pPr>
          </a:lstStyle>
          <a:p>
            <a:pPr lvl="0">
              <a:spcBef>
                <a:spcPct val="0"/>
              </a:spcBef>
            </a:pPr>
            <a:r>
              <a:rPr lang="en-US" dirty="0"/>
              <a:t>All corresponding content can be placed here. The contents font sizes, bullets, sub bullets styling are predefined.</a:t>
            </a:r>
          </a:p>
          <a:p>
            <a:pPr lvl="1">
              <a:spcBef>
                <a:spcPct val="0"/>
              </a:spcBef>
            </a:pPr>
            <a:r>
              <a:rPr lang="en-US" dirty="0"/>
              <a:t>First</a:t>
            </a:r>
          </a:p>
          <a:p>
            <a:pPr lvl="2">
              <a:spcBef>
                <a:spcPct val="0"/>
              </a:spcBef>
            </a:pPr>
            <a:r>
              <a:rPr lang="en-US" dirty="0"/>
              <a:t>Second</a:t>
            </a:r>
          </a:p>
          <a:p>
            <a:pPr lvl="3">
              <a:spcBef>
                <a:spcPct val="0"/>
              </a:spcBef>
            </a:pPr>
            <a:r>
              <a:rPr lang="en-US" dirty="0"/>
              <a:t>Third</a:t>
            </a:r>
          </a:p>
        </p:txBody>
      </p:sp>
      <p:sp>
        <p:nvSpPr>
          <p:cNvPr id="6" name="Slide Number Placeholder 5">
            <a:extLst>
              <a:ext uri="{FF2B5EF4-FFF2-40B4-BE49-F238E27FC236}">
                <a16:creationId xmlns:a16="http://schemas.microsoft.com/office/drawing/2014/main" id="{FB410FFD-9647-4583-B3E0-AB6E849BDB1A}"/>
              </a:ext>
            </a:extLst>
          </p:cNvPr>
          <p:cNvSpPr>
            <a:spLocks noGrp="1"/>
          </p:cNvSpPr>
          <p:nvPr>
            <p:ph type="sldNum" sz="quarter" idx="12"/>
          </p:nvPr>
        </p:nvSpPr>
        <p:spPr/>
        <p:txBody>
          <a:bodyPr/>
          <a:lstStyle/>
          <a:p>
            <a:fld id="{AEE158EC-8AAB-4AC2-BB01-557722FA2B15}" type="slidenum">
              <a:rPr lang="en-IN" smtClean="0"/>
              <a:t>‹#›</a:t>
            </a:fld>
            <a:endParaRPr lang="en-IN" dirty="0"/>
          </a:p>
        </p:txBody>
      </p:sp>
      <p:sp>
        <p:nvSpPr>
          <p:cNvPr id="4" name="Picture Placeholder 3">
            <a:extLst>
              <a:ext uri="{FF2B5EF4-FFF2-40B4-BE49-F238E27FC236}">
                <a16:creationId xmlns:a16="http://schemas.microsoft.com/office/drawing/2014/main" id="{6681895E-09EB-4A5E-B728-7C5ADD7D8689}"/>
              </a:ext>
            </a:extLst>
          </p:cNvPr>
          <p:cNvSpPr>
            <a:spLocks noGrp="1"/>
          </p:cNvSpPr>
          <p:nvPr>
            <p:ph type="pic" sz="quarter" idx="25" hasCustomPrompt="1"/>
          </p:nvPr>
        </p:nvSpPr>
        <p:spPr>
          <a:xfrm>
            <a:off x="8354662" y="3279531"/>
            <a:ext cx="3322988" cy="2865682"/>
          </a:xfrm>
          <a:prstGeom prst="rect">
            <a:avLst/>
          </a:prstGeom>
        </p:spPr>
        <p:txBody>
          <a:bodyPr anchor="ctr"/>
          <a:lstStyle>
            <a:lvl1pPr marL="0" indent="0" algn="ctr">
              <a:buNone/>
              <a:defRPr sz="1400"/>
            </a:lvl1pPr>
          </a:lstStyle>
          <a:p>
            <a:r>
              <a:rPr lang="en-IN" dirty="0"/>
              <a:t> Click to add picture</a:t>
            </a:r>
          </a:p>
        </p:txBody>
      </p:sp>
    </p:spTree>
    <p:custDataLst>
      <p:tags r:id="rId1"/>
    </p:custDataLst>
    <p:extLst>
      <p:ext uri="{BB962C8B-B14F-4D97-AF65-F5344CB8AC3E}">
        <p14:creationId xmlns:p14="http://schemas.microsoft.com/office/powerpoint/2010/main" val="290163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5A4C4-FAC3-4DE6-9209-D3A5BDE23611}"/>
              </a:ext>
            </a:extLst>
          </p:cNvPr>
          <p:cNvSpPr>
            <a:spLocks noGrp="1"/>
          </p:cNvSpPr>
          <p:nvPr>
            <p:ph type="title"/>
          </p:nvPr>
        </p:nvSpPr>
        <p:spPr>
          <a:xfrm>
            <a:off x="560327" y="246382"/>
            <a:ext cx="10515600" cy="550205"/>
          </a:xfrm>
          <a:prstGeom prst="rect">
            <a:avLst/>
          </a:prstGeom>
        </p:spPr>
        <p:txBody>
          <a:bodyPr/>
          <a:lstStyle/>
          <a:p>
            <a:r>
              <a:rPr lang="en-US"/>
              <a:t>Click to edit Master title style</a:t>
            </a:r>
            <a:endParaRPr lang="en-IN"/>
          </a:p>
        </p:txBody>
      </p:sp>
      <p:sp>
        <p:nvSpPr>
          <p:cNvPr id="5" name="Slide Number Placeholder 4">
            <a:extLst>
              <a:ext uri="{FF2B5EF4-FFF2-40B4-BE49-F238E27FC236}">
                <a16:creationId xmlns:a16="http://schemas.microsoft.com/office/drawing/2014/main" id="{0CD6A775-CB56-4DA8-88F5-9DE3055751F2}"/>
              </a:ext>
            </a:extLst>
          </p:cNvPr>
          <p:cNvSpPr>
            <a:spLocks noGrp="1"/>
          </p:cNvSpPr>
          <p:nvPr>
            <p:ph type="sldNum" sz="quarter" idx="12"/>
          </p:nvPr>
        </p:nvSpPr>
        <p:spPr/>
        <p:txBody>
          <a:bodyPr/>
          <a:lstStyle/>
          <a:p>
            <a:fld id="{AEE158EC-8AAB-4AC2-BB01-557722FA2B15}" type="slidenum">
              <a:rPr lang="en-IN" smtClean="0"/>
              <a:t>‹#›</a:t>
            </a:fld>
            <a:endParaRPr lang="en-IN"/>
          </a:p>
        </p:txBody>
      </p:sp>
    </p:spTree>
    <p:custDataLst>
      <p:tags r:id="rId1"/>
    </p:custDataLst>
    <p:extLst>
      <p:ext uri="{BB962C8B-B14F-4D97-AF65-F5344CB8AC3E}">
        <p14:creationId xmlns:p14="http://schemas.microsoft.com/office/powerpoint/2010/main" val="923434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0087DE-F67A-4340-9EAF-681A8158FD94}"/>
              </a:ext>
            </a:extLst>
          </p:cNvPr>
          <p:cNvSpPr>
            <a:spLocks noGrp="1"/>
          </p:cNvSpPr>
          <p:nvPr>
            <p:ph type="sldNum" sz="quarter" idx="10"/>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5752376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A1D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duotone>
              <a:schemeClr val="accent5">
                <a:shade val="45000"/>
                <a:satMod val="135000"/>
              </a:schemeClr>
              <a:prstClr val="white"/>
            </a:duotone>
          </a:blip>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39909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5069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Shape 24"/>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3E801EDD-6E33-41C2-8C32-FF486B478E33}"/>
              </a:ext>
            </a:extLst>
          </p:cNvPr>
          <p:cNvSpPr>
            <a:spLocks noGrp="1"/>
          </p:cNvSpPr>
          <p:nvPr>
            <p:ph type="pic" sz="quarter" idx="27" hasCustomPrompt="1"/>
          </p:nvPr>
        </p:nvSpPr>
        <p:spPr>
          <a:xfrm>
            <a:off x="0" y="1450975"/>
            <a:ext cx="12192000" cy="2822575"/>
          </a:xfrm>
          <a:prstGeom prst="rect">
            <a:avLst/>
          </a:prstGeom>
        </p:spPr>
        <p:txBody>
          <a:bodyPr/>
          <a:lstStyle>
            <a:lvl1pPr>
              <a:defRPr/>
            </a:lvl1pPr>
          </a:lstStyle>
          <a:p>
            <a:r>
              <a:rPr lang="en-IN" dirty="0"/>
              <a:t>Click to upload a picture</a:t>
            </a:r>
          </a:p>
        </p:txBody>
      </p:sp>
      <p:sp>
        <p:nvSpPr>
          <p:cNvPr id="5" name="Text Placeholder 5">
            <a:extLst>
              <a:ext uri="{FF2B5EF4-FFF2-40B4-BE49-F238E27FC236}">
                <a16:creationId xmlns:a16="http://schemas.microsoft.com/office/drawing/2014/main" id="{5F6392DF-364C-4899-B417-7A4FB220A38D}"/>
              </a:ext>
            </a:extLst>
          </p:cNvPr>
          <p:cNvSpPr>
            <a:spLocks noGrp="1"/>
          </p:cNvSpPr>
          <p:nvPr>
            <p:ph type="body" sz="quarter" idx="24" hasCustomPrompt="1"/>
          </p:nvPr>
        </p:nvSpPr>
        <p:spPr>
          <a:xfrm>
            <a:off x="2207738" y="4565682"/>
            <a:ext cx="7375007" cy="874953"/>
          </a:xfrm>
          <a:prstGeom prst="rect">
            <a:avLst/>
          </a:prstGeom>
        </p:spPr>
        <p:txBody>
          <a:bodyPr/>
          <a:lstStyle>
            <a:lvl1pPr algn="ctr">
              <a:defRPr lang="en-US" sz="1800" i="1"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800" i="1"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 name="Text Placeholder 3">
            <a:extLst>
              <a:ext uri="{FF2B5EF4-FFF2-40B4-BE49-F238E27FC236}">
                <a16:creationId xmlns:a16="http://schemas.microsoft.com/office/drawing/2014/main" id="{B0CC9AF3-9608-4E52-963E-E3CA82B40DA4}"/>
              </a:ext>
            </a:extLst>
          </p:cNvPr>
          <p:cNvSpPr>
            <a:spLocks noGrp="1"/>
          </p:cNvSpPr>
          <p:nvPr>
            <p:ph type="body" sz="quarter" idx="15" hasCustomPrompt="1"/>
          </p:nvPr>
        </p:nvSpPr>
        <p:spPr>
          <a:xfrm>
            <a:off x="207963" y="6206597"/>
            <a:ext cx="11622793" cy="365125"/>
          </a:xfrm>
          <a:prstGeom prst="rect">
            <a:avLst/>
          </a:prstGeom>
        </p:spPr>
        <p:txBody>
          <a:bodyPr/>
          <a:lstStyle>
            <a:lvl1pPr marL="0" indent="0" algn="l">
              <a:buNone/>
              <a:defRPr sz="900" i="1" baseline="0"/>
            </a:lvl1pPr>
          </a:lstStyle>
          <a:p>
            <a:pPr lvl="0"/>
            <a:r>
              <a:rPr lang="en-US" dirty="0"/>
              <a:t>Source/ Adapted from text should come here</a:t>
            </a:r>
          </a:p>
        </p:txBody>
      </p:sp>
      <p:sp>
        <p:nvSpPr>
          <p:cNvPr id="6" name="Text Placeholder 44">
            <a:extLst>
              <a:ext uri="{FF2B5EF4-FFF2-40B4-BE49-F238E27FC236}">
                <a16:creationId xmlns:a16="http://schemas.microsoft.com/office/drawing/2014/main" id="{07E99A12-45B3-4318-BB68-6269394A2147}"/>
              </a:ext>
            </a:extLst>
          </p:cNvPr>
          <p:cNvSpPr>
            <a:spLocks noGrp="1"/>
          </p:cNvSpPr>
          <p:nvPr>
            <p:ph type="body" sz="quarter" idx="25" hasCustomPrompt="1"/>
          </p:nvPr>
        </p:nvSpPr>
        <p:spPr>
          <a:xfrm>
            <a:off x="8522430" y="3132903"/>
            <a:ext cx="3308326" cy="457200"/>
          </a:xfrm>
          <a:prstGeom prst="rect">
            <a:avLst/>
          </a:prstGeom>
          <a:solidFill>
            <a:srgbClr val="7F7F7F">
              <a:alpha val="58039"/>
            </a:srgbClr>
          </a:solidFill>
        </p:spPr>
        <p:txBody>
          <a:bodyPr/>
          <a:lstStyle>
            <a:lvl1pPr algn="l">
              <a:defRPr sz="1800" b="1">
                <a:solidFill>
                  <a:schemeClr val="bg1"/>
                </a:solidFill>
              </a:defRPr>
            </a:lvl1pPr>
          </a:lstStyle>
          <a:p>
            <a:pPr lvl="0"/>
            <a:r>
              <a:rPr lang="en-US" dirty="0"/>
              <a:t>Name of the Author</a:t>
            </a:r>
            <a:endParaRPr lang="en-IN" dirty="0"/>
          </a:p>
        </p:txBody>
      </p:sp>
      <p:sp>
        <p:nvSpPr>
          <p:cNvPr id="11" name="Text Placeholder 44">
            <a:extLst>
              <a:ext uri="{FF2B5EF4-FFF2-40B4-BE49-F238E27FC236}">
                <a16:creationId xmlns:a16="http://schemas.microsoft.com/office/drawing/2014/main" id="{B7479927-4896-4691-8765-4AC4E7C43B85}"/>
              </a:ext>
            </a:extLst>
          </p:cNvPr>
          <p:cNvSpPr>
            <a:spLocks noGrp="1"/>
          </p:cNvSpPr>
          <p:nvPr>
            <p:ph type="body" sz="quarter" idx="26" hasCustomPrompt="1"/>
          </p:nvPr>
        </p:nvSpPr>
        <p:spPr>
          <a:xfrm>
            <a:off x="8522429" y="3590102"/>
            <a:ext cx="3308327" cy="544575"/>
          </a:xfrm>
          <a:prstGeom prst="rect">
            <a:avLst/>
          </a:prstGeom>
          <a:solidFill>
            <a:srgbClr val="7F7F7F">
              <a:alpha val="58039"/>
            </a:srgbClr>
          </a:solidFill>
        </p:spPr>
        <p:txBody>
          <a:bodyPr/>
          <a:lstStyle>
            <a:lvl1pPr algn="l">
              <a:defRPr lang="en-IN" sz="1100" b="0" dirty="0">
                <a:solidFill>
                  <a:schemeClr val="bg1"/>
                </a:solidFill>
              </a:defRPr>
            </a:lvl1pPr>
          </a:lstStyle>
          <a:p>
            <a:pPr lvl="0" algn="r"/>
            <a:r>
              <a:rPr lang="en-US" dirty="0"/>
              <a:t>0000 - 0000</a:t>
            </a:r>
            <a:endParaRPr lang="en-IN" dirty="0"/>
          </a:p>
        </p:txBody>
      </p:sp>
      <p:sp>
        <p:nvSpPr>
          <p:cNvPr id="15" name="Slide Number Placeholder 14">
            <a:extLst>
              <a:ext uri="{FF2B5EF4-FFF2-40B4-BE49-F238E27FC236}">
                <a16:creationId xmlns:a16="http://schemas.microsoft.com/office/drawing/2014/main" id="{7E5B12B9-7AC7-4FBC-8DA7-7D22893583AA}"/>
              </a:ext>
            </a:extLst>
          </p:cNvPr>
          <p:cNvSpPr>
            <a:spLocks noGrp="1"/>
          </p:cNvSpPr>
          <p:nvPr>
            <p:ph type="sldNum" sz="quarter" idx="28"/>
          </p:nvPr>
        </p:nvSpPr>
        <p:spPr/>
        <p:txBody>
          <a:bodyPr/>
          <a:lstStyle/>
          <a:p>
            <a:fld id="{AEE158EC-8AAB-4AC2-BB01-557722FA2B15}" type="slidenum">
              <a:rPr lang="en-IN" smtClean="0"/>
              <a:pPr/>
              <a:t>‹#›</a:t>
            </a:fld>
            <a:endParaRPr lang="en-IN" dirty="0"/>
          </a:p>
        </p:txBody>
      </p:sp>
      <p:sp>
        <p:nvSpPr>
          <p:cNvPr id="10" name="Title 1">
            <a:extLst>
              <a:ext uri="{FF2B5EF4-FFF2-40B4-BE49-F238E27FC236}">
                <a16:creationId xmlns:a16="http://schemas.microsoft.com/office/drawing/2014/main" id="{FFA16340-9C2D-4193-A071-998F99CE6011}"/>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Tree>
    <p:custDataLst>
      <p:tags r:id="rId1"/>
    </p:custDataLst>
    <p:extLst>
      <p:ext uri="{BB962C8B-B14F-4D97-AF65-F5344CB8AC3E}">
        <p14:creationId xmlns:p14="http://schemas.microsoft.com/office/powerpoint/2010/main" val="3932066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rGraph-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4" name="Shape 908">
            <a:extLst>
              <a:ext uri="{FF2B5EF4-FFF2-40B4-BE49-F238E27FC236}">
                <a16:creationId xmlns:a16="http://schemas.microsoft.com/office/drawing/2014/main" id="{12E803C3-A600-4F3E-9322-C200F26E200E}"/>
              </a:ext>
            </a:extLst>
          </p:cNvPr>
          <p:cNvSpPr/>
          <p:nvPr userDrawn="1"/>
        </p:nvSpPr>
        <p:spPr>
          <a:xfrm>
            <a:off x="2941313" y="1605063"/>
            <a:ext cx="508000" cy="3149600"/>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5" name="Shape 909">
            <a:extLst>
              <a:ext uri="{FF2B5EF4-FFF2-40B4-BE49-F238E27FC236}">
                <a16:creationId xmlns:a16="http://schemas.microsoft.com/office/drawing/2014/main" id="{87445EA2-EBAA-42F9-B37D-AC1E944B9888}"/>
              </a:ext>
            </a:extLst>
          </p:cNvPr>
          <p:cNvGrpSpPr/>
          <p:nvPr userDrawn="1"/>
        </p:nvGrpSpPr>
        <p:grpSpPr>
          <a:xfrm>
            <a:off x="638049" y="4989635"/>
            <a:ext cx="4348480" cy="128151"/>
            <a:chOff x="4800600" y="3954464"/>
            <a:chExt cx="3261360" cy="96113"/>
          </a:xfrm>
        </p:grpSpPr>
        <p:cxnSp>
          <p:nvCxnSpPr>
            <p:cNvPr id="6" name="Shape 910">
              <a:extLst>
                <a:ext uri="{FF2B5EF4-FFF2-40B4-BE49-F238E27FC236}">
                  <a16:creationId xmlns:a16="http://schemas.microsoft.com/office/drawing/2014/main" id="{F6CFCF23-6FF6-4F81-AE9E-FD63C0A73A2E}"/>
                </a:ext>
              </a:extLst>
            </p:cNvPr>
            <p:cNvCxnSpPr/>
            <p:nvPr/>
          </p:nvCxnSpPr>
          <p:spPr>
            <a:xfrm>
              <a:off x="4800600" y="4004857"/>
              <a:ext cx="3261360" cy="1587"/>
            </a:xfrm>
            <a:prstGeom prst="straightConnector1">
              <a:avLst/>
            </a:prstGeom>
            <a:noFill/>
            <a:ln w="12700" cap="flat" cmpd="sng">
              <a:solidFill>
                <a:srgbClr val="CCCCCA"/>
              </a:solidFill>
              <a:prstDash val="dot"/>
              <a:miter/>
              <a:headEnd type="oval" w="med" len="med"/>
              <a:tailEnd type="oval" w="med" len="med"/>
            </a:ln>
          </p:spPr>
        </p:cxnSp>
        <p:sp>
          <p:nvSpPr>
            <p:cNvPr id="7" name="Shape 911">
              <a:extLst>
                <a:ext uri="{FF2B5EF4-FFF2-40B4-BE49-F238E27FC236}">
                  <a16:creationId xmlns:a16="http://schemas.microsoft.com/office/drawing/2014/main" id="{710618F7-957D-4A0C-B2DC-C18214A72D77}"/>
                </a:ext>
              </a:extLst>
            </p:cNvPr>
            <p:cNvSpPr/>
            <p:nvPr/>
          </p:nvSpPr>
          <p:spPr>
            <a:xfrm>
              <a:off x="4943044"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8" name="Shape 912">
              <a:extLst>
                <a:ext uri="{FF2B5EF4-FFF2-40B4-BE49-F238E27FC236}">
                  <a16:creationId xmlns:a16="http://schemas.microsoft.com/office/drawing/2014/main" id="{CBC13673-BFFE-4BBC-B504-C9BB7AAF8561}"/>
                </a:ext>
              </a:extLst>
            </p:cNvPr>
            <p:cNvSpPr/>
            <p:nvPr/>
          </p:nvSpPr>
          <p:spPr>
            <a:xfrm>
              <a:off x="5519116"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9" name="Shape 913">
              <a:extLst>
                <a:ext uri="{FF2B5EF4-FFF2-40B4-BE49-F238E27FC236}">
                  <a16:creationId xmlns:a16="http://schemas.microsoft.com/office/drawing/2014/main" id="{1E9FDC04-B673-4E16-8324-4A1039EC6256}"/>
                </a:ext>
              </a:extLst>
            </p:cNvPr>
            <p:cNvSpPr/>
            <p:nvPr/>
          </p:nvSpPr>
          <p:spPr>
            <a:xfrm>
              <a:off x="6095187" y="3954464"/>
              <a:ext cx="96113" cy="96113"/>
            </a:xfrm>
            <a:prstGeom prst="ellipse">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0" name="Shape 914">
              <a:extLst>
                <a:ext uri="{FF2B5EF4-FFF2-40B4-BE49-F238E27FC236}">
                  <a16:creationId xmlns:a16="http://schemas.microsoft.com/office/drawing/2014/main" id="{154BAC40-7785-4FD0-B9B8-5DF52D7D3A86}"/>
                </a:ext>
              </a:extLst>
            </p:cNvPr>
            <p:cNvSpPr/>
            <p:nvPr/>
          </p:nvSpPr>
          <p:spPr>
            <a:xfrm>
              <a:off x="6671260" y="3954464"/>
              <a:ext cx="96113" cy="96113"/>
            </a:xfrm>
            <a:prstGeom prst="ellipse">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1" name="Shape 915">
              <a:extLst>
                <a:ext uri="{FF2B5EF4-FFF2-40B4-BE49-F238E27FC236}">
                  <a16:creationId xmlns:a16="http://schemas.microsoft.com/office/drawing/2014/main" id="{8222FE2E-547E-49A5-B964-EE9F91F66ECE}"/>
                </a:ext>
              </a:extLst>
            </p:cNvPr>
            <p:cNvSpPr/>
            <p:nvPr/>
          </p:nvSpPr>
          <p:spPr>
            <a:xfrm>
              <a:off x="7247332" y="3954464"/>
              <a:ext cx="96113" cy="96113"/>
            </a:xfrm>
            <a:prstGeom prst="ellipse">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sp>
          <p:nvSpPr>
            <p:cNvPr id="12" name="Shape 916">
              <a:extLst>
                <a:ext uri="{FF2B5EF4-FFF2-40B4-BE49-F238E27FC236}">
                  <a16:creationId xmlns:a16="http://schemas.microsoft.com/office/drawing/2014/main" id="{5AE0E455-474D-4CE7-8796-39D56B814548}"/>
                </a:ext>
              </a:extLst>
            </p:cNvPr>
            <p:cNvSpPr/>
            <p:nvPr/>
          </p:nvSpPr>
          <p:spPr>
            <a:xfrm>
              <a:off x="7823403" y="3954464"/>
              <a:ext cx="96113" cy="96113"/>
            </a:xfrm>
            <a:prstGeom prst="ellipse">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rgbClr val="656D78"/>
                </a:solidFill>
                <a:latin typeface="Source Sans Pro"/>
                <a:ea typeface="Source Sans Pro"/>
                <a:cs typeface="Source Sans Pro"/>
                <a:sym typeface="Source Sans Pro"/>
              </a:endParaRPr>
            </a:p>
          </p:txBody>
        </p:sp>
      </p:grpSp>
      <p:sp>
        <p:nvSpPr>
          <p:cNvPr id="19" name="Shape 923">
            <a:extLst>
              <a:ext uri="{FF2B5EF4-FFF2-40B4-BE49-F238E27FC236}">
                <a16:creationId xmlns:a16="http://schemas.microsoft.com/office/drawing/2014/main" id="{1A7BAF14-917F-4804-92A3-9C0FD702C26B}"/>
              </a:ext>
            </a:extLst>
          </p:cNvPr>
          <p:cNvSpPr/>
          <p:nvPr userDrawn="1"/>
        </p:nvSpPr>
        <p:spPr>
          <a:xfrm>
            <a:off x="638050" y="3685578"/>
            <a:ext cx="508000" cy="106908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0" name="Shape 924">
            <a:extLst>
              <a:ext uri="{FF2B5EF4-FFF2-40B4-BE49-F238E27FC236}">
                <a16:creationId xmlns:a16="http://schemas.microsoft.com/office/drawing/2014/main" id="{7D9E3648-41D7-4C37-9615-D2C316526AE8}"/>
              </a:ext>
            </a:extLst>
          </p:cNvPr>
          <p:cNvSpPr/>
          <p:nvPr userDrawn="1"/>
        </p:nvSpPr>
        <p:spPr>
          <a:xfrm>
            <a:off x="1406149"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1" name="Shape 925">
            <a:extLst>
              <a:ext uri="{FF2B5EF4-FFF2-40B4-BE49-F238E27FC236}">
                <a16:creationId xmlns:a16="http://schemas.microsoft.com/office/drawing/2014/main" id="{CA200731-F505-4E05-8D83-343401414CDE}"/>
              </a:ext>
            </a:extLst>
          </p:cNvPr>
          <p:cNvSpPr/>
          <p:nvPr userDrawn="1"/>
        </p:nvSpPr>
        <p:spPr>
          <a:xfrm>
            <a:off x="2174244" y="2417864"/>
            <a:ext cx="508000" cy="2336800"/>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2" name="Shape 926">
            <a:extLst>
              <a:ext uri="{FF2B5EF4-FFF2-40B4-BE49-F238E27FC236}">
                <a16:creationId xmlns:a16="http://schemas.microsoft.com/office/drawing/2014/main" id="{B9DDC7C0-348B-48C6-BDD0-60F494C084F7}"/>
              </a:ext>
            </a:extLst>
          </p:cNvPr>
          <p:cNvSpPr/>
          <p:nvPr userDrawn="1"/>
        </p:nvSpPr>
        <p:spPr>
          <a:xfrm>
            <a:off x="3710437" y="3266700"/>
            <a:ext cx="508000" cy="1487964"/>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sp>
        <p:nvSpPr>
          <p:cNvPr id="23" name="Shape 927">
            <a:extLst>
              <a:ext uri="{FF2B5EF4-FFF2-40B4-BE49-F238E27FC236}">
                <a16:creationId xmlns:a16="http://schemas.microsoft.com/office/drawing/2014/main" id="{0E31674A-2429-4508-8655-1DD8BD6A4AF7}"/>
              </a:ext>
            </a:extLst>
          </p:cNvPr>
          <p:cNvSpPr/>
          <p:nvPr userDrawn="1"/>
        </p:nvSpPr>
        <p:spPr>
          <a:xfrm>
            <a:off x="4478532" y="2824264"/>
            <a:ext cx="508000" cy="1930399"/>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2400">
              <a:solidFill>
                <a:schemeClr val="lt1"/>
              </a:solidFill>
              <a:latin typeface="Calibri"/>
              <a:ea typeface="Calibri"/>
              <a:cs typeface="Calibri"/>
              <a:sym typeface="Calibri"/>
            </a:endParaRPr>
          </a:p>
        </p:txBody>
      </p:sp>
      <p:grpSp>
        <p:nvGrpSpPr>
          <p:cNvPr id="24" name="Shape 928">
            <a:extLst>
              <a:ext uri="{FF2B5EF4-FFF2-40B4-BE49-F238E27FC236}">
                <a16:creationId xmlns:a16="http://schemas.microsoft.com/office/drawing/2014/main" id="{D0971B69-D3C0-419C-8609-0CEB232B31B0}"/>
              </a:ext>
            </a:extLst>
          </p:cNvPr>
          <p:cNvGrpSpPr/>
          <p:nvPr userDrawn="1"/>
        </p:nvGrpSpPr>
        <p:grpSpPr>
          <a:xfrm>
            <a:off x="8797949" y="3162820"/>
            <a:ext cx="616688" cy="616688"/>
            <a:chOff x="8998834" y="3241078"/>
            <a:chExt cx="616688" cy="616688"/>
          </a:xfrm>
        </p:grpSpPr>
        <p:sp>
          <p:nvSpPr>
            <p:cNvPr id="27" name="Shape 930">
              <a:extLst>
                <a:ext uri="{FF2B5EF4-FFF2-40B4-BE49-F238E27FC236}">
                  <a16:creationId xmlns:a16="http://schemas.microsoft.com/office/drawing/2014/main" id="{3F1F4304-E613-48EC-82A0-27D52335F26E}"/>
                </a:ext>
              </a:extLst>
            </p:cNvPr>
            <p:cNvSpPr/>
            <p:nvPr/>
          </p:nvSpPr>
          <p:spPr>
            <a:xfrm>
              <a:off x="8998834" y="3241078"/>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6" name="Shape 932">
              <a:extLst>
                <a:ext uri="{FF2B5EF4-FFF2-40B4-BE49-F238E27FC236}">
                  <a16:creationId xmlns:a16="http://schemas.microsoft.com/office/drawing/2014/main" id="{DB914F60-4D17-43F6-9AAE-08D3C2C63B3A}"/>
                </a:ext>
              </a:extLst>
            </p:cNvPr>
            <p:cNvSpPr/>
            <p:nvPr/>
          </p:nvSpPr>
          <p:spPr>
            <a:xfrm>
              <a:off x="9167514" y="3404228"/>
              <a:ext cx="279327" cy="279327"/>
            </a:xfrm>
            <a:custGeom>
              <a:avLst/>
              <a:gdLst/>
              <a:ahLst/>
              <a:cxnLst/>
              <a:rect l="0" t="0" r="0" b="0"/>
              <a:pathLst>
                <a:path w="120000" h="120000" extrusionOk="0">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8"/>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24188" y="98183"/>
                  </a:moveTo>
                  <a:lnTo>
                    <a:pt x="40938" y="73050"/>
                  </a:lnTo>
                  <a:lnTo>
                    <a:pt x="49305" y="85594"/>
                  </a:lnTo>
                  <a:cubicBezTo>
                    <a:pt x="49716" y="86577"/>
                    <a:pt x="50683" y="87272"/>
                    <a:pt x="51816" y="87272"/>
                  </a:cubicBezTo>
                  <a:cubicBezTo>
                    <a:pt x="52572" y="87272"/>
                    <a:pt x="53255" y="86972"/>
                    <a:pt x="53744" y="86472"/>
                  </a:cubicBezTo>
                  <a:lnTo>
                    <a:pt x="62211" y="78011"/>
                  </a:lnTo>
                  <a:lnTo>
                    <a:pt x="74311" y="98183"/>
                  </a:lnTo>
                  <a:cubicBezTo>
                    <a:pt x="74311" y="98183"/>
                    <a:pt x="24188" y="98183"/>
                    <a:pt x="24188" y="98183"/>
                  </a:cubicBezTo>
                  <a:close/>
                  <a:moveTo>
                    <a:pt x="81622" y="99900"/>
                  </a:moveTo>
                  <a:lnTo>
                    <a:pt x="81611" y="99872"/>
                  </a:lnTo>
                  <a:cubicBezTo>
                    <a:pt x="81583" y="99816"/>
                    <a:pt x="81538" y="99772"/>
                    <a:pt x="81516" y="99716"/>
                  </a:cubicBezTo>
                  <a:lnTo>
                    <a:pt x="65261" y="72627"/>
                  </a:lnTo>
                  <a:lnTo>
                    <a:pt x="65250" y="72627"/>
                  </a:lnTo>
                  <a:cubicBezTo>
                    <a:pt x="64850" y="71622"/>
                    <a:pt x="63877" y="70911"/>
                    <a:pt x="62727" y="70911"/>
                  </a:cubicBezTo>
                  <a:cubicBezTo>
                    <a:pt x="61972" y="70911"/>
                    <a:pt x="61294" y="71216"/>
                    <a:pt x="60800" y="71711"/>
                  </a:cubicBezTo>
                  <a:lnTo>
                    <a:pt x="52205" y="80300"/>
                  </a:lnTo>
                  <a:lnTo>
                    <a:pt x="43422" y="67133"/>
                  </a:lnTo>
                  <a:cubicBezTo>
                    <a:pt x="43011" y="66150"/>
                    <a:pt x="42044" y="65455"/>
                    <a:pt x="40911" y="65455"/>
                  </a:cubicBezTo>
                  <a:cubicBezTo>
                    <a:pt x="39961" y="65455"/>
                    <a:pt x="39172" y="65966"/>
                    <a:pt x="38683" y="66700"/>
                  </a:cubicBezTo>
                  <a:lnTo>
                    <a:pt x="38638" y="66666"/>
                  </a:lnTo>
                  <a:lnTo>
                    <a:pt x="16822" y="99394"/>
                  </a:lnTo>
                  <a:lnTo>
                    <a:pt x="16866" y="99427"/>
                  </a:lnTo>
                  <a:cubicBezTo>
                    <a:pt x="16572" y="99855"/>
                    <a:pt x="16361" y="100350"/>
                    <a:pt x="16361" y="100911"/>
                  </a:cubicBezTo>
                  <a:cubicBezTo>
                    <a:pt x="16361" y="102416"/>
                    <a:pt x="17583" y="103638"/>
                    <a:pt x="19088" y="103638"/>
                  </a:cubicBezTo>
                  <a:lnTo>
                    <a:pt x="79088" y="103638"/>
                  </a:lnTo>
                  <a:cubicBezTo>
                    <a:pt x="80600" y="103638"/>
                    <a:pt x="81816" y="102416"/>
                    <a:pt x="81816" y="100911"/>
                  </a:cubicBezTo>
                  <a:cubicBezTo>
                    <a:pt x="81816" y="100550"/>
                    <a:pt x="81738" y="100216"/>
                    <a:pt x="81616" y="99905"/>
                  </a:cubicBezTo>
                  <a:cubicBezTo>
                    <a:pt x="81616" y="99905"/>
                    <a:pt x="81622" y="99900"/>
                    <a:pt x="81622" y="99900"/>
                  </a:cubicBezTo>
                  <a:close/>
                  <a:moveTo>
                    <a:pt x="27272" y="43638"/>
                  </a:moveTo>
                  <a:cubicBezTo>
                    <a:pt x="30283" y="43638"/>
                    <a:pt x="32727" y="46083"/>
                    <a:pt x="32727" y="49088"/>
                  </a:cubicBezTo>
                  <a:cubicBezTo>
                    <a:pt x="32727" y="52105"/>
                    <a:pt x="30283" y="54544"/>
                    <a:pt x="27272" y="54544"/>
                  </a:cubicBezTo>
                  <a:cubicBezTo>
                    <a:pt x="24261" y="54544"/>
                    <a:pt x="21816" y="52105"/>
                    <a:pt x="21816" y="49088"/>
                  </a:cubicBezTo>
                  <a:cubicBezTo>
                    <a:pt x="21816" y="46083"/>
                    <a:pt x="24261" y="43638"/>
                    <a:pt x="27272" y="43638"/>
                  </a:cubicBezTo>
                  <a:moveTo>
                    <a:pt x="27272" y="60000"/>
                  </a:moveTo>
                  <a:cubicBezTo>
                    <a:pt x="33300" y="60000"/>
                    <a:pt x="38183" y="55116"/>
                    <a:pt x="38183" y="49088"/>
                  </a:cubicBezTo>
                  <a:cubicBezTo>
                    <a:pt x="38183" y="43066"/>
                    <a:pt x="33300" y="38183"/>
                    <a:pt x="27272" y="38183"/>
                  </a:cubicBezTo>
                  <a:cubicBezTo>
                    <a:pt x="21250" y="38183"/>
                    <a:pt x="16361" y="43066"/>
                    <a:pt x="16361" y="49088"/>
                  </a:cubicBezTo>
                  <a:cubicBezTo>
                    <a:pt x="16361" y="55116"/>
                    <a:pt x="21250" y="60000"/>
                    <a:pt x="27272" y="60000"/>
                  </a:cubicBezTo>
                  <a:moveTo>
                    <a:pt x="92727" y="109088"/>
                  </a:moveTo>
                  <a:cubicBezTo>
                    <a:pt x="92727" y="112105"/>
                    <a:pt x="90283" y="114550"/>
                    <a:pt x="87272" y="114550"/>
                  </a:cubicBezTo>
                  <a:lnTo>
                    <a:pt x="10911" y="114550"/>
                  </a:lnTo>
                  <a:cubicBezTo>
                    <a:pt x="7900" y="114550"/>
                    <a:pt x="5455" y="112105"/>
                    <a:pt x="5455" y="109088"/>
                  </a:cubicBezTo>
                  <a:lnTo>
                    <a:pt x="5455" y="32727"/>
                  </a:lnTo>
                  <a:cubicBezTo>
                    <a:pt x="5455" y="29716"/>
                    <a:pt x="7900" y="27272"/>
                    <a:pt x="10911" y="27272"/>
                  </a:cubicBezTo>
                  <a:lnTo>
                    <a:pt x="87272" y="27272"/>
                  </a:lnTo>
                  <a:cubicBezTo>
                    <a:pt x="90283" y="27272"/>
                    <a:pt x="92727" y="29716"/>
                    <a:pt x="92727" y="32727"/>
                  </a:cubicBezTo>
                  <a:cubicBezTo>
                    <a:pt x="92727" y="32727"/>
                    <a:pt x="92727" y="109088"/>
                    <a:pt x="92727" y="109088"/>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29" name="Shape 933">
            <a:extLst>
              <a:ext uri="{FF2B5EF4-FFF2-40B4-BE49-F238E27FC236}">
                <a16:creationId xmlns:a16="http://schemas.microsoft.com/office/drawing/2014/main" id="{6CA0E3E7-40E4-4007-A8CF-B5B841DFA89D}"/>
              </a:ext>
            </a:extLst>
          </p:cNvPr>
          <p:cNvGrpSpPr/>
          <p:nvPr userDrawn="1"/>
        </p:nvGrpSpPr>
        <p:grpSpPr>
          <a:xfrm>
            <a:off x="8754275" y="1601639"/>
            <a:ext cx="616688" cy="616688"/>
            <a:chOff x="8998834" y="2145924"/>
            <a:chExt cx="616688" cy="616688"/>
          </a:xfrm>
        </p:grpSpPr>
        <p:sp>
          <p:nvSpPr>
            <p:cNvPr id="32" name="Shape 935">
              <a:extLst>
                <a:ext uri="{FF2B5EF4-FFF2-40B4-BE49-F238E27FC236}">
                  <a16:creationId xmlns:a16="http://schemas.microsoft.com/office/drawing/2014/main" id="{9B7B267F-A4F8-4C30-95CE-F4378AFF0769}"/>
                </a:ext>
              </a:extLst>
            </p:cNvPr>
            <p:cNvSpPr/>
            <p:nvPr/>
          </p:nvSpPr>
          <p:spPr>
            <a:xfrm>
              <a:off x="8998834" y="2145924"/>
              <a:ext cx="616688" cy="616688"/>
            </a:xfrm>
            <a:prstGeom prst="roundRect">
              <a:avLst>
                <a:gd name="adj" fmla="val 50000"/>
              </a:avLst>
            </a:prstGeom>
            <a:gradFill>
              <a:gsLst>
                <a:gs pos="0">
                  <a:srgbClr val="5E697B"/>
                </a:gs>
                <a:gs pos="50000">
                  <a:srgbClr val="42536A"/>
                </a:gs>
                <a:gs pos="100000">
                  <a:srgbClr val="38495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1" name="Shape 937">
              <a:extLst>
                <a:ext uri="{FF2B5EF4-FFF2-40B4-BE49-F238E27FC236}">
                  <a16:creationId xmlns:a16="http://schemas.microsoft.com/office/drawing/2014/main" id="{EF9D4D89-A4E3-4D4E-99F6-50D4A5C3D205}"/>
                </a:ext>
              </a:extLst>
            </p:cNvPr>
            <p:cNvSpPr/>
            <p:nvPr/>
          </p:nvSpPr>
          <p:spPr>
            <a:xfrm>
              <a:off x="9167514" y="2308301"/>
              <a:ext cx="279327" cy="272980"/>
            </a:xfrm>
            <a:custGeom>
              <a:avLst/>
              <a:gdLst/>
              <a:ahLst/>
              <a:cxnLst/>
              <a:rect l="0" t="0" r="0" b="0"/>
              <a:pathLst>
                <a:path w="120000" h="120000" extrusionOk="0">
                  <a:moveTo>
                    <a:pt x="41833" y="23623"/>
                  </a:moveTo>
                  <a:lnTo>
                    <a:pt x="37111" y="20832"/>
                  </a:lnTo>
                  <a:lnTo>
                    <a:pt x="34383" y="25667"/>
                  </a:lnTo>
                  <a:lnTo>
                    <a:pt x="39111" y="28459"/>
                  </a:lnTo>
                  <a:cubicBezTo>
                    <a:pt x="39111" y="28459"/>
                    <a:pt x="41833" y="23623"/>
                    <a:pt x="41833" y="23623"/>
                  </a:cubicBezTo>
                  <a:close/>
                  <a:moveTo>
                    <a:pt x="47288" y="13953"/>
                  </a:moveTo>
                  <a:lnTo>
                    <a:pt x="42566" y="11167"/>
                  </a:lnTo>
                  <a:lnTo>
                    <a:pt x="39838" y="16002"/>
                  </a:lnTo>
                  <a:lnTo>
                    <a:pt x="44561" y="18794"/>
                  </a:lnTo>
                  <a:cubicBezTo>
                    <a:pt x="44561" y="18794"/>
                    <a:pt x="47288" y="13953"/>
                    <a:pt x="47288" y="13953"/>
                  </a:cubicBezTo>
                  <a:close/>
                  <a:moveTo>
                    <a:pt x="114544" y="47439"/>
                  </a:moveTo>
                  <a:lnTo>
                    <a:pt x="5455" y="47439"/>
                  </a:lnTo>
                  <a:lnTo>
                    <a:pt x="5455" y="36277"/>
                  </a:lnTo>
                  <a:lnTo>
                    <a:pt x="114544" y="36277"/>
                  </a:lnTo>
                  <a:cubicBezTo>
                    <a:pt x="114544" y="36277"/>
                    <a:pt x="114544" y="47439"/>
                    <a:pt x="114544" y="47439"/>
                  </a:cubicBezTo>
                  <a:close/>
                  <a:moveTo>
                    <a:pt x="103638" y="114416"/>
                  </a:moveTo>
                  <a:lnTo>
                    <a:pt x="16361" y="114416"/>
                  </a:lnTo>
                  <a:lnTo>
                    <a:pt x="16361" y="53023"/>
                  </a:lnTo>
                  <a:lnTo>
                    <a:pt x="103638" y="53023"/>
                  </a:lnTo>
                  <a:cubicBezTo>
                    <a:pt x="103638" y="53023"/>
                    <a:pt x="103638" y="114416"/>
                    <a:pt x="103638" y="114416"/>
                  </a:cubicBezTo>
                  <a:close/>
                  <a:moveTo>
                    <a:pt x="37838" y="8375"/>
                  </a:moveTo>
                  <a:cubicBezTo>
                    <a:pt x="39350" y="5707"/>
                    <a:pt x="42683" y="4790"/>
                    <a:pt x="45294" y="6332"/>
                  </a:cubicBezTo>
                  <a:lnTo>
                    <a:pt x="54744" y="11916"/>
                  </a:lnTo>
                  <a:lnTo>
                    <a:pt x="44144" y="30699"/>
                  </a:lnTo>
                  <a:lnTo>
                    <a:pt x="31994" y="30699"/>
                  </a:lnTo>
                  <a:lnTo>
                    <a:pt x="31655" y="30502"/>
                  </a:lnTo>
                  <a:lnTo>
                    <a:pt x="31544" y="30699"/>
                  </a:lnTo>
                  <a:lnTo>
                    <a:pt x="25250" y="30699"/>
                  </a:lnTo>
                  <a:cubicBezTo>
                    <a:pt x="25250" y="30699"/>
                    <a:pt x="37838" y="8375"/>
                    <a:pt x="37838" y="8375"/>
                  </a:cubicBezTo>
                  <a:close/>
                  <a:moveTo>
                    <a:pt x="86538" y="30699"/>
                  </a:moveTo>
                  <a:lnTo>
                    <a:pt x="50438" y="30699"/>
                  </a:lnTo>
                  <a:lnTo>
                    <a:pt x="59466" y="14702"/>
                  </a:lnTo>
                  <a:cubicBezTo>
                    <a:pt x="59466" y="14702"/>
                    <a:pt x="86538" y="30699"/>
                    <a:pt x="86538" y="30699"/>
                  </a:cubicBezTo>
                  <a:close/>
                  <a:moveTo>
                    <a:pt x="88500" y="15529"/>
                  </a:moveTo>
                  <a:cubicBezTo>
                    <a:pt x="91411" y="14730"/>
                    <a:pt x="94394" y="16497"/>
                    <a:pt x="95177" y="19475"/>
                  </a:cubicBezTo>
                  <a:lnTo>
                    <a:pt x="98116" y="30699"/>
                  </a:lnTo>
                  <a:lnTo>
                    <a:pt x="97444" y="30699"/>
                  </a:lnTo>
                  <a:lnTo>
                    <a:pt x="90438" y="26556"/>
                  </a:lnTo>
                  <a:lnTo>
                    <a:pt x="91322" y="26308"/>
                  </a:lnTo>
                  <a:lnTo>
                    <a:pt x="89911" y="20916"/>
                  </a:lnTo>
                  <a:lnTo>
                    <a:pt x="84644" y="22363"/>
                  </a:lnTo>
                  <a:lnTo>
                    <a:pt x="84883" y="23275"/>
                  </a:lnTo>
                  <a:lnTo>
                    <a:pt x="78200" y="19329"/>
                  </a:lnTo>
                  <a:lnTo>
                    <a:pt x="77961" y="18417"/>
                  </a:lnTo>
                  <a:cubicBezTo>
                    <a:pt x="77961" y="18417"/>
                    <a:pt x="88500" y="15529"/>
                    <a:pt x="88500" y="15529"/>
                  </a:cubicBezTo>
                  <a:close/>
                  <a:moveTo>
                    <a:pt x="114544" y="30699"/>
                  </a:moveTo>
                  <a:lnTo>
                    <a:pt x="103766" y="30699"/>
                  </a:lnTo>
                  <a:lnTo>
                    <a:pt x="100450" y="18028"/>
                  </a:lnTo>
                  <a:cubicBezTo>
                    <a:pt x="98888" y="12073"/>
                    <a:pt x="92911" y="8544"/>
                    <a:pt x="87088" y="10137"/>
                  </a:cubicBezTo>
                  <a:lnTo>
                    <a:pt x="70394" y="14719"/>
                  </a:lnTo>
                  <a:lnTo>
                    <a:pt x="48022" y="1497"/>
                  </a:lnTo>
                  <a:cubicBezTo>
                    <a:pt x="42800" y="-1581"/>
                    <a:pt x="36133" y="247"/>
                    <a:pt x="33116" y="5583"/>
                  </a:cubicBezTo>
                  <a:lnTo>
                    <a:pt x="18944" y="30699"/>
                  </a:lnTo>
                  <a:lnTo>
                    <a:pt x="5455" y="30699"/>
                  </a:lnTo>
                  <a:cubicBezTo>
                    <a:pt x="2444" y="30699"/>
                    <a:pt x="0" y="33198"/>
                    <a:pt x="0" y="36277"/>
                  </a:cubicBezTo>
                  <a:lnTo>
                    <a:pt x="0" y="47439"/>
                  </a:lnTo>
                  <a:cubicBezTo>
                    <a:pt x="0" y="50529"/>
                    <a:pt x="2444" y="53023"/>
                    <a:pt x="5455" y="53023"/>
                  </a:cubicBezTo>
                  <a:lnTo>
                    <a:pt x="10911" y="53023"/>
                  </a:lnTo>
                  <a:lnTo>
                    <a:pt x="10911" y="114416"/>
                  </a:lnTo>
                  <a:cubicBezTo>
                    <a:pt x="10911" y="117500"/>
                    <a:pt x="13350" y="120000"/>
                    <a:pt x="16361" y="120000"/>
                  </a:cubicBezTo>
                  <a:lnTo>
                    <a:pt x="103638" y="120000"/>
                  </a:lnTo>
                  <a:cubicBezTo>
                    <a:pt x="106650" y="120000"/>
                    <a:pt x="109088" y="117500"/>
                    <a:pt x="109088" y="114416"/>
                  </a:cubicBezTo>
                  <a:lnTo>
                    <a:pt x="109088" y="53023"/>
                  </a:lnTo>
                  <a:lnTo>
                    <a:pt x="114544" y="53023"/>
                  </a:lnTo>
                  <a:cubicBezTo>
                    <a:pt x="117555" y="53023"/>
                    <a:pt x="120000" y="50529"/>
                    <a:pt x="120000" y="47439"/>
                  </a:cubicBezTo>
                  <a:lnTo>
                    <a:pt x="120000" y="36277"/>
                  </a:lnTo>
                  <a:cubicBezTo>
                    <a:pt x="120000" y="33198"/>
                    <a:pt x="117555" y="30699"/>
                    <a:pt x="114544" y="30699"/>
                  </a:cubicBezTo>
                  <a:moveTo>
                    <a:pt x="43638" y="69768"/>
                  </a:moveTo>
                  <a:lnTo>
                    <a:pt x="76361" y="69768"/>
                  </a:lnTo>
                  <a:lnTo>
                    <a:pt x="76361" y="75346"/>
                  </a:lnTo>
                  <a:lnTo>
                    <a:pt x="43638" y="75346"/>
                  </a:lnTo>
                  <a:cubicBezTo>
                    <a:pt x="43638" y="75346"/>
                    <a:pt x="43638" y="69768"/>
                    <a:pt x="43638" y="69768"/>
                  </a:cubicBezTo>
                  <a:close/>
                  <a:moveTo>
                    <a:pt x="43638" y="80930"/>
                  </a:moveTo>
                  <a:lnTo>
                    <a:pt x="76361" y="80930"/>
                  </a:lnTo>
                  <a:cubicBezTo>
                    <a:pt x="79377" y="80930"/>
                    <a:pt x="81816" y="78431"/>
                    <a:pt x="81816" y="75346"/>
                  </a:cubicBezTo>
                  <a:lnTo>
                    <a:pt x="81816" y="69768"/>
                  </a:lnTo>
                  <a:cubicBezTo>
                    <a:pt x="81816" y="66684"/>
                    <a:pt x="79377" y="64184"/>
                    <a:pt x="76361" y="64184"/>
                  </a:cubicBezTo>
                  <a:lnTo>
                    <a:pt x="43638" y="64184"/>
                  </a:lnTo>
                  <a:cubicBezTo>
                    <a:pt x="40622" y="64184"/>
                    <a:pt x="38183" y="66684"/>
                    <a:pt x="38183" y="69768"/>
                  </a:cubicBezTo>
                  <a:lnTo>
                    <a:pt x="38183" y="75346"/>
                  </a:lnTo>
                  <a:cubicBezTo>
                    <a:pt x="38183" y="78431"/>
                    <a:pt x="40622" y="80930"/>
                    <a:pt x="43638" y="8093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4" name="Shape 938">
            <a:extLst>
              <a:ext uri="{FF2B5EF4-FFF2-40B4-BE49-F238E27FC236}">
                <a16:creationId xmlns:a16="http://schemas.microsoft.com/office/drawing/2014/main" id="{2526495C-A5C8-473D-85CC-395F70A04339}"/>
              </a:ext>
            </a:extLst>
          </p:cNvPr>
          <p:cNvGrpSpPr/>
          <p:nvPr userDrawn="1"/>
        </p:nvGrpSpPr>
        <p:grpSpPr>
          <a:xfrm>
            <a:off x="5852665" y="3159323"/>
            <a:ext cx="616688" cy="616688"/>
            <a:chOff x="5866603" y="3248975"/>
            <a:chExt cx="616688" cy="616688"/>
          </a:xfrm>
        </p:grpSpPr>
        <p:sp>
          <p:nvSpPr>
            <p:cNvPr id="37" name="Shape 940">
              <a:extLst>
                <a:ext uri="{FF2B5EF4-FFF2-40B4-BE49-F238E27FC236}">
                  <a16:creationId xmlns:a16="http://schemas.microsoft.com/office/drawing/2014/main" id="{B50AF6A3-F6A3-4169-87D5-7A7BE86569B7}"/>
                </a:ext>
              </a:extLst>
            </p:cNvPr>
            <p:cNvSpPr/>
            <p:nvPr/>
          </p:nvSpPr>
          <p:spPr>
            <a:xfrm>
              <a:off x="5866603" y="3248975"/>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36" name="Shape 942">
              <a:extLst>
                <a:ext uri="{FF2B5EF4-FFF2-40B4-BE49-F238E27FC236}">
                  <a16:creationId xmlns:a16="http://schemas.microsoft.com/office/drawing/2014/main" id="{4E19AED3-DC9B-435D-9DC2-F042FFF39D42}"/>
                </a:ext>
              </a:extLst>
            </p:cNvPr>
            <p:cNvSpPr/>
            <p:nvPr/>
          </p:nvSpPr>
          <p:spPr>
            <a:xfrm>
              <a:off x="6035283" y="3417655"/>
              <a:ext cx="279327" cy="279327"/>
            </a:xfrm>
            <a:custGeom>
              <a:avLst/>
              <a:gdLst/>
              <a:ahLst/>
              <a:cxnLst/>
              <a:rect l="0" t="0" r="0" b="0"/>
              <a:pathLst>
                <a:path w="120000" h="120000" extrusionOk="0">
                  <a:moveTo>
                    <a:pt x="114544" y="109088"/>
                  </a:moveTo>
                  <a:cubicBezTo>
                    <a:pt x="114544" y="112100"/>
                    <a:pt x="112100" y="114550"/>
                    <a:pt x="109088" y="114550"/>
                  </a:cubicBezTo>
                  <a:lnTo>
                    <a:pt x="10911" y="114550"/>
                  </a:lnTo>
                  <a:cubicBezTo>
                    <a:pt x="7900" y="114550"/>
                    <a:pt x="5455" y="112100"/>
                    <a:pt x="5455" y="109088"/>
                  </a:cubicBezTo>
                  <a:lnTo>
                    <a:pt x="5455" y="10911"/>
                  </a:lnTo>
                  <a:cubicBezTo>
                    <a:pt x="5455" y="7900"/>
                    <a:pt x="7900" y="5455"/>
                    <a:pt x="10911" y="5455"/>
                  </a:cubicBezTo>
                  <a:lnTo>
                    <a:pt x="109088" y="5455"/>
                  </a:lnTo>
                  <a:cubicBezTo>
                    <a:pt x="112100" y="5455"/>
                    <a:pt x="114544" y="7900"/>
                    <a:pt x="114544" y="10911"/>
                  </a:cubicBezTo>
                  <a:cubicBezTo>
                    <a:pt x="114544" y="10911"/>
                    <a:pt x="114544" y="109088"/>
                    <a:pt x="114544" y="109088"/>
                  </a:cubicBezTo>
                  <a:close/>
                  <a:moveTo>
                    <a:pt x="109088" y="0"/>
                  </a:moveTo>
                  <a:lnTo>
                    <a:pt x="10911" y="0"/>
                  </a:lnTo>
                  <a:cubicBezTo>
                    <a:pt x="4883" y="0"/>
                    <a:pt x="0" y="4883"/>
                    <a:pt x="0" y="10911"/>
                  </a:cubicBezTo>
                  <a:lnTo>
                    <a:pt x="0" y="109088"/>
                  </a:lnTo>
                  <a:cubicBezTo>
                    <a:pt x="0" y="115116"/>
                    <a:pt x="4883" y="120000"/>
                    <a:pt x="10911" y="120000"/>
                  </a:cubicBezTo>
                  <a:lnTo>
                    <a:pt x="109088" y="120000"/>
                  </a:lnTo>
                  <a:cubicBezTo>
                    <a:pt x="115116" y="120000"/>
                    <a:pt x="120000" y="115116"/>
                    <a:pt x="120000" y="109088"/>
                  </a:cubicBezTo>
                  <a:lnTo>
                    <a:pt x="120000" y="10911"/>
                  </a:lnTo>
                  <a:cubicBezTo>
                    <a:pt x="120000" y="4883"/>
                    <a:pt x="115116" y="0"/>
                    <a:pt x="109088" y="0"/>
                  </a:cubicBezTo>
                  <a:moveTo>
                    <a:pt x="43638" y="35455"/>
                  </a:moveTo>
                  <a:cubicBezTo>
                    <a:pt x="40627" y="35455"/>
                    <a:pt x="38183" y="33016"/>
                    <a:pt x="38183" y="30000"/>
                  </a:cubicBezTo>
                  <a:cubicBezTo>
                    <a:pt x="38183" y="26988"/>
                    <a:pt x="40627" y="24544"/>
                    <a:pt x="43638" y="24544"/>
                  </a:cubicBezTo>
                  <a:cubicBezTo>
                    <a:pt x="46644" y="24544"/>
                    <a:pt x="49088" y="26988"/>
                    <a:pt x="49088" y="30000"/>
                  </a:cubicBezTo>
                  <a:cubicBezTo>
                    <a:pt x="49088" y="33016"/>
                    <a:pt x="46644" y="35455"/>
                    <a:pt x="43638" y="35455"/>
                  </a:cubicBezTo>
                  <a:moveTo>
                    <a:pt x="100911" y="27272"/>
                  </a:moveTo>
                  <a:lnTo>
                    <a:pt x="54161" y="27272"/>
                  </a:lnTo>
                  <a:cubicBezTo>
                    <a:pt x="52944" y="22577"/>
                    <a:pt x="48711" y="19088"/>
                    <a:pt x="43638" y="19088"/>
                  </a:cubicBezTo>
                  <a:cubicBezTo>
                    <a:pt x="38561" y="19088"/>
                    <a:pt x="34333" y="22577"/>
                    <a:pt x="33111" y="27272"/>
                  </a:cubicBezTo>
                  <a:lnTo>
                    <a:pt x="19088" y="27272"/>
                  </a:lnTo>
                  <a:cubicBezTo>
                    <a:pt x="17583" y="27272"/>
                    <a:pt x="16361" y="28494"/>
                    <a:pt x="16361" y="30000"/>
                  </a:cubicBezTo>
                  <a:cubicBezTo>
                    <a:pt x="16361" y="31511"/>
                    <a:pt x="17583" y="32727"/>
                    <a:pt x="19088" y="32727"/>
                  </a:cubicBezTo>
                  <a:lnTo>
                    <a:pt x="33111" y="32727"/>
                  </a:lnTo>
                  <a:cubicBezTo>
                    <a:pt x="34333" y="37427"/>
                    <a:pt x="38561" y="40911"/>
                    <a:pt x="43638" y="40911"/>
                  </a:cubicBezTo>
                  <a:cubicBezTo>
                    <a:pt x="48711" y="40911"/>
                    <a:pt x="52944" y="37427"/>
                    <a:pt x="54161" y="32727"/>
                  </a:cubicBezTo>
                  <a:lnTo>
                    <a:pt x="100911" y="32727"/>
                  </a:lnTo>
                  <a:cubicBezTo>
                    <a:pt x="102416" y="32727"/>
                    <a:pt x="103638" y="31511"/>
                    <a:pt x="103638" y="30000"/>
                  </a:cubicBezTo>
                  <a:cubicBezTo>
                    <a:pt x="103638" y="28494"/>
                    <a:pt x="102416" y="27272"/>
                    <a:pt x="100911" y="27272"/>
                  </a:cubicBezTo>
                  <a:moveTo>
                    <a:pt x="81816" y="65455"/>
                  </a:moveTo>
                  <a:cubicBezTo>
                    <a:pt x="78811" y="65455"/>
                    <a:pt x="76361" y="63011"/>
                    <a:pt x="76361" y="60000"/>
                  </a:cubicBezTo>
                  <a:cubicBezTo>
                    <a:pt x="76361" y="56988"/>
                    <a:pt x="78811" y="54544"/>
                    <a:pt x="81816" y="54544"/>
                  </a:cubicBezTo>
                  <a:cubicBezTo>
                    <a:pt x="84827" y="54544"/>
                    <a:pt x="87272" y="56988"/>
                    <a:pt x="87272" y="60000"/>
                  </a:cubicBezTo>
                  <a:cubicBezTo>
                    <a:pt x="87272" y="63011"/>
                    <a:pt x="84827" y="65455"/>
                    <a:pt x="81816" y="65455"/>
                  </a:cubicBezTo>
                  <a:moveTo>
                    <a:pt x="100911" y="57277"/>
                  </a:moveTo>
                  <a:lnTo>
                    <a:pt x="92338" y="57277"/>
                  </a:lnTo>
                  <a:cubicBezTo>
                    <a:pt x="91122" y="52577"/>
                    <a:pt x="86894" y="49088"/>
                    <a:pt x="81816" y="49088"/>
                  </a:cubicBezTo>
                  <a:cubicBezTo>
                    <a:pt x="76744" y="49088"/>
                    <a:pt x="72511" y="52577"/>
                    <a:pt x="71294" y="57277"/>
                  </a:cubicBezTo>
                  <a:lnTo>
                    <a:pt x="19088" y="57277"/>
                  </a:lnTo>
                  <a:cubicBezTo>
                    <a:pt x="17583" y="57277"/>
                    <a:pt x="16361" y="58494"/>
                    <a:pt x="16361" y="60000"/>
                  </a:cubicBezTo>
                  <a:cubicBezTo>
                    <a:pt x="16361" y="61511"/>
                    <a:pt x="17583" y="62727"/>
                    <a:pt x="19088" y="62727"/>
                  </a:cubicBezTo>
                  <a:lnTo>
                    <a:pt x="71294" y="62727"/>
                  </a:lnTo>
                  <a:cubicBezTo>
                    <a:pt x="72511" y="67427"/>
                    <a:pt x="76744" y="70911"/>
                    <a:pt x="81816" y="70911"/>
                  </a:cubicBezTo>
                  <a:cubicBezTo>
                    <a:pt x="86894" y="70911"/>
                    <a:pt x="91122" y="67427"/>
                    <a:pt x="92338" y="62727"/>
                  </a:cubicBezTo>
                  <a:lnTo>
                    <a:pt x="100911" y="62727"/>
                  </a:lnTo>
                  <a:cubicBezTo>
                    <a:pt x="102416" y="62727"/>
                    <a:pt x="103638" y="61511"/>
                    <a:pt x="103638" y="60000"/>
                  </a:cubicBezTo>
                  <a:cubicBezTo>
                    <a:pt x="103638" y="58494"/>
                    <a:pt x="102416" y="57277"/>
                    <a:pt x="100911" y="57277"/>
                  </a:cubicBezTo>
                  <a:moveTo>
                    <a:pt x="54544" y="95455"/>
                  </a:moveTo>
                  <a:cubicBezTo>
                    <a:pt x="51533" y="95455"/>
                    <a:pt x="49088" y="93016"/>
                    <a:pt x="49088" y="90000"/>
                  </a:cubicBezTo>
                  <a:cubicBezTo>
                    <a:pt x="49088" y="86988"/>
                    <a:pt x="51533" y="84544"/>
                    <a:pt x="54544" y="84544"/>
                  </a:cubicBezTo>
                  <a:cubicBezTo>
                    <a:pt x="57555" y="84544"/>
                    <a:pt x="60000" y="86988"/>
                    <a:pt x="60000" y="90000"/>
                  </a:cubicBezTo>
                  <a:cubicBezTo>
                    <a:pt x="60000" y="93016"/>
                    <a:pt x="57555" y="95455"/>
                    <a:pt x="54544" y="95455"/>
                  </a:cubicBezTo>
                  <a:moveTo>
                    <a:pt x="100911" y="87272"/>
                  </a:moveTo>
                  <a:lnTo>
                    <a:pt x="65066" y="87272"/>
                  </a:lnTo>
                  <a:cubicBezTo>
                    <a:pt x="63850" y="82572"/>
                    <a:pt x="59622" y="79094"/>
                    <a:pt x="54544" y="79094"/>
                  </a:cubicBezTo>
                  <a:cubicBezTo>
                    <a:pt x="49466" y="79094"/>
                    <a:pt x="45238" y="82572"/>
                    <a:pt x="44022" y="87272"/>
                  </a:cubicBezTo>
                  <a:lnTo>
                    <a:pt x="19088" y="87272"/>
                  </a:lnTo>
                  <a:cubicBezTo>
                    <a:pt x="17583" y="87272"/>
                    <a:pt x="16361" y="88494"/>
                    <a:pt x="16361" y="90000"/>
                  </a:cubicBezTo>
                  <a:cubicBezTo>
                    <a:pt x="16361" y="91511"/>
                    <a:pt x="17583" y="92727"/>
                    <a:pt x="19088" y="92727"/>
                  </a:cubicBezTo>
                  <a:lnTo>
                    <a:pt x="44022" y="92727"/>
                  </a:lnTo>
                  <a:cubicBezTo>
                    <a:pt x="45238" y="97427"/>
                    <a:pt x="49466" y="100911"/>
                    <a:pt x="54544" y="100911"/>
                  </a:cubicBezTo>
                  <a:cubicBezTo>
                    <a:pt x="59622" y="100911"/>
                    <a:pt x="63850" y="97427"/>
                    <a:pt x="65066" y="92727"/>
                  </a:cubicBezTo>
                  <a:lnTo>
                    <a:pt x="100911" y="92727"/>
                  </a:lnTo>
                  <a:cubicBezTo>
                    <a:pt x="102416" y="92727"/>
                    <a:pt x="103638" y="91511"/>
                    <a:pt x="103638" y="90000"/>
                  </a:cubicBezTo>
                  <a:cubicBezTo>
                    <a:pt x="103638" y="88494"/>
                    <a:pt x="102416" y="87272"/>
                    <a:pt x="100911" y="87272"/>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39" name="Shape 943">
            <a:extLst>
              <a:ext uri="{FF2B5EF4-FFF2-40B4-BE49-F238E27FC236}">
                <a16:creationId xmlns:a16="http://schemas.microsoft.com/office/drawing/2014/main" id="{D9288BBA-18A7-4C6E-AEF3-DC54065F31BE}"/>
              </a:ext>
            </a:extLst>
          </p:cNvPr>
          <p:cNvGrpSpPr/>
          <p:nvPr userDrawn="1"/>
        </p:nvGrpSpPr>
        <p:grpSpPr>
          <a:xfrm>
            <a:off x="8806369" y="4754662"/>
            <a:ext cx="616688" cy="616688"/>
            <a:chOff x="8998834" y="4446928"/>
            <a:chExt cx="616688" cy="616688"/>
          </a:xfrm>
        </p:grpSpPr>
        <p:sp>
          <p:nvSpPr>
            <p:cNvPr id="42" name="Shape 945">
              <a:extLst>
                <a:ext uri="{FF2B5EF4-FFF2-40B4-BE49-F238E27FC236}">
                  <a16:creationId xmlns:a16="http://schemas.microsoft.com/office/drawing/2014/main" id="{8D92C960-F3CE-462D-BF45-BA4CD78D9480}"/>
                </a:ext>
              </a:extLst>
            </p:cNvPr>
            <p:cNvSpPr/>
            <p:nvPr/>
          </p:nvSpPr>
          <p:spPr>
            <a:xfrm>
              <a:off x="8998834" y="4446928"/>
              <a:ext cx="616688" cy="616688"/>
            </a:xfrm>
            <a:prstGeom prst="roundRect">
              <a:avLst>
                <a:gd name="adj" fmla="val 50000"/>
              </a:avLst>
            </a:prstGeom>
            <a:gradFill>
              <a:gsLst>
                <a:gs pos="0">
                  <a:srgbClr val="A1E6C7"/>
                </a:gs>
                <a:gs pos="50000">
                  <a:srgbClr val="92E4BF"/>
                </a:gs>
                <a:gs pos="100000">
                  <a:srgbClr val="7CCFA9"/>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947">
              <a:extLst>
                <a:ext uri="{FF2B5EF4-FFF2-40B4-BE49-F238E27FC236}">
                  <a16:creationId xmlns:a16="http://schemas.microsoft.com/office/drawing/2014/main" id="{AA435A42-7B23-47FA-8EFE-F7D655AFE77D}"/>
                </a:ext>
              </a:extLst>
            </p:cNvPr>
            <p:cNvSpPr/>
            <p:nvPr/>
          </p:nvSpPr>
          <p:spPr>
            <a:xfrm>
              <a:off x="9167514" y="4640392"/>
              <a:ext cx="279327" cy="253935"/>
            </a:xfrm>
            <a:custGeom>
              <a:avLst/>
              <a:gdLst/>
              <a:ahLst/>
              <a:cxnLst/>
              <a:rect l="0" t="0" r="0" b="0"/>
              <a:pathLst>
                <a:path w="120000" h="120000" extrusionOk="0">
                  <a:moveTo>
                    <a:pt x="92727" y="114000"/>
                  </a:moveTo>
                  <a:lnTo>
                    <a:pt x="81816" y="114000"/>
                  </a:lnTo>
                  <a:lnTo>
                    <a:pt x="81816" y="102000"/>
                  </a:lnTo>
                  <a:cubicBezTo>
                    <a:pt x="83327" y="102000"/>
                    <a:pt x="84544" y="100661"/>
                    <a:pt x="84544" y="99000"/>
                  </a:cubicBezTo>
                  <a:cubicBezTo>
                    <a:pt x="84544" y="97344"/>
                    <a:pt x="83327" y="96000"/>
                    <a:pt x="81816" y="96000"/>
                  </a:cubicBezTo>
                  <a:lnTo>
                    <a:pt x="81816" y="42000"/>
                  </a:lnTo>
                  <a:lnTo>
                    <a:pt x="92727" y="42000"/>
                  </a:lnTo>
                  <a:cubicBezTo>
                    <a:pt x="92727" y="42000"/>
                    <a:pt x="92727" y="114000"/>
                    <a:pt x="92727" y="114000"/>
                  </a:cubicBezTo>
                  <a:close/>
                  <a:moveTo>
                    <a:pt x="76361" y="96000"/>
                  </a:moveTo>
                  <a:cubicBezTo>
                    <a:pt x="74855" y="96000"/>
                    <a:pt x="73638" y="97344"/>
                    <a:pt x="73638" y="99000"/>
                  </a:cubicBezTo>
                  <a:cubicBezTo>
                    <a:pt x="73638" y="100661"/>
                    <a:pt x="74855" y="102000"/>
                    <a:pt x="76361" y="102000"/>
                  </a:cubicBezTo>
                  <a:lnTo>
                    <a:pt x="76361" y="114000"/>
                  </a:lnTo>
                  <a:lnTo>
                    <a:pt x="21816" y="114000"/>
                  </a:lnTo>
                  <a:lnTo>
                    <a:pt x="21816" y="102000"/>
                  </a:lnTo>
                  <a:cubicBezTo>
                    <a:pt x="23327" y="102000"/>
                    <a:pt x="24544" y="100661"/>
                    <a:pt x="24544" y="99000"/>
                  </a:cubicBezTo>
                  <a:cubicBezTo>
                    <a:pt x="24544" y="97344"/>
                    <a:pt x="23327" y="96000"/>
                    <a:pt x="21816" y="96000"/>
                  </a:cubicBezTo>
                  <a:lnTo>
                    <a:pt x="21816" y="42000"/>
                  </a:lnTo>
                  <a:lnTo>
                    <a:pt x="76361" y="42000"/>
                  </a:lnTo>
                  <a:cubicBezTo>
                    <a:pt x="76361" y="42000"/>
                    <a:pt x="76361" y="96000"/>
                    <a:pt x="76361" y="96000"/>
                  </a:cubicBezTo>
                  <a:close/>
                  <a:moveTo>
                    <a:pt x="16361" y="96000"/>
                  </a:moveTo>
                  <a:cubicBezTo>
                    <a:pt x="14855" y="96000"/>
                    <a:pt x="13638" y="97344"/>
                    <a:pt x="13638" y="99000"/>
                  </a:cubicBezTo>
                  <a:cubicBezTo>
                    <a:pt x="13638" y="100661"/>
                    <a:pt x="14855" y="102000"/>
                    <a:pt x="16361" y="102000"/>
                  </a:cubicBezTo>
                  <a:lnTo>
                    <a:pt x="16361" y="114000"/>
                  </a:lnTo>
                  <a:lnTo>
                    <a:pt x="5455" y="114000"/>
                  </a:lnTo>
                  <a:lnTo>
                    <a:pt x="5455" y="42000"/>
                  </a:lnTo>
                  <a:lnTo>
                    <a:pt x="16361" y="42000"/>
                  </a:lnTo>
                  <a:cubicBezTo>
                    <a:pt x="16361" y="42000"/>
                    <a:pt x="16361" y="96000"/>
                    <a:pt x="16361" y="96000"/>
                  </a:cubicBezTo>
                  <a:close/>
                  <a:moveTo>
                    <a:pt x="43638" y="30000"/>
                  </a:moveTo>
                  <a:lnTo>
                    <a:pt x="54544" y="30000"/>
                  </a:lnTo>
                  <a:cubicBezTo>
                    <a:pt x="57555" y="30000"/>
                    <a:pt x="60000" y="32688"/>
                    <a:pt x="60000" y="36005"/>
                  </a:cubicBezTo>
                  <a:lnTo>
                    <a:pt x="38183" y="36005"/>
                  </a:lnTo>
                  <a:cubicBezTo>
                    <a:pt x="38183" y="32688"/>
                    <a:pt x="40627" y="30000"/>
                    <a:pt x="43638" y="30000"/>
                  </a:cubicBezTo>
                  <a:moveTo>
                    <a:pt x="92727" y="36005"/>
                  </a:moveTo>
                  <a:lnTo>
                    <a:pt x="65455" y="36005"/>
                  </a:lnTo>
                  <a:cubicBezTo>
                    <a:pt x="65455" y="29372"/>
                    <a:pt x="60572" y="24005"/>
                    <a:pt x="54544" y="24005"/>
                  </a:cubicBezTo>
                  <a:lnTo>
                    <a:pt x="43638" y="24005"/>
                  </a:lnTo>
                  <a:cubicBezTo>
                    <a:pt x="37611" y="24005"/>
                    <a:pt x="32727" y="29372"/>
                    <a:pt x="32727" y="36005"/>
                  </a:cubicBezTo>
                  <a:lnTo>
                    <a:pt x="5455" y="36005"/>
                  </a:lnTo>
                  <a:cubicBezTo>
                    <a:pt x="2444" y="36005"/>
                    <a:pt x="0" y="38688"/>
                    <a:pt x="0" y="42000"/>
                  </a:cubicBezTo>
                  <a:lnTo>
                    <a:pt x="0" y="114000"/>
                  </a:lnTo>
                  <a:cubicBezTo>
                    <a:pt x="0" y="117311"/>
                    <a:pt x="2444" y="120000"/>
                    <a:pt x="5455" y="120000"/>
                  </a:cubicBezTo>
                  <a:lnTo>
                    <a:pt x="92727" y="120000"/>
                  </a:lnTo>
                  <a:cubicBezTo>
                    <a:pt x="95738" y="120000"/>
                    <a:pt x="98183" y="117311"/>
                    <a:pt x="98183" y="114000"/>
                  </a:cubicBezTo>
                  <a:lnTo>
                    <a:pt x="98183" y="42000"/>
                  </a:lnTo>
                  <a:cubicBezTo>
                    <a:pt x="98183" y="38688"/>
                    <a:pt x="95738" y="36005"/>
                    <a:pt x="92727" y="36005"/>
                  </a:cubicBezTo>
                  <a:moveTo>
                    <a:pt x="60000" y="12005"/>
                  </a:moveTo>
                  <a:cubicBezTo>
                    <a:pt x="60000" y="8688"/>
                    <a:pt x="62444" y="6000"/>
                    <a:pt x="65455" y="6000"/>
                  </a:cubicBezTo>
                  <a:lnTo>
                    <a:pt x="76361" y="6000"/>
                  </a:lnTo>
                  <a:cubicBezTo>
                    <a:pt x="79372" y="6000"/>
                    <a:pt x="81816" y="8688"/>
                    <a:pt x="81816" y="12005"/>
                  </a:cubicBezTo>
                  <a:cubicBezTo>
                    <a:pt x="81816" y="12005"/>
                    <a:pt x="60000" y="12005"/>
                    <a:pt x="60000" y="12005"/>
                  </a:cubicBezTo>
                  <a:close/>
                  <a:moveTo>
                    <a:pt x="114544" y="12005"/>
                  </a:moveTo>
                  <a:lnTo>
                    <a:pt x="87272" y="12005"/>
                  </a:lnTo>
                  <a:cubicBezTo>
                    <a:pt x="87272" y="5372"/>
                    <a:pt x="82388" y="0"/>
                    <a:pt x="76361" y="0"/>
                  </a:cubicBezTo>
                  <a:lnTo>
                    <a:pt x="65455" y="0"/>
                  </a:lnTo>
                  <a:cubicBezTo>
                    <a:pt x="59427" y="0"/>
                    <a:pt x="54544" y="5372"/>
                    <a:pt x="54544" y="12005"/>
                  </a:cubicBezTo>
                  <a:lnTo>
                    <a:pt x="27272" y="12005"/>
                  </a:lnTo>
                  <a:cubicBezTo>
                    <a:pt x="24261" y="12005"/>
                    <a:pt x="21816" y="14688"/>
                    <a:pt x="21816" y="18000"/>
                  </a:cubicBezTo>
                  <a:lnTo>
                    <a:pt x="21816" y="27000"/>
                  </a:lnTo>
                  <a:cubicBezTo>
                    <a:pt x="21816" y="28661"/>
                    <a:pt x="23038" y="30000"/>
                    <a:pt x="24544" y="30000"/>
                  </a:cubicBezTo>
                  <a:cubicBezTo>
                    <a:pt x="26055" y="30000"/>
                    <a:pt x="27272" y="28661"/>
                    <a:pt x="27272" y="27000"/>
                  </a:cubicBezTo>
                  <a:lnTo>
                    <a:pt x="27272" y="18000"/>
                  </a:lnTo>
                  <a:lnTo>
                    <a:pt x="114544" y="18000"/>
                  </a:lnTo>
                  <a:lnTo>
                    <a:pt x="114544" y="90005"/>
                  </a:lnTo>
                  <a:lnTo>
                    <a:pt x="106361" y="90005"/>
                  </a:lnTo>
                  <a:cubicBezTo>
                    <a:pt x="104855" y="90005"/>
                    <a:pt x="103638" y="91344"/>
                    <a:pt x="103638" y="93000"/>
                  </a:cubicBezTo>
                  <a:cubicBezTo>
                    <a:pt x="103638" y="94661"/>
                    <a:pt x="104855" y="96000"/>
                    <a:pt x="106361" y="96000"/>
                  </a:cubicBezTo>
                  <a:lnTo>
                    <a:pt x="114544" y="96000"/>
                  </a:lnTo>
                  <a:cubicBezTo>
                    <a:pt x="117555" y="96000"/>
                    <a:pt x="120000" y="93311"/>
                    <a:pt x="120000" y="90005"/>
                  </a:cubicBezTo>
                  <a:lnTo>
                    <a:pt x="120000" y="18000"/>
                  </a:lnTo>
                  <a:cubicBezTo>
                    <a:pt x="120000" y="14688"/>
                    <a:pt x="117555" y="12005"/>
                    <a:pt x="114544" y="12005"/>
                  </a:cubicBezTo>
                  <a:moveTo>
                    <a:pt x="30000" y="66005"/>
                  </a:moveTo>
                  <a:lnTo>
                    <a:pt x="35455" y="66005"/>
                  </a:lnTo>
                  <a:cubicBezTo>
                    <a:pt x="36961" y="66005"/>
                    <a:pt x="38183" y="64661"/>
                    <a:pt x="38183" y="63005"/>
                  </a:cubicBezTo>
                  <a:cubicBezTo>
                    <a:pt x="38183" y="61344"/>
                    <a:pt x="36961" y="60000"/>
                    <a:pt x="35455" y="60000"/>
                  </a:cubicBezTo>
                  <a:lnTo>
                    <a:pt x="30000" y="60000"/>
                  </a:lnTo>
                  <a:cubicBezTo>
                    <a:pt x="28494" y="60000"/>
                    <a:pt x="27272" y="61344"/>
                    <a:pt x="27272" y="63005"/>
                  </a:cubicBezTo>
                  <a:cubicBezTo>
                    <a:pt x="27272" y="64661"/>
                    <a:pt x="28494" y="66005"/>
                    <a:pt x="30000" y="66005"/>
                  </a:cubicBezTo>
                  <a:moveTo>
                    <a:pt x="30000" y="54000"/>
                  </a:moveTo>
                  <a:lnTo>
                    <a:pt x="46361" y="54000"/>
                  </a:lnTo>
                  <a:cubicBezTo>
                    <a:pt x="47872" y="54000"/>
                    <a:pt x="49088" y="52661"/>
                    <a:pt x="49088" y="51005"/>
                  </a:cubicBezTo>
                  <a:cubicBezTo>
                    <a:pt x="49088" y="49344"/>
                    <a:pt x="47872" y="48000"/>
                    <a:pt x="46361" y="48000"/>
                  </a:cubicBezTo>
                  <a:lnTo>
                    <a:pt x="30000" y="48000"/>
                  </a:lnTo>
                  <a:cubicBezTo>
                    <a:pt x="28494" y="48000"/>
                    <a:pt x="27272" y="49344"/>
                    <a:pt x="27272" y="51005"/>
                  </a:cubicBezTo>
                  <a:cubicBezTo>
                    <a:pt x="27272" y="52661"/>
                    <a:pt x="28494" y="54000"/>
                    <a:pt x="30000" y="54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4" name="Shape 948">
            <a:extLst>
              <a:ext uri="{FF2B5EF4-FFF2-40B4-BE49-F238E27FC236}">
                <a16:creationId xmlns:a16="http://schemas.microsoft.com/office/drawing/2014/main" id="{F48F311E-2968-4279-86B1-B0BAA47CE6D6}"/>
              </a:ext>
            </a:extLst>
          </p:cNvPr>
          <p:cNvGrpSpPr/>
          <p:nvPr userDrawn="1"/>
        </p:nvGrpSpPr>
        <p:grpSpPr>
          <a:xfrm>
            <a:off x="5866603" y="1538356"/>
            <a:ext cx="616688" cy="616688"/>
            <a:chOff x="5866603" y="2153819"/>
            <a:chExt cx="616688" cy="616688"/>
          </a:xfrm>
        </p:grpSpPr>
        <p:sp>
          <p:nvSpPr>
            <p:cNvPr id="47" name="Shape 950">
              <a:extLst>
                <a:ext uri="{FF2B5EF4-FFF2-40B4-BE49-F238E27FC236}">
                  <a16:creationId xmlns:a16="http://schemas.microsoft.com/office/drawing/2014/main" id="{84E8DAAC-E80A-4A72-A5C9-0CFC503DB8CB}"/>
                </a:ext>
              </a:extLst>
            </p:cNvPr>
            <p:cNvSpPr/>
            <p:nvPr/>
          </p:nvSpPr>
          <p:spPr>
            <a:xfrm>
              <a:off x="5866603" y="2153819"/>
              <a:ext cx="616688" cy="616688"/>
            </a:xfrm>
            <a:prstGeom prst="roundRect">
              <a:avLst>
                <a:gd name="adj" fmla="val 50000"/>
              </a:avLst>
            </a:prstGeom>
            <a:gradFill>
              <a:gsLst>
                <a:gs pos="0">
                  <a:srgbClr val="4AC990"/>
                </a:gs>
                <a:gs pos="50000">
                  <a:srgbClr val="12C884"/>
                </a:gs>
                <a:gs pos="100000">
                  <a:srgbClr val="08B876"/>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6" name="Shape 952">
              <a:extLst>
                <a:ext uri="{FF2B5EF4-FFF2-40B4-BE49-F238E27FC236}">
                  <a16:creationId xmlns:a16="http://schemas.microsoft.com/office/drawing/2014/main" id="{E965A707-C781-4519-B5AE-C0F57FA109C5}"/>
                </a:ext>
              </a:extLst>
            </p:cNvPr>
            <p:cNvSpPr/>
            <p:nvPr/>
          </p:nvSpPr>
          <p:spPr>
            <a:xfrm>
              <a:off x="6035283" y="2327251"/>
              <a:ext cx="279327" cy="254031"/>
            </a:xfrm>
            <a:custGeom>
              <a:avLst/>
              <a:gdLst/>
              <a:ahLst/>
              <a:cxnLst/>
              <a:rect l="0" t="0" r="0" b="0"/>
              <a:pathLst>
                <a:path w="120000" h="120000" extrusionOk="0">
                  <a:moveTo>
                    <a:pt x="114544" y="42031"/>
                  </a:moveTo>
                  <a:lnTo>
                    <a:pt x="75444" y="42031"/>
                  </a:lnTo>
                  <a:cubicBezTo>
                    <a:pt x="73088" y="38609"/>
                    <a:pt x="70655" y="34591"/>
                    <a:pt x="68438" y="30039"/>
                  </a:cubicBezTo>
                  <a:lnTo>
                    <a:pt x="114544" y="30039"/>
                  </a:lnTo>
                  <a:cubicBezTo>
                    <a:pt x="114544" y="30039"/>
                    <a:pt x="114544" y="42031"/>
                    <a:pt x="114544" y="42031"/>
                  </a:cubicBezTo>
                  <a:close/>
                  <a:moveTo>
                    <a:pt x="109088" y="78019"/>
                  </a:moveTo>
                  <a:lnTo>
                    <a:pt x="62727" y="78019"/>
                  </a:lnTo>
                  <a:lnTo>
                    <a:pt x="62727" y="48030"/>
                  </a:lnTo>
                  <a:lnTo>
                    <a:pt x="72722" y="48030"/>
                  </a:lnTo>
                  <a:cubicBezTo>
                    <a:pt x="77900" y="55119"/>
                    <a:pt x="82305" y="59233"/>
                    <a:pt x="82677" y="59574"/>
                  </a:cubicBezTo>
                  <a:cubicBezTo>
                    <a:pt x="83383" y="60215"/>
                    <a:pt x="84300" y="60408"/>
                    <a:pt x="85127" y="60164"/>
                  </a:cubicBezTo>
                  <a:cubicBezTo>
                    <a:pt x="85655" y="60011"/>
                    <a:pt x="86138" y="59682"/>
                    <a:pt x="86516" y="59188"/>
                  </a:cubicBezTo>
                  <a:cubicBezTo>
                    <a:pt x="87477" y="57917"/>
                    <a:pt x="87322" y="56021"/>
                    <a:pt x="86166" y="54960"/>
                  </a:cubicBezTo>
                  <a:cubicBezTo>
                    <a:pt x="86100" y="54903"/>
                    <a:pt x="83461" y="52429"/>
                    <a:pt x="79905" y="48030"/>
                  </a:cubicBezTo>
                  <a:lnTo>
                    <a:pt x="109088" y="48030"/>
                  </a:lnTo>
                  <a:cubicBezTo>
                    <a:pt x="109088" y="48030"/>
                    <a:pt x="109088" y="78019"/>
                    <a:pt x="109088" y="78019"/>
                  </a:cubicBezTo>
                  <a:close/>
                  <a:moveTo>
                    <a:pt x="109088" y="114001"/>
                  </a:moveTo>
                  <a:lnTo>
                    <a:pt x="62727" y="114001"/>
                  </a:lnTo>
                  <a:lnTo>
                    <a:pt x="62727" y="84012"/>
                  </a:lnTo>
                  <a:lnTo>
                    <a:pt x="109088" y="84012"/>
                  </a:lnTo>
                  <a:cubicBezTo>
                    <a:pt x="109088" y="84012"/>
                    <a:pt x="109088" y="114001"/>
                    <a:pt x="109088" y="114001"/>
                  </a:cubicBezTo>
                  <a:close/>
                  <a:moveTo>
                    <a:pt x="62727" y="30993"/>
                  </a:moveTo>
                  <a:cubicBezTo>
                    <a:pt x="64588" y="35062"/>
                    <a:pt x="66616" y="38751"/>
                    <a:pt x="68666" y="42031"/>
                  </a:cubicBezTo>
                  <a:lnTo>
                    <a:pt x="62727" y="42031"/>
                  </a:lnTo>
                  <a:cubicBezTo>
                    <a:pt x="62727" y="42031"/>
                    <a:pt x="62727" y="30993"/>
                    <a:pt x="62727" y="30993"/>
                  </a:cubicBezTo>
                  <a:close/>
                  <a:moveTo>
                    <a:pt x="71505" y="8405"/>
                  </a:moveTo>
                  <a:cubicBezTo>
                    <a:pt x="78027" y="4262"/>
                    <a:pt x="85755" y="5556"/>
                    <a:pt x="88772" y="11293"/>
                  </a:cubicBezTo>
                  <a:cubicBezTo>
                    <a:pt x="90794" y="15141"/>
                    <a:pt x="90127" y="19994"/>
                    <a:pt x="87527" y="24040"/>
                  </a:cubicBezTo>
                  <a:lnTo>
                    <a:pt x="65805" y="24040"/>
                  </a:lnTo>
                  <a:cubicBezTo>
                    <a:pt x="65222" y="22559"/>
                    <a:pt x="64672" y="21044"/>
                    <a:pt x="64166" y="19477"/>
                  </a:cubicBezTo>
                  <a:cubicBezTo>
                    <a:pt x="64738" y="15272"/>
                    <a:pt x="67333" y="11049"/>
                    <a:pt x="71505" y="8405"/>
                  </a:cubicBezTo>
                  <a:moveTo>
                    <a:pt x="57272" y="42031"/>
                  </a:moveTo>
                  <a:lnTo>
                    <a:pt x="51244" y="42031"/>
                  </a:lnTo>
                  <a:cubicBezTo>
                    <a:pt x="53333" y="38700"/>
                    <a:pt x="55388" y="34948"/>
                    <a:pt x="57272" y="30811"/>
                  </a:cubicBezTo>
                  <a:cubicBezTo>
                    <a:pt x="57272" y="30811"/>
                    <a:pt x="57272" y="42031"/>
                    <a:pt x="57272" y="42031"/>
                  </a:cubicBezTo>
                  <a:close/>
                  <a:moveTo>
                    <a:pt x="57272" y="78019"/>
                  </a:moveTo>
                  <a:lnTo>
                    <a:pt x="10911" y="78019"/>
                  </a:lnTo>
                  <a:lnTo>
                    <a:pt x="10911" y="48030"/>
                  </a:lnTo>
                  <a:lnTo>
                    <a:pt x="40011" y="48030"/>
                  </a:lnTo>
                  <a:cubicBezTo>
                    <a:pt x="36461" y="52429"/>
                    <a:pt x="33816" y="54903"/>
                    <a:pt x="33750" y="54960"/>
                  </a:cubicBezTo>
                  <a:cubicBezTo>
                    <a:pt x="32594" y="56021"/>
                    <a:pt x="32438" y="57917"/>
                    <a:pt x="33400" y="59188"/>
                  </a:cubicBezTo>
                  <a:cubicBezTo>
                    <a:pt x="33777" y="59682"/>
                    <a:pt x="34261" y="60011"/>
                    <a:pt x="34783" y="60164"/>
                  </a:cubicBezTo>
                  <a:cubicBezTo>
                    <a:pt x="35616" y="60408"/>
                    <a:pt x="36527" y="60215"/>
                    <a:pt x="37238" y="59574"/>
                  </a:cubicBezTo>
                  <a:cubicBezTo>
                    <a:pt x="37611" y="59233"/>
                    <a:pt x="42016" y="55119"/>
                    <a:pt x="47194" y="48030"/>
                  </a:cubicBezTo>
                  <a:lnTo>
                    <a:pt x="57272" y="48030"/>
                  </a:lnTo>
                  <a:cubicBezTo>
                    <a:pt x="57272" y="48030"/>
                    <a:pt x="57272" y="78019"/>
                    <a:pt x="57272" y="78019"/>
                  </a:cubicBezTo>
                  <a:close/>
                  <a:moveTo>
                    <a:pt x="57272" y="114001"/>
                  </a:moveTo>
                  <a:lnTo>
                    <a:pt x="10911" y="114001"/>
                  </a:lnTo>
                  <a:lnTo>
                    <a:pt x="10911" y="84012"/>
                  </a:lnTo>
                  <a:lnTo>
                    <a:pt x="57272" y="84012"/>
                  </a:lnTo>
                  <a:cubicBezTo>
                    <a:pt x="57272" y="84012"/>
                    <a:pt x="57272" y="114001"/>
                    <a:pt x="57272" y="114001"/>
                  </a:cubicBezTo>
                  <a:close/>
                  <a:moveTo>
                    <a:pt x="5455" y="42031"/>
                  </a:moveTo>
                  <a:lnTo>
                    <a:pt x="5455" y="30039"/>
                  </a:lnTo>
                  <a:lnTo>
                    <a:pt x="51477" y="30039"/>
                  </a:lnTo>
                  <a:cubicBezTo>
                    <a:pt x="49261" y="34591"/>
                    <a:pt x="46827" y="38609"/>
                    <a:pt x="44472" y="42031"/>
                  </a:cubicBezTo>
                  <a:cubicBezTo>
                    <a:pt x="44472" y="42031"/>
                    <a:pt x="5455" y="42031"/>
                    <a:pt x="5455" y="42031"/>
                  </a:cubicBezTo>
                  <a:close/>
                  <a:moveTo>
                    <a:pt x="31144" y="11293"/>
                  </a:moveTo>
                  <a:cubicBezTo>
                    <a:pt x="34155" y="5561"/>
                    <a:pt x="41888" y="4262"/>
                    <a:pt x="48411" y="8405"/>
                  </a:cubicBezTo>
                  <a:cubicBezTo>
                    <a:pt x="52583" y="11055"/>
                    <a:pt x="55172" y="15278"/>
                    <a:pt x="55750" y="19483"/>
                  </a:cubicBezTo>
                  <a:cubicBezTo>
                    <a:pt x="55244" y="21044"/>
                    <a:pt x="54694" y="22559"/>
                    <a:pt x="54111" y="24040"/>
                  </a:cubicBezTo>
                  <a:lnTo>
                    <a:pt x="32388" y="24040"/>
                  </a:lnTo>
                  <a:cubicBezTo>
                    <a:pt x="29788" y="19994"/>
                    <a:pt x="29122" y="15141"/>
                    <a:pt x="31144" y="11293"/>
                  </a:cubicBezTo>
                  <a:moveTo>
                    <a:pt x="114544" y="24040"/>
                  </a:moveTo>
                  <a:lnTo>
                    <a:pt x="93744" y="24040"/>
                  </a:lnTo>
                  <a:cubicBezTo>
                    <a:pt x="95883" y="18870"/>
                    <a:pt x="96022" y="13110"/>
                    <a:pt x="93494" y="8291"/>
                  </a:cubicBezTo>
                  <a:cubicBezTo>
                    <a:pt x="88972" y="-306"/>
                    <a:pt x="77911" y="-2587"/>
                    <a:pt x="68777" y="3206"/>
                  </a:cubicBezTo>
                  <a:cubicBezTo>
                    <a:pt x="65261" y="5442"/>
                    <a:pt x="62650" y="8575"/>
                    <a:pt x="60916" y="12043"/>
                  </a:cubicBezTo>
                  <a:cubicBezTo>
                    <a:pt x="60827" y="12003"/>
                    <a:pt x="60761" y="11935"/>
                    <a:pt x="60666" y="11906"/>
                  </a:cubicBezTo>
                  <a:cubicBezTo>
                    <a:pt x="60605" y="11889"/>
                    <a:pt x="60550" y="11901"/>
                    <a:pt x="60488" y="11889"/>
                  </a:cubicBezTo>
                  <a:cubicBezTo>
                    <a:pt x="60338" y="11855"/>
                    <a:pt x="60188" y="11855"/>
                    <a:pt x="60033" y="11850"/>
                  </a:cubicBezTo>
                  <a:cubicBezTo>
                    <a:pt x="59900" y="11855"/>
                    <a:pt x="59772" y="11855"/>
                    <a:pt x="59638" y="11878"/>
                  </a:cubicBezTo>
                  <a:cubicBezTo>
                    <a:pt x="59511" y="11895"/>
                    <a:pt x="59383" y="11861"/>
                    <a:pt x="59250" y="11906"/>
                  </a:cubicBezTo>
                  <a:cubicBezTo>
                    <a:pt x="59155" y="11935"/>
                    <a:pt x="59088" y="12003"/>
                    <a:pt x="59000" y="12043"/>
                  </a:cubicBezTo>
                  <a:cubicBezTo>
                    <a:pt x="57261" y="8575"/>
                    <a:pt x="54650" y="5442"/>
                    <a:pt x="51138" y="3212"/>
                  </a:cubicBezTo>
                  <a:cubicBezTo>
                    <a:pt x="42005" y="-2587"/>
                    <a:pt x="30938" y="-306"/>
                    <a:pt x="26416" y="8291"/>
                  </a:cubicBezTo>
                  <a:cubicBezTo>
                    <a:pt x="23894" y="13110"/>
                    <a:pt x="24027" y="18870"/>
                    <a:pt x="26172" y="24040"/>
                  </a:cubicBezTo>
                  <a:lnTo>
                    <a:pt x="5455" y="24040"/>
                  </a:lnTo>
                  <a:cubicBezTo>
                    <a:pt x="2444" y="24040"/>
                    <a:pt x="0" y="26725"/>
                    <a:pt x="0" y="30039"/>
                  </a:cubicBezTo>
                  <a:lnTo>
                    <a:pt x="0" y="42031"/>
                  </a:lnTo>
                  <a:cubicBezTo>
                    <a:pt x="0" y="45346"/>
                    <a:pt x="2444" y="48030"/>
                    <a:pt x="5455" y="48030"/>
                  </a:cubicBezTo>
                  <a:lnTo>
                    <a:pt x="5455" y="114001"/>
                  </a:lnTo>
                  <a:cubicBezTo>
                    <a:pt x="5455" y="117315"/>
                    <a:pt x="7900" y="120000"/>
                    <a:pt x="10911" y="120000"/>
                  </a:cubicBezTo>
                  <a:lnTo>
                    <a:pt x="109088" y="120000"/>
                  </a:lnTo>
                  <a:cubicBezTo>
                    <a:pt x="112100" y="120000"/>
                    <a:pt x="114544" y="117315"/>
                    <a:pt x="114544" y="114001"/>
                  </a:cubicBezTo>
                  <a:lnTo>
                    <a:pt x="114544" y="48030"/>
                  </a:lnTo>
                  <a:cubicBezTo>
                    <a:pt x="117555" y="48030"/>
                    <a:pt x="120000" y="45346"/>
                    <a:pt x="120000" y="42031"/>
                  </a:cubicBezTo>
                  <a:lnTo>
                    <a:pt x="120000" y="30039"/>
                  </a:lnTo>
                  <a:cubicBezTo>
                    <a:pt x="120000" y="26725"/>
                    <a:pt x="117555" y="24040"/>
                    <a:pt x="114544" y="2404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grpSp>
        <p:nvGrpSpPr>
          <p:cNvPr id="49" name="Shape 953">
            <a:extLst>
              <a:ext uri="{FF2B5EF4-FFF2-40B4-BE49-F238E27FC236}">
                <a16:creationId xmlns:a16="http://schemas.microsoft.com/office/drawing/2014/main" id="{4E557C3F-FD2E-40DC-A283-3B795000D60F}"/>
              </a:ext>
            </a:extLst>
          </p:cNvPr>
          <p:cNvGrpSpPr/>
          <p:nvPr userDrawn="1"/>
        </p:nvGrpSpPr>
        <p:grpSpPr>
          <a:xfrm>
            <a:off x="5884007" y="4735486"/>
            <a:ext cx="616688" cy="616688"/>
            <a:chOff x="5866603" y="4454825"/>
            <a:chExt cx="616688" cy="616688"/>
          </a:xfrm>
        </p:grpSpPr>
        <p:sp>
          <p:nvSpPr>
            <p:cNvPr id="52" name="Shape 955">
              <a:extLst>
                <a:ext uri="{FF2B5EF4-FFF2-40B4-BE49-F238E27FC236}">
                  <a16:creationId xmlns:a16="http://schemas.microsoft.com/office/drawing/2014/main" id="{80A55137-E62A-4058-8A8C-B07C4901A67D}"/>
                </a:ext>
              </a:extLst>
            </p:cNvPr>
            <p:cNvSpPr/>
            <p:nvPr/>
          </p:nvSpPr>
          <p:spPr>
            <a:xfrm>
              <a:off x="5866603" y="4454825"/>
              <a:ext cx="616688" cy="616688"/>
            </a:xfrm>
            <a:prstGeom prst="roundRect">
              <a:avLst>
                <a:gd name="adj" fmla="val 50000"/>
              </a:avLst>
            </a:prstGeom>
            <a:gradFill>
              <a:gsLst>
                <a:gs pos="0">
                  <a:srgbClr val="6A798A"/>
                </a:gs>
                <a:gs pos="50000">
                  <a:srgbClr val="54677D"/>
                </a:gs>
                <a:gs pos="100000">
                  <a:srgbClr val="485A6F"/>
                </a:gs>
              </a:gsLst>
              <a:lin ang="5400000" scaled="0"/>
            </a:gradFill>
            <a:ln>
              <a:noFill/>
            </a:ln>
            <a:effectLst>
              <a:outerShdw blurRad="57150" dist="19050" dir="5400000" algn="ctr" rotWithShape="0">
                <a:srgbClr val="000000">
                  <a:alpha val="62745"/>
                </a:srgbClr>
              </a:outerShdw>
            </a:effectLst>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1" name="Shape 957">
              <a:extLst>
                <a:ext uri="{FF2B5EF4-FFF2-40B4-BE49-F238E27FC236}">
                  <a16:creationId xmlns:a16="http://schemas.microsoft.com/office/drawing/2014/main" id="{6F5DAFB6-5335-4091-ABF2-A9C403F6EEFF}"/>
                </a:ext>
              </a:extLst>
            </p:cNvPr>
            <p:cNvSpPr/>
            <p:nvPr/>
          </p:nvSpPr>
          <p:spPr>
            <a:xfrm>
              <a:off x="6035283" y="4615000"/>
              <a:ext cx="279327" cy="279327"/>
            </a:xfrm>
            <a:custGeom>
              <a:avLst/>
              <a:gdLst/>
              <a:ahLst/>
              <a:cxnLst/>
              <a:rect l="0" t="0" r="0" b="0"/>
              <a:pathLst>
                <a:path w="120000" h="120000" extrusionOk="0">
                  <a:moveTo>
                    <a:pt x="53216" y="94688"/>
                  </a:moveTo>
                  <a:cubicBezTo>
                    <a:pt x="52377" y="95411"/>
                    <a:pt x="51400" y="95966"/>
                    <a:pt x="50277" y="96355"/>
                  </a:cubicBezTo>
                  <a:cubicBezTo>
                    <a:pt x="49161" y="96750"/>
                    <a:pt x="47977" y="96944"/>
                    <a:pt x="46738" y="96944"/>
                  </a:cubicBezTo>
                  <a:cubicBezTo>
                    <a:pt x="43816" y="96944"/>
                    <a:pt x="41600" y="96044"/>
                    <a:pt x="40077" y="94255"/>
                  </a:cubicBezTo>
                  <a:cubicBezTo>
                    <a:pt x="38561" y="92466"/>
                    <a:pt x="37761" y="90144"/>
                    <a:pt x="37677" y="87305"/>
                  </a:cubicBezTo>
                  <a:lnTo>
                    <a:pt x="32577" y="87305"/>
                  </a:lnTo>
                  <a:cubicBezTo>
                    <a:pt x="32538" y="89566"/>
                    <a:pt x="32850" y="91588"/>
                    <a:pt x="33511" y="93361"/>
                  </a:cubicBezTo>
                  <a:cubicBezTo>
                    <a:pt x="34172" y="95127"/>
                    <a:pt x="35116" y="96627"/>
                    <a:pt x="36361" y="97838"/>
                  </a:cubicBezTo>
                  <a:cubicBezTo>
                    <a:pt x="37594" y="99055"/>
                    <a:pt x="39100" y="99972"/>
                    <a:pt x="40861" y="100588"/>
                  </a:cubicBezTo>
                  <a:cubicBezTo>
                    <a:pt x="42616" y="101211"/>
                    <a:pt x="44577" y="101516"/>
                    <a:pt x="46738" y="101516"/>
                  </a:cubicBezTo>
                  <a:cubicBezTo>
                    <a:pt x="48738" y="101516"/>
                    <a:pt x="50627" y="101238"/>
                    <a:pt x="52411" y="100683"/>
                  </a:cubicBezTo>
                  <a:cubicBezTo>
                    <a:pt x="54188" y="100127"/>
                    <a:pt x="55738" y="99294"/>
                    <a:pt x="57061" y="98177"/>
                  </a:cubicBezTo>
                  <a:cubicBezTo>
                    <a:pt x="58383" y="97066"/>
                    <a:pt x="59427" y="95677"/>
                    <a:pt x="60205" y="94011"/>
                  </a:cubicBezTo>
                  <a:cubicBezTo>
                    <a:pt x="60988" y="92338"/>
                    <a:pt x="61377" y="90416"/>
                    <a:pt x="61377" y="88227"/>
                  </a:cubicBezTo>
                  <a:cubicBezTo>
                    <a:pt x="61377" y="85594"/>
                    <a:pt x="60750" y="83305"/>
                    <a:pt x="59488" y="81366"/>
                  </a:cubicBezTo>
                  <a:cubicBezTo>
                    <a:pt x="58227" y="79433"/>
                    <a:pt x="56300" y="78177"/>
                    <a:pt x="53700" y="77600"/>
                  </a:cubicBezTo>
                  <a:lnTo>
                    <a:pt x="53700" y="77477"/>
                  </a:lnTo>
                  <a:cubicBezTo>
                    <a:pt x="55377" y="76694"/>
                    <a:pt x="56777" y="75538"/>
                    <a:pt x="57900" y="74016"/>
                  </a:cubicBezTo>
                  <a:cubicBezTo>
                    <a:pt x="59022" y="72488"/>
                    <a:pt x="59577" y="70744"/>
                    <a:pt x="59577" y="68761"/>
                  </a:cubicBezTo>
                  <a:cubicBezTo>
                    <a:pt x="59577" y="66744"/>
                    <a:pt x="59250" y="64988"/>
                    <a:pt x="58588" y="63511"/>
                  </a:cubicBezTo>
                  <a:cubicBezTo>
                    <a:pt x="57927" y="62027"/>
                    <a:pt x="57016" y="60811"/>
                    <a:pt x="55861" y="59866"/>
                  </a:cubicBezTo>
                  <a:cubicBezTo>
                    <a:pt x="54700" y="58916"/>
                    <a:pt x="53327" y="58205"/>
                    <a:pt x="51750" y="57733"/>
                  </a:cubicBezTo>
                  <a:cubicBezTo>
                    <a:pt x="50166" y="57255"/>
                    <a:pt x="48455" y="57022"/>
                    <a:pt x="46616" y="57022"/>
                  </a:cubicBezTo>
                  <a:cubicBezTo>
                    <a:pt x="44500" y="57022"/>
                    <a:pt x="42627" y="57366"/>
                    <a:pt x="41011" y="58072"/>
                  </a:cubicBezTo>
                  <a:cubicBezTo>
                    <a:pt x="39388" y="58772"/>
                    <a:pt x="38038" y="59738"/>
                    <a:pt x="36961" y="60977"/>
                  </a:cubicBezTo>
                  <a:cubicBezTo>
                    <a:pt x="35883" y="62211"/>
                    <a:pt x="35050" y="63700"/>
                    <a:pt x="34466" y="65427"/>
                  </a:cubicBezTo>
                  <a:cubicBezTo>
                    <a:pt x="33888" y="67155"/>
                    <a:pt x="33555" y="69072"/>
                    <a:pt x="33477" y="71172"/>
                  </a:cubicBezTo>
                  <a:lnTo>
                    <a:pt x="38577" y="71172"/>
                  </a:lnTo>
                  <a:cubicBezTo>
                    <a:pt x="38577" y="69894"/>
                    <a:pt x="38733" y="68683"/>
                    <a:pt x="39061" y="67527"/>
                  </a:cubicBezTo>
                  <a:cubicBezTo>
                    <a:pt x="39377" y="66372"/>
                    <a:pt x="39872" y="65366"/>
                    <a:pt x="40533" y="64500"/>
                  </a:cubicBezTo>
                  <a:cubicBezTo>
                    <a:pt x="41188" y="63633"/>
                    <a:pt x="42027" y="62944"/>
                    <a:pt x="43050" y="62427"/>
                  </a:cubicBezTo>
                  <a:cubicBezTo>
                    <a:pt x="44066" y="61911"/>
                    <a:pt x="45261" y="61655"/>
                    <a:pt x="46616" y="61655"/>
                  </a:cubicBezTo>
                  <a:cubicBezTo>
                    <a:pt x="48777" y="61655"/>
                    <a:pt x="50577" y="62244"/>
                    <a:pt x="52022" y="63416"/>
                  </a:cubicBezTo>
                  <a:cubicBezTo>
                    <a:pt x="53461" y="64594"/>
                    <a:pt x="54177" y="66350"/>
                    <a:pt x="54177" y="68700"/>
                  </a:cubicBezTo>
                  <a:cubicBezTo>
                    <a:pt x="54177" y="69855"/>
                    <a:pt x="53961" y="70883"/>
                    <a:pt x="53522" y="71788"/>
                  </a:cubicBezTo>
                  <a:cubicBezTo>
                    <a:pt x="53077" y="72700"/>
                    <a:pt x="52488" y="73450"/>
                    <a:pt x="51750" y="74050"/>
                  </a:cubicBezTo>
                  <a:cubicBezTo>
                    <a:pt x="51011" y="74644"/>
                    <a:pt x="50150" y="75094"/>
                    <a:pt x="49172" y="75411"/>
                  </a:cubicBezTo>
                  <a:cubicBezTo>
                    <a:pt x="48188" y="75716"/>
                    <a:pt x="47155" y="75872"/>
                    <a:pt x="46077" y="75872"/>
                  </a:cubicBezTo>
                  <a:lnTo>
                    <a:pt x="44400" y="75872"/>
                  </a:lnTo>
                  <a:cubicBezTo>
                    <a:pt x="44238" y="75872"/>
                    <a:pt x="44055" y="75850"/>
                    <a:pt x="43861" y="75805"/>
                  </a:cubicBezTo>
                  <a:lnTo>
                    <a:pt x="43861" y="80261"/>
                  </a:lnTo>
                  <a:cubicBezTo>
                    <a:pt x="44816" y="80133"/>
                    <a:pt x="45838" y="80072"/>
                    <a:pt x="46916" y="80072"/>
                  </a:cubicBezTo>
                  <a:cubicBezTo>
                    <a:pt x="48200" y="80072"/>
                    <a:pt x="49388" y="80244"/>
                    <a:pt x="50488" y="80594"/>
                  </a:cubicBezTo>
                  <a:cubicBezTo>
                    <a:pt x="51588" y="80950"/>
                    <a:pt x="52538" y="81483"/>
                    <a:pt x="53338" y="82205"/>
                  </a:cubicBezTo>
                  <a:cubicBezTo>
                    <a:pt x="54138" y="82927"/>
                    <a:pt x="54777" y="83811"/>
                    <a:pt x="55261" y="84861"/>
                  </a:cubicBezTo>
                  <a:cubicBezTo>
                    <a:pt x="55738" y="85911"/>
                    <a:pt x="55977" y="87122"/>
                    <a:pt x="55977" y="88477"/>
                  </a:cubicBezTo>
                  <a:cubicBezTo>
                    <a:pt x="55977" y="89794"/>
                    <a:pt x="55727" y="90983"/>
                    <a:pt x="55227" y="92027"/>
                  </a:cubicBezTo>
                  <a:cubicBezTo>
                    <a:pt x="54727" y="93077"/>
                    <a:pt x="54061" y="93966"/>
                    <a:pt x="53216" y="94688"/>
                  </a:cubicBezTo>
                  <a:moveTo>
                    <a:pt x="79205" y="100838"/>
                  </a:moveTo>
                  <a:lnTo>
                    <a:pt x="84305" y="100838"/>
                  </a:lnTo>
                  <a:lnTo>
                    <a:pt x="84305" y="57022"/>
                  </a:lnTo>
                  <a:lnTo>
                    <a:pt x="80405" y="57022"/>
                  </a:lnTo>
                  <a:cubicBezTo>
                    <a:pt x="80122" y="58672"/>
                    <a:pt x="79605" y="60027"/>
                    <a:pt x="78844" y="61100"/>
                  </a:cubicBezTo>
                  <a:cubicBezTo>
                    <a:pt x="78083" y="62172"/>
                    <a:pt x="77155" y="63016"/>
                    <a:pt x="76055" y="63633"/>
                  </a:cubicBezTo>
                  <a:cubicBezTo>
                    <a:pt x="74955" y="64250"/>
                    <a:pt x="73727" y="64672"/>
                    <a:pt x="72366" y="64900"/>
                  </a:cubicBezTo>
                  <a:cubicBezTo>
                    <a:pt x="71005" y="65127"/>
                    <a:pt x="69605" y="65238"/>
                    <a:pt x="68166" y="65238"/>
                  </a:cubicBezTo>
                  <a:lnTo>
                    <a:pt x="68166" y="69438"/>
                  </a:lnTo>
                  <a:lnTo>
                    <a:pt x="79205" y="69438"/>
                  </a:lnTo>
                  <a:cubicBezTo>
                    <a:pt x="79205" y="69438"/>
                    <a:pt x="79205" y="100838"/>
                    <a:pt x="79205" y="100838"/>
                  </a:cubicBezTo>
                  <a:close/>
                  <a:moveTo>
                    <a:pt x="114544" y="38183"/>
                  </a:moveTo>
                  <a:lnTo>
                    <a:pt x="5455" y="38183"/>
                  </a:lnTo>
                  <a:lnTo>
                    <a:pt x="5455" y="21822"/>
                  </a:lnTo>
                  <a:cubicBezTo>
                    <a:pt x="5455" y="18805"/>
                    <a:pt x="7894" y="16361"/>
                    <a:pt x="10911" y="16361"/>
                  </a:cubicBezTo>
                  <a:lnTo>
                    <a:pt x="21816" y="16361"/>
                  </a:lnTo>
                  <a:lnTo>
                    <a:pt x="21816" y="24544"/>
                  </a:lnTo>
                  <a:cubicBezTo>
                    <a:pt x="21816" y="26055"/>
                    <a:pt x="23038" y="27272"/>
                    <a:pt x="24544" y="27272"/>
                  </a:cubicBezTo>
                  <a:cubicBezTo>
                    <a:pt x="26055" y="27272"/>
                    <a:pt x="27272" y="26055"/>
                    <a:pt x="27272" y="24544"/>
                  </a:cubicBezTo>
                  <a:lnTo>
                    <a:pt x="27272" y="16361"/>
                  </a:lnTo>
                  <a:lnTo>
                    <a:pt x="92727" y="16361"/>
                  </a:lnTo>
                  <a:lnTo>
                    <a:pt x="92727" y="24544"/>
                  </a:lnTo>
                  <a:cubicBezTo>
                    <a:pt x="92727" y="26055"/>
                    <a:pt x="93944" y="27272"/>
                    <a:pt x="95455" y="27272"/>
                  </a:cubicBezTo>
                  <a:cubicBezTo>
                    <a:pt x="96961" y="27272"/>
                    <a:pt x="98183" y="26055"/>
                    <a:pt x="98183" y="24544"/>
                  </a:cubicBezTo>
                  <a:lnTo>
                    <a:pt x="98183" y="16361"/>
                  </a:lnTo>
                  <a:lnTo>
                    <a:pt x="109088" y="16361"/>
                  </a:lnTo>
                  <a:cubicBezTo>
                    <a:pt x="112105" y="16361"/>
                    <a:pt x="114544" y="18805"/>
                    <a:pt x="114544" y="21822"/>
                  </a:cubicBezTo>
                  <a:cubicBezTo>
                    <a:pt x="114544" y="21822"/>
                    <a:pt x="114544" y="38183"/>
                    <a:pt x="114544" y="38183"/>
                  </a:cubicBezTo>
                  <a:close/>
                  <a:moveTo>
                    <a:pt x="114544" y="109088"/>
                  </a:moveTo>
                  <a:cubicBezTo>
                    <a:pt x="114544" y="112105"/>
                    <a:pt x="112105" y="114544"/>
                    <a:pt x="109088" y="114544"/>
                  </a:cubicBezTo>
                  <a:lnTo>
                    <a:pt x="10911" y="114544"/>
                  </a:lnTo>
                  <a:cubicBezTo>
                    <a:pt x="7894" y="114544"/>
                    <a:pt x="5455" y="112105"/>
                    <a:pt x="5455" y="109088"/>
                  </a:cubicBezTo>
                  <a:lnTo>
                    <a:pt x="5455" y="43638"/>
                  </a:lnTo>
                  <a:lnTo>
                    <a:pt x="114544" y="43638"/>
                  </a:lnTo>
                  <a:cubicBezTo>
                    <a:pt x="114544" y="43638"/>
                    <a:pt x="114544" y="109088"/>
                    <a:pt x="114544" y="109088"/>
                  </a:cubicBezTo>
                  <a:close/>
                  <a:moveTo>
                    <a:pt x="109088" y="10911"/>
                  </a:moveTo>
                  <a:lnTo>
                    <a:pt x="98183" y="10911"/>
                  </a:lnTo>
                  <a:lnTo>
                    <a:pt x="98183" y="2727"/>
                  </a:lnTo>
                  <a:cubicBezTo>
                    <a:pt x="98183" y="1222"/>
                    <a:pt x="96961" y="0"/>
                    <a:pt x="95455" y="0"/>
                  </a:cubicBezTo>
                  <a:cubicBezTo>
                    <a:pt x="93944" y="0"/>
                    <a:pt x="92727" y="1222"/>
                    <a:pt x="92727" y="2727"/>
                  </a:cubicBezTo>
                  <a:lnTo>
                    <a:pt x="92727" y="10911"/>
                  </a:lnTo>
                  <a:lnTo>
                    <a:pt x="27272" y="10911"/>
                  </a:lnTo>
                  <a:lnTo>
                    <a:pt x="27272" y="2727"/>
                  </a:lnTo>
                  <a:cubicBezTo>
                    <a:pt x="27272" y="1222"/>
                    <a:pt x="26055" y="0"/>
                    <a:pt x="24544" y="0"/>
                  </a:cubicBezTo>
                  <a:cubicBezTo>
                    <a:pt x="23038" y="0"/>
                    <a:pt x="21816" y="1222"/>
                    <a:pt x="21816" y="2727"/>
                  </a:cubicBezTo>
                  <a:lnTo>
                    <a:pt x="21816" y="10911"/>
                  </a:lnTo>
                  <a:lnTo>
                    <a:pt x="10911" y="10911"/>
                  </a:lnTo>
                  <a:cubicBezTo>
                    <a:pt x="4883" y="10911"/>
                    <a:pt x="0" y="15794"/>
                    <a:pt x="0" y="21822"/>
                  </a:cubicBezTo>
                  <a:lnTo>
                    <a:pt x="0" y="109088"/>
                  </a:lnTo>
                  <a:cubicBezTo>
                    <a:pt x="0" y="115116"/>
                    <a:pt x="4883" y="120000"/>
                    <a:pt x="10911" y="120000"/>
                  </a:cubicBezTo>
                  <a:lnTo>
                    <a:pt x="109088" y="120000"/>
                  </a:lnTo>
                  <a:cubicBezTo>
                    <a:pt x="115116" y="120000"/>
                    <a:pt x="120000" y="115116"/>
                    <a:pt x="120000" y="109088"/>
                  </a:cubicBezTo>
                  <a:lnTo>
                    <a:pt x="120000" y="21822"/>
                  </a:lnTo>
                  <a:cubicBezTo>
                    <a:pt x="120000" y="15794"/>
                    <a:pt x="115116" y="10911"/>
                    <a:pt x="109088" y="1091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1"/>
                </a:solidFill>
                <a:latin typeface="Source Sans Pro Light"/>
                <a:ea typeface="Source Sans Pro Light"/>
                <a:cs typeface="Source Sans Pro Light"/>
                <a:sym typeface="Source Sans Pro Light"/>
              </a:endParaRPr>
            </a:p>
          </p:txBody>
        </p:sp>
      </p:grpSp>
      <p:sp>
        <p:nvSpPr>
          <p:cNvPr id="54" name="Text Placeholder 62">
            <a:extLst>
              <a:ext uri="{FF2B5EF4-FFF2-40B4-BE49-F238E27FC236}">
                <a16:creationId xmlns:a16="http://schemas.microsoft.com/office/drawing/2014/main" id="{1D34045B-63C4-4E96-B75A-E7372AC80228}"/>
              </a:ext>
            </a:extLst>
          </p:cNvPr>
          <p:cNvSpPr>
            <a:spLocks noGrp="1"/>
          </p:cNvSpPr>
          <p:nvPr>
            <p:ph type="body" sz="quarter" idx="34" hasCustomPrompt="1"/>
          </p:nvPr>
        </p:nvSpPr>
        <p:spPr>
          <a:xfrm>
            <a:off x="329371" y="5238565"/>
            <a:ext cx="832172" cy="487940"/>
          </a:xfrm>
          <a:prstGeom prst="rect">
            <a:avLst/>
          </a:prstGeom>
        </p:spPr>
        <p:txBody>
          <a:bodyPr/>
          <a:lstStyle>
            <a:lvl1pPr algn="ctr">
              <a:defRPr sz="1100" b="1"/>
            </a:lvl1pPr>
          </a:lstStyle>
          <a:p>
            <a:pPr lvl="0"/>
            <a:r>
              <a:rPr lang="en-US" dirty="0"/>
              <a:t>Heading One</a:t>
            </a:r>
          </a:p>
        </p:txBody>
      </p:sp>
      <p:sp>
        <p:nvSpPr>
          <p:cNvPr id="59" name="Text Placeholder 62">
            <a:extLst>
              <a:ext uri="{FF2B5EF4-FFF2-40B4-BE49-F238E27FC236}">
                <a16:creationId xmlns:a16="http://schemas.microsoft.com/office/drawing/2014/main" id="{19367F7F-0016-4D9E-9AAC-615BA93541CD}"/>
              </a:ext>
            </a:extLst>
          </p:cNvPr>
          <p:cNvSpPr>
            <a:spLocks noGrp="1"/>
          </p:cNvSpPr>
          <p:nvPr>
            <p:ph type="body" sz="quarter" idx="35" hasCustomPrompt="1"/>
          </p:nvPr>
        </p:nvSpPr>
        <p:spPr>
          <a:xfrm>
            <a:off x="1164931" y="5238565"/>
            <a:ext cx="832172" cy="487940"/>
          </a:xfrm>
          <a:prstGeom prst="rect">
            <a:avLst/>
          </a:prstGeom>
        </p:spPr>
        <p:txBody>
          <a:bodyPr/>
          <a:lstStyle>
            <a:lvl1pPr algn="ctr">
              <a:defRPr sz="1100" b="1"/>
            </a:lvl1pPr>
          </a:lstStyle>
          <a:p>
            <a:pPr lvl="0"/>
            <a:r>
              <a:rPr lang="en-US" dirty="0"/>
              <a:t>Heading Two</a:t>
            </a:r>
          </a:p>
        </p:txBody>
      </p:sp>
      <p:sp>
        <p:nvSpPr>
          <p:cNvPr id="60" name="Text Placeholder 62">
            <a:extLst>
              <a:ext uri="{FF2B5EF4-FFF2-40B4-BE49-F238E27FC236}">
                <a16:creationId xmlns:a16="http://schemas.microsoft.com/office/drawing/2014/main" id="{5B54AFA0-DB64-4E83-8602-4BBF16F25424}"/>
              </a:ext>
            </a:extLst>
          </p:cNvPr>
          <p:cNvSpPr>
            <a:spLocks noGrp="1"/>
          </p:cNvSpPr>
          <p:nvPr>
            <p:ph type="body" sz="quarter" idx="36" hasCustomPrompt="1"/>
          </p:nvPr>
        </p:nvSpPr>
        <p:spPr>
          <a:xfrm>
            <a:off x="2004882" y="5238565"/>
            <a:ext cx="832172" cy="487940"/>
          </a:xfrm>
          <a:prstGeom prst="rect">
            <a:avLst/>
          </a:prstGeom>
        </p:spPr>
        <p:txBody>
          <a:bodyPr/>
          <a:lstStyle>
            <a:lvl1pPr algn="ctr">
              <a:defRPr sz="1100" b="1"/>
            </a:lvl1pPr>
          </a:lstStyle>
          <a:p>
            <a:pPr lvl="0"/>
            <a:r>
              <a:rPr lang="en-US" dirty="0"/>
              <a:t>Heading Three</a:t>
            </a:r>
          </a:p>
        </p:txBody>
      </p:sp>
      <p:sp>
        <p:nvSpPr>
          <p:cNvPr id="61" name="Text Placeholder 62">
            <a:extLst>
              <a:ext uri="{FF2B5EF4-FFF2-40B4-BE49-F238E27FC236}">
                <a16:creationId xmlns:a16="http://schemas.microsoft.com/office/drawing/2014/main" id="{5ABFC4A7-C351-48F8-9E49-7E6ED6B3AA41}"/>
              </a:ext>
            </a:extLst>
          </p:cNvPr>
          <p:cNvSpPr>
            <a:spLocks noGrp="1"/>
          </p:cNvSpPr>
          <p:nvPr>
            <p:ph type="body" sz="quarter" idx="37" hasCustomPrompt="1"/>
          </p:nvPr>
        </p:nvSpPr>
        <p:spPr>
          <a:xfrm>
            <a:off x="2840956" y="5238565"/>
            <a:ext cx="832172" cy="487940"/>
          </a:xfrm>
          <a:prstGeom prst="rect">
            <a:avLst/>
          </a:prstGeom>
        </p:spPr>
        <p:txBody>
          <a:bodyPr/>
          <a:lstStyle>
            <a:lvl1pPr algn="ctr">
              <a:defRPr sz="1100" b="1"/>
            </a:lvl1pPr>
          </a:lstStyle>
          <a:p>
            <a:pPr lvl="0"/>
            <a:r>
              <a:rPr lang="en-US" dirty="0"/>
              <a:t>Heading Four</a:t>
            </a:r>
          </a:p>
        </p:txBody>
      </p:sp>
      <p:sp>
        <p:nvSpPr>
          <p:cNvPr id="62" name="Text Placeholder 62">
            <a:extLst>
              <a:ext uri="{FF2B5EF4-FFF2-40B4-BE49-F238E27FC236}">
                <a16:creationId xmlns:a16="http://schemas.microsoft.com/office/drawing/2014/main" id="{1FFC7161-80F1-4705-9489-6AEBF0115414}"/>
              </a:ext>
            </a:extLst>
          </p:cNvPr>
          <p:cNvSpPr>
            <a:spLocks noGrp="1"/>
          </p:cNvSpPr>
          <p:nvPr>
            <p:ph type="body" sz="quarter" idx="38" hasCustomPrompt="1"/>
          </p:nvPr>
        </p:nvSpPr>
        <p:spPr>
          <a:xfrm>
            <a:off x="3673128" y="5238565"/>
            <a:ext cx="832172" cy="487940"/>
          </a:xfrm>
          <a:prstGeom prst="rect">
            <a:avLst/>
          </a:prstGeom>
        </p:spPr>
        <p:txBody>
          <a:bodyPr/>
          <a:lstStyle>
            <a:lvl1pPr algn="ctr">
              <a:defRPr sz="1100" b="1"/>
            </a:lvl1pPr>
          </a:lstStyle>
          <a:p>
            <a:pPr lvl="0"/>
            <a:r>
              <a:rPr lang="en-US" dirty="0"/>
              <a:t>Heading </a:t>
            </a:r>
          </a:p>
          <a:p>
            <a:pPr lvl="0"/>
            <a:r>
              <a:rPr lang="en-US" dirty="0"/>
              <a:t>Five</a:t>
            </a:r>
          </a:p>
        </p:txBody>
      </p:sp>
      <p:sp>
        <p:nvSpPr>
          <p:cNvPr id="63" name="Text Placeholder 62">
            <a:extLst>
              <a:ext uri="{FF2B5EF4-FFF2-40B4-BE49-F238E27FC236}">
                <a16:creationId xmlns:a16="http://schemas.microsoft.com/office/drawing/2014/main" id="{B61088E2-95E1-4596-B66F-DDF8AA521493}"/>
              </a:ext>
            </a:extLst>
          </p:cNvPr>
          <p:cNvSpPr>
            <a:spLocks noGrp="1"/>
          </p:cNvSpPr>
          <p:nvPr>
            <p:ph type="body" sz="quarter" idx="39" hasCustomPrompt="1"/>
          </p:nvPr>
        </p:nvSpPr>
        <p:spPr>
          <a:xfrm>
            <a:off x="4505300" y="5238565"/>
            <a:ext cx="832172" cy="487940"/>
          </a:xfrm>
          <a:prstGeom prst="rect">
            <a:avLst/>
          </a:prstGeom>
        </p:spPr>
        <p:txBody>
          <a:bodyPr/>
          <a:lstStyle>
            <a:lvl1pPr algn="ctr">
              <a:defRPr sz="1100" b="1"/>
            </a:lvl1pPr>
          </a:lstStyle>
          <a:p>
            <a:pPr lvl="0"/>
            <a:r>
              <a:rPr lang="en-US" dirty="0"/>
              <a:t>Heading Six</a:t>
            </a:r>
          </a:p>
        </p:txBody>
      </p:sp>
      <p:sp>
        <p:nvSpPr>
          <p:cNvPr id="64" name="Text Placeholder 5">
            <a:extLst>
              <a:ext uri="{FF2B5EF4-FFF2-40B4-BE49-F238E27FC236}">
                <a16:creationId xmlns:a16="http://schemas.microsoft.com/office/drawing/2014/main" id="{CB84CF67-E517-4D5B-B6E4-567150FAE63A}"/>
              </a:ext>
            </a:extLst>
          </p:cNvPr>
          <p:cNvSpPr>
            <a:spLocks noGrp="1"/>
          </p:cNvSpPr>
          <p:nvPr>
            <p:ph type="body" sz="quarter" idx="24" hasCustomPrompt="1"/>
          </p:nvPr>
        </p:nvSpPr>
        <p:spPr>
          <a:xfrm>
            <a:off x="6585035"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5" name="Text Placeholder 62">
            <a:extLst>
              <a:ext uri="{FF2B5EF4-FFF2-40B4-BE49-F238E27FC236}">
                <a16:creationId xmlns:a16="http://schemas.microsoft.com/office/drawing/2014/main" id="{76483D2A-8CF8-4283-B56E-5B092C18E105}"/>
              </a:ext>
            </a:extLst>
          </p:cNvPr>
          <p:cNvSpPr>
            <a:spLocks noGrp="1"/>
          </p:cNvSpPr>
          <p:nvPr>
            <p:ph type="body" sz="quarter" idx="40" hasCustomPrompt="1"/>
          </p:nvPr>
        </p:nvSpPr>
        <p:spPr>
          <a:xfrm>
            <a:off x="6595091" y="1621018"/>
            <a:ext cx="2013842" cy="362766"/>
          </a:xfrm>
          <a:prstGeom prst="rect">
            <a:avLst/>
          </a:prstGeom>
        </p:spPr>
        <p:txBody>
          <a:bodyPr/>
          <a:lstStyle>
            <a:lvl1pPr algn="l">
              <a:defRPr b="1"/>
            </a:lvl1pPr>
          </a:lstStyle>
          <a:p>
            <a:pPr lvl="0"/>
            <a:r>
              <a:rPr lang="en-US" dirty="0"/>
              <a:t>Heading 1</a:t>
            </a:r>
          </a:p>
        </p:txBody>
      </p:sp>
      <p:sp>
        <p:nvSpPr>
          <p:cNvPr id="66" name="Text Placeholder 5">
            <a:extLst>
              <a:ext uri="{FF2B5EF4-FFF2-40B4-BE49-F238E27FC236}">
                <a16:creationId xmlns:a16="http://schemas.microsoft.com/office/drawing/2014/main" id="{72759740-9BE8-4F88-ACB4-C7877C2921AF}"/>
              </a:ext>
            </a:extLst>
          </p:cNvPr>
          <p:cNvSpPr>
            <a:spLocks noGrp="1"/>
          </p:cNvSpPr>
          <p:nvPr>
            <p:ph type="body" sz="quarter" idx="41" hasCustomPrompt="1"/>
          </p:nvPr>
        </p:nvSpPr>
        <p:spPr>
          <a:xfrm>
            <a:off x="6585035"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7" name="Text Placeholder 62">
            <a:extLst>
              <a:ext uri="{FF2B5EF4-FFF2-40B4-BE49-F238E27FC236}">
                <a16:creationId xmlns:a16="http://schemas.microsoft.com/office/drawing/2014/main" id="{39BE9F63-BA1C-459B-864D-139B78DF0E24}"/>
              </a:ext>
            </a:extLst>
          </p:cNvPr>
          <p:cNvSpPr>
            <a:spLocks noGrp="1"/>
          </p:cNvSpPr>
          <p:nvPr>
            <p:ph type="body" sz="quarter" idx="42" hasCustomPrompt="1"/>
          </p:nvPr>
        </p:nvSpPr>
        <p:spPr>
          <a:xfrm>
            <a:off x="6595091" y="3202251"/>
            <a:ext cx="2013842" cy="362766"/>
          </a:xfrm>
          <a:prstGeom prst="rect">
            <a:avLst/>
          </a:prstGeom>
        </p:spPr>
        <p:txBody>
          <a:bodyPr/>
          <a:lstStyle>
            <a:lvl1pPr algn="l">
              <a:defRPr b="1"/>
            </a:lvl1pPr>
          </a:lstStyle>
          <a:p>
            <a:pPr lvl="0"/>
            <a:r>
              <a:rPr lang="en-US" dirty="0"/>
              <a:t>Heading 2</a:t>
            </a:r>
          </a:p>
        </p:txBody>
      </p:sp>
      <p:sp>
        <p:nvSpPr>
          <p:cNvPr id="68" name="Text Placeholder 5">
            <a:extLst>
              <a:ext uri="{FF2B5EF4-FFF2-40B4-BE49-F238E27FC236}">
                <a16:creationId xmlns:a16="http://schemas.microsoft.com/office/drawing/2014/main" id="{BCD2AEBF-E0E9-43FD-8B54-3D6502BB78F8}"/>
              </a:ext>
            </a:extLst>
          </p:cNvPr>
          <p:cNvSpPr>
            <a:spLocks noGrp="1"/>
          </p:cNvSpPr>
          <p:nvPr>
            <p:ph type="body" sz="quarter" idx="43" hasCustomPrompt="1"/>
          </p:nvPr>
        </p:nvSpPr>
        <p:spPr>
          <a:xfrm>
            <a:off x="6585035"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62">
            <a:extLst>
              <a:ext uri="{FF2B5EF4-FFF2-40B4-BE49-F238E27FC236}">
                <a16:creationId xmlns:a16="http://schemas.microsoft.com/office/drawing/2014/main" id="{1EF5A5FA-405F-4C35-AF3C-E6810BCF65F6}"/>
              </a:ext>
            </a:extLst>
          </p:cNvPr>
          <p:cNvSpPr>
            <a:spLocks noGrp="1"/>
          </p:cNvSpPr>
          <p:nvPr>
            <p:ph type="body" sz="quarter" idx="44" hasCustomPrompt="1"/>
          </p:nvPr>
        </p:nvSpPr>
        <p:spPr>
          <a:xfrm>
            <a:off x="6595091" y="4755020"/>
            <a:ext cx="2003786" cy="362766"/>
          </a:xfrm>
          <a:prstGeom prst="rect">
            <a:avLst/>
          </a:prstGeom>
        </p:spPr>
        <p:txBody>
          <a:bodyPr/>
          <a:lstStyle>
            <a:lvl1pPr algn="l">
              <a:defRPr b="1"/>
            </a:lvl1pPr>
          </a:lstStyle>
          <a:p>
            <a:pPr lvl="0"/>
            <a:r>
              <a:rPr lang="en-US" dirty="0"/>
              <a:t>Heading 3</a:t>
            </a:r>
          </a:p>
        </p:txBody>
      </p:sp>
      <p:sp>
        <p:nvSpPr>
          <p:cNvPr id="70" name="Text Placeholder 5">
            <a:extLst>
              <a:ext uri="{FF2B5EF4-FFF2-40B4-BE49-F238E27FC236}">
                <a16:creationId xmlns:a16="http://schemas.microsoft.com/office/drawing/2014/main" id="{60CB8201-251C-4C05-BF97-DC90D83C5E86}"/>
              </a:ext>
            </a:extLst>
          </p:cNvPr>
          <p:cNvSpPr>
            <a:spLocks noGrp="1"/>
          </p:cNvSpPr>
          <p:nvPr>
            <p:ph type="body" sz="quarter" idx="45" hasCustomPrompt="1"/>
          </p:nvPr>
        </p:nvSpPr>
        <p:spPr>
          <a:xfrm>
            <a:off x="9506250" y="2080353"/>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1" name="Text Placeholder 62">
            <a:extLst>
              <a:ext uri="{FF2B5EF4-FFF2-40B4-BE49-F238E27FC236}">
                <a16:creationId xmlns:a16="http://schemas.microsoft.com/office/drawing/2014/main" id="{F6F216B3-EA87-4AA4-8217-3AE6B17B1FC7}"/>
              </a:ext>
            </a:extLst>
          </p:cNvPr>
          <p:cNvSpPr>
            <a:spLocks noGrp="1"/>
          </p:cNvSpPr>
          <p:nvPr>
            <p:ph type="body" sz="quarter" idx="46" hasCustomPrompt="1"/>
          </p:nvPr>
        </p:nvSpPr>
        <p:spPr>
          <a:xfrm>
            <a:off x="9516306" y="1621018"/>
            <a:ext cx="2013842" cy="362766"/>
          </a:xfrm>
          <a:prstGeom prst="rect">
            <a:avLst/>
          </a:prstGeom>
        </p:spPr>
        <p:txBody>
          <a:bodyPr/>
          <a:lstStyle>
            <a:lvl1pPr algn="l">
              <a:defRPr b="1"/>
            </a:lvl1pPr>
          </a:lstStyle>
          <a:p>
            <a:pPr lvl="0"/>
            <a:r>
              <a:rPr lang="en-US" dirty="0"/>
              <a:t>Heading 4</a:t>
            </a:r>
          </a:p>
        </p:txBody>
      </p:sp>
      <p:sp>
        <p:nvSpPr>
          <p:cNvPr id="72" name="Text Placeholder 5">
            <a:extLst>
              <a:ext uri="{FF2B5EF4-FFF2-40B4-BE49-F238E27FC236}">
                <a16:creationId xmlns:a16="http://schemas.microsoft.com/office/drawing/2014/main" id="{924B33C3-507F-4E1A-82FD-06703F110110}"/>
              </a:ext>
            </a:extLst>
          </p:cNvPr>
          <p:cNvSpPr>
            <a:spLocks noGrp="1"/>
          </p:cNvSpPr>
          <p:nvPr>
            <p:ph type="body" sz="quarter" idx="47" hasCustomPrompt="1"/>
          </p:nvPr>
        </p:nvSpPr>
        <p:spPr>
          <a:xfrm>
            <a:off x="9506250" y="3661586"/>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3" name="Text Placeholder 62">
            <a:extLst>
              <a:ext uri="{FF2B5EF4-FFF2-40B4-BE49-F238E27FC236}">
                <a16:creationId xmlns:a16="http://schemas.microsoft.com/office/drawing/2014/main" id="{F8D8235E-A4E8-4F30-91DD-025697995CE7}"/>
              </a:ext>
            </a:extLst>
          </p:cNvPr>
          <p:cNvSpPr>
            <a:spLocks noGrp="1"/>
          </p:cNvSpPr>
          <p:nvPr>
            <p:ph type="body" sz="quarter" idx="48" hasCustomPrompt="1"/>
          </p:nvPr>
        </p:nvSpPr>
        <p:spPr>
          <a:xfrm>
            <a:off x="9516306" y="3202251"/>
            <a:ext cx="2013842" cy="362766"/>
          </a:xfrm>
          <a:prstGeom prst="rect">
            <a:avLst/>
          </a:prstGeom>
        </p:spPr>
        <p:txBody>
          <a:bodyPr/>
          <a:lstStyle>
            <a:lvl1pPr algn="l">
              <a:defRPr b="1"/>
            </a:lvl1pPr>
          </a:lstStyle>
          <a:p>
            <a:pPr lvl="0"/>
            <a:r>
              <a:rPr lang="en-US" dirty="0"/>
              <a:t>Heading 5</a:t>
            </a:r>
          </a:p>
        </p:txBody>
      </p:sp>
      <p:sp>
        <p:nvSpPr>
          <p:cNvPr id="74" name="Text Placeholder 5">
            <a:extLst>
              <a:ext uri="{FF2B5EF4-FFF2-40B4-BE49-F238E27FC236}">
                <a16:creationId xmlns:a16="http://schemas.microsoft.com/office/drawing/2014/main" id="{ABBF8A9B-5B79-43C7-9BC0-8DF50B939DDD}"/>
              </a:ext>
            </a:extLst>
          </p:cNvPr>
          <p:cNvSpPr>
            <a:spLocks noGrp="1"/>
          </p:cNvSpPr>
          <p:nvPr>
            <p:ph type="body" sz="quarter" idx="49" hasCustomPrompt="1"/>
          </p:nvPr>
        </p:nvSpPr>
        <p:spPr>
          <a:xfrm>
            <a:off x="9506250" y="5214355"/>
            <a:ext cx="2013842" cy="873861"/>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5" name="Text Placeholder 62">
            <a:extLst>
              <a:ext uri="{FF2B5EF4-FFF2-40B4-BE49-F238E27FC236}">
                <a16:creationId xmlns:a16="http://schemas.microsoft.com/office/drawing/2014/main" id="{E7B5BA4B-CE4E-420F-A474-C701179EB370}"/>
              </a:ext>
            </a:extLst>
          </p:cNvPr>
          <p:cNvSpPr>
            <a:spLocks noGrp="1"/>
          </p:cNvSpPr>
          <p:nvPr>
            <p:ph type="body" sz="quarter" idx="50" hasCustomPrompt="1"/>
          </p:nvPr>
        </p:nvSpPr>
        <p:spPr>
          <a:xfrm>
            <a:off x="9516306" y="4755020"/>
            <a:ext cx="2003786" cy="362766"/>
          </a:xfrm>
          <a:prstGeom prst="rect">
            <a:avLst/>
          </a:prstGeom>
        </p:spPr>
        <p:txBody>
          <a:bodyPr/>
          <a:lstStyle>
            <a:lvl1pPr algn="l">
              <a:defRPr b="1"/>
            </a:lvl1pPr>
          </a:lstStyle>
          <a:p>
            <a:pPr lvl="0"/>
            <a:r>
              <a:rPr lang="en-US" dirty="0"/>
              <a:t>Heading 6</a:t>
            </a:r>
          </a:p>
        </p:txBody>
      </p:sp>
    </p:spTree>
    <p:custDataLst>
      <p:tags r:id="rId1"/>
    </p:custDataLst>
    <p:extLst>
      <p:ext uri="{BB962C8B-B14F-4D97-AF65-F5344CB8AC3E}">
        <p14:creationId xmlns:p14="http://schemas.microsoft.com/office/powerpoint/2010/main" val="315065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nningMan-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grpSp>
        <p:nvGrpSpPr>
          <p:cNvPr id="55" name="Shape 965">
            <a:extLst>
              <a:ext uri="{FF2B5EF4-FFF2-40B4-BE49-F238E27FC236}">
                <a16:creationId xmlns:a16="http://schemas.microsoft.com/office/drawing/2014/main" id="{3C954750-73AC-430F-9ADC-79D0C3E49E6C}"/>
              </a:ext>
            </a:extLst>
          </p:cNvPr>
          <p:cNvGrpSpPr/>
          <p:nvPr userDrawn="1"/>
        </p:nvGrpSpPr>
        <p:grpSpPr>
          <a:xfrm flipH="1">
            <a:off x="0" y="1967241"/>
            <a:ext cx="6132405" cy="3823634"/>
            <a:chOff x="6625864" y="1832110"/>
            <a:chExt cx="6820169" cy="4367731"/>
          </a:xfrm>
        </p:grpSpPr>
        <p:sp>
          <p:nvSpPr>
            <p:cNvPr id="56" name="Shape 966">
              <a:extLst>
                <a:ext uri="{FF2B5EF4-FFF2-40B4-BE49-F238E27FC236}">
                  <a16:creationId xmlns:a16="http://schemas.microsoft.com/office/drawing/2014/main" id="{81CE4BA8-2BDE-46C3-B15D-3942A3DD8EEE}"/>
                </a:ext>
              </a:extLst>
            </p:cNvPr>
            <p:cNvSpPr/>
            <p:nvPr/>
          </p:nvSpPr>
          <p:spPr>
            <a:xfrm>
              <a:off x="8676704" y="2559253"/>
              <a:ext cx="4769328" cy="727141"/>
            </a:xfrm>
            <a:custGeom>
              <a:avLst/>
              <a:gdLst/>
              <a:ahLst/>
              <a:cxnLst/>
              <a:rect l="0" t="0" r="0" b="0"/>
              <a:pathLst>
                <a:path w="120000" h="120000" extrusionOk="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rgbClr val="2C96D8"/>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57" name="Shape 967">
              <a:extLst>
                <a:ext uri="{FF2B5EF4-FFF2-40B4-BE49-F238E27FC236}">
                  <a16:creationId xmlns:a16="http://schemas.microsoft.com/office/drawing/2014/main" id="{DBDC88C7-6E21-451A-934D-C928724C3CC0}"/>
                </a:ext>
              </a:extLst>
            </p:cNvPr>
            <p:cNvSpPr/>
            <p:nvPr/>
          </p:nvSpPr>
          <p:spPr>
            <a:xfrm>
              <a:off x="7565934" y="1832111"/>
              <a:ext cx="5880099" cy="727143"/>
            </a:xfrm>
            <a:custGeom>
              <a:avLst/>
              <a:gdLst/>
              <a:ahLst/>
              <a:cxnLst/>
              <a:rect l="0" t="0" r="0" b="0"/>
              <a:pathLst>
                <a:path w="120000" h="120000" extrusionOk="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rgbClr val="1E4062"/>
            </a:solidFill>
            <a:ln>
              <a:noFill/>
            </a:ln>
          </p:spPr>
          <p:txBody>
            <a:bodyPr lIns="91425" tIns="45700" rIns="91425" bIns="4570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58" name="Shape 968">
              <a:extLst>
                <a:ext uri="{FF2B5EF4-FFF2-40B4-BE49-F238E27FC236}">
                  <a16:creationId xmlns:a16="http://schemas.microsoft.com/office/drawing/2014/main" id="{6CA76557-F139-432D-9F78-3B2C0B035A63}"/>
                </a:ext>
              </a:extLst>
            </p:cNvPr>
            <p:cNvSpPr/>
            <p:nvPr/>
          </p:nvSpPr>
          <p:spPr>
            <a:xfrm>
              <a:off x="9898038" y="2559253"/>
              <a:ext cx="542487" cy="337204"/>
            </a:xfrm>
            <a:custGeom>
              <a:avLst/>
              <a:gdLst/>
              <a:ahLst/>
              <a:cxnLst/>
              <a:rect l="0" t="0" r="0" b="0"/>
              <a:pathLst>
                <a:path w="120000" h="120000" extrusionOk="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6" name="Shape 969">
              <a:extLst>
                <a:ext uri="{FF2B5EF4-FFF2-40B4-BE49-F238E27FC236}">
                  <a16:creationId xmlns:a16="http://schemas.microsoft.com/office/drawing/2014/main" id="{354269D8-D142-4E8C-88D8-BDD8FD26CC12}"/>
                </a:ext>
              </a:extLst>
            </p:cNvPr>
            <p:cNvSpPr/>
            <p:nvPr/>
          </p:nvSpPr>
          <p:spPr>
            <a:xfrm>
              <a:off x="9308468" y="4013537"/>
              <a:ext cx="4137563" cy="727141"/>
            </a:xfrm>
            <a:custGeom>
              <a:avLst/>
              <a:gdLst/>
              <a:ahLst/>
              <a:cxnLst/>
              <a:rect l="0" t="0" r="0" b="0"/>
              <a:pathLst>
                <a:path w="120000" h="120000" extrusionOk="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a:gsLst>
                <a:gs pos="0">
                  <a:schemeClr val="accent4"/>
                </a:gs>
                <a:gs pos="41000">
                  <a:srgbClr val="8296B0"/>
                </a:gs>
                <a:gs pos="83000">
                  <a:srgbClr val="ACB8CA"/>
                </a:gs>
                <a:gs pos="100000">
                  <a:srgbClr val="D5DBE5"/>
                </a:gs>
              </a:gsLst>
              <a:lin ang="0" scaled="0"/>
            </a:gra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7" name="Shape 970">
              <a:extLst>
                <a:ext uri="{FF2B5EF4-FFF2-40B4-BE49-F238E27FC236}">
                  <a16:creationId xmlns:a16="http://schemas.microsoft.com/office/drawing/2014/main" id="{9E8E9EA3-7F8A-48FD-9BE7-F227B7EA4487}"/>
                </a:ext>
              </a:extLst>
            </p:cNvPr>
            <p:cNvSpPr/>
            <p:nvPr/>
          </p:nvSpPr>
          <p:spPr>
            <a:xfrm>
              <a:off x="8983260" y="3286396"/>
              <a:ext cx="4462773" cy="727141"/>
            </a:xfrm>
            <a:custGeom>
              <a:avLst/>
              <a:gdLst/>
              <a:ahLst/>
              <a:cxnLst/>
              <a:rect l="0" t="0" r="0" b="0"/>
              <a:pathLst>
                <a:path w="120000" h="120000" extrusionOk="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solidFill>
              <a:srgbClr val="AFEAF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8" name="Shape 971">
              <a:extLst>
                <a:ext uri="{FF2B5EF4-FFF2-40B4-BE49-F238E27FC236}">
                  <a16:creationId xmlns:a16="http://schemas.microsoft.com/office/drawing/2014/main" id="{0FF11527-5523-446D-B0D0-BF24D9A5AAF2}"/>
                </a:ext>
              </a:extLst>
            </p:cNvPr>
            <p:cNvSpPr/>
            <p:nvPr/>
          </p:nvSpPr>
          <p:spPr>
            <a:xfrm>
              <a:off x="10167877" y="5467819"/>
              <a:ext cx="3278156" cy="727141"/>
            </a:xfrm>
            <a:custGeom>
              <a:avLst/>
              <a:gdLst/>
              <a:ahLst/>
              <a:cxnLst/>
              <a:rect l="0" t="0" r="0" b="0"/>
              <a:pathLst>
                <a:path w="120000" h="120000" extrusionOk="0">
                  <a:moveTo>
                    <a:pt x="0" y="0"/>
                  </a:moveTo>
                  <a:lnTo>
                    <a:pt x="120000" y="0"/>
                  </a:lnTo>
                  <a:lnTo>
                    <a:pt x="120000" y="119999"/>
                  </a:lnTo>
                  <a:lnTo>
                    <a:pt x="0" y="119999"/>
                  </a:lnTo>
                  <a:lnTo>
                    <a:pt x="0" y="0"/>
                  </a:lnTo>
                  <a:close/>
                </a:path>
              </a:pathLst>
            </a:custGeom>
            <a:solidFill>
              <a:srgbClr val="71DAFF"/>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9" name="Shape 972">
              <a:extLst>
                <a:ext uri="{FF2B5EF4-FFF2-40B4-BE49-F238E27FC236}">
                  <a16:creationId xmlns:a16="http://schemas.microsoft.com/office/drawing/2014/main" id="{5B1C3EDF-AB9D-4AE4-889B-66C59982AFAF}"/>
                </a:ext>
              </a:extLst>
            </p:cNvPr>
            <p:cNvSpPr/>
            <p:nvPr/>
          </p:nvSpPr>
          <p:spPr>
            <a:xfrm>
              <a:off x="9593681" y="4740680"/>
              <a:ext cx="3852352" cy="727138"/>
            </a:xfrm>
            <a:custGeom>
              <a:avLst/>
              <a:gdLst/>
              <a:ahLst/>
              <a:cxnLst/>
              <a:rect l="0" t="0" r="0" b="0"/>
              <a:pathLst>
                <a:path w="120000" h="120000" extrusionOk="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solidFill>
              <a:srgbClr val="008BB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0" name="Shape 973">
              <a:extLst>
                <a:ext uri="{FF2B5EF4-FFF2-40B4-BE49-F238E27FC236}">
                  <a16:creationId xmlns:a16="http://schemas.microsoft.com/office/drawing/2014/main" id="{E447A9D0-4016-47D9-A5A9-E0F2ED078CC0}"/>
                </a:ext>
              </a:extLst>
            </p:cNvPr>
            <p:cNvSpPr/>
            <p:nvPr/>
          </p:nvSpPr>
          <p:spPr>
            <a:xfrm>
              <a:off x="10167877" y="6194962"/>
              <a:ext cx="3278156" cy="4879"/>
            </a:xfrm>
            <a:custGeom>
              <a:avLst/>
              <a:gdLst/>
              <a:ahLst/>
              <a:cxnLst/>
              <a:rect l="0" t="0" r="0" b="0"/>
              <a:pathLst>
                <a:path w="120000" h="120000" extrusionOk="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1" name="Shape 974">
              <a:extLst>
                <a:ext uri="{FF2B5EF4-FFF2-40B4-BE49-F238E27FC236}">
                  <a16:creationId xmlns:a16="http://schemas.microsoft.com/office/drawing/2014/main" id="{E81A3C7D-ADE9-4091-9E4E-312A96C8ECD8}"/>
                </a:ext>
              </a:extLst>
            </p:cNvPr>
            <p:cNvSpPr/>
            <p:nvPr/>
          </p:nvSpPr>
          <p:spPr>
            <a:xfrm>
              <a:off x="8125821" y="5963555"/>
              <a:ext cx="524061" cy="176511"/>
            </a:xfrm>
            <a:custGeom>
              <a:avLst/>
              <a:gdLst/>
              <a:ahLst/>
              <a:cxnLst/>
              <a:rect l="0" t="0" r="0" b="0"/>
              <a:pathLst>
                <a:path w="120000" h="120000" extrusionOk="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2" name="Shape 975">
              <a:extLst>
                <a:ext uri="{FF2B5EF4-FFF2-40B4-BE49-F238E27FC236}">
                  <a16:creationId xmlns:a16="http://schemas.microsoft.com/office/drawing/2014/main" id="{3B30276F-4E0E-4213-8C08-E963D854BA61}"/>
                </a:ext>
              </a:extLst>
            </p:cNvPr>
            <p:cNvSpPr/>
            <p:nvPr/>
          </p:nvSpPr>
          <p:spPr>
            <a:xfrm>
              <a:off x="10076514" y="5963553"/>
              <a:ext cx="197611" cy="231412"/>
            </a:xfrm>
            <a:custGeom>
              <a:avLst/>
              <a:gdLst/>
              <a:ahLst/>
              <a:cxnLst/>
              <a:rect l="0" t="0" r="0" b="0"/>
              <a:pathLst>
                <a:path w="120000" h="120000" extrusionOk="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3" name="Shape 976">
              <a:extLst>
                <a:ext uri="{FF2B5EF4-FFF2-40B4-BE49-F238E27FC236}">
                  <a16:creationId xmlns:a16="http://schemas.microsoft.com/office/drawing/2014/main" id="{9FF1B77D-C823-4372-8EBB-763E1B5EED58}"/>
                </a:ext>
              </a:extLst>
            </p:cNvPr>
            <p:cNvSpPr/>
            <p:nvPr/>
          </p:nvSpPr>
          <p:spPr>
            <a:xfrm>
              <a:off x="6625864" y="2559251"/>
              <a:ext cx="3814660" cy="727143"/>
            </a:xfrm>
            <a:custGeom>
              <a:avLst/>
              <a:gdLst/>
              <a:ahLst/>
              <a:cxnLst/>
              <a:rect l="0" t="0" r="0" b="0"/>
              <a:pathLst>
                <a:path w="120000" h="120000" extrusionOk="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4" name="Shape 977">
              <a:extLst>
                <a:ext uri="{FF2B5EF4-FFF2-40B4-BE49-F238E27FC236}">
                  <a16:creationId xmlns:a16="http://schemas.microsoft.com/office/drawing/2014/main" id="{F529F276-26EB-45ED-8D7B-F1DAC034B044}"/>
                </a:ext>
              </a:extLst>
            </p:cNvPr>
            <p:cNvSpPr/>
            <p:nvPr/>
          </p:nvSpPr>
          <p:spPr>
            <a:xfrm>
              <a:off x="7297396" y="1832110"/>
              <a:ext cx="3109750" cy="727141"/>
            </a:xfrm>
            <a:custGeom>
              <a:avLst/>
              <a:gdLst/>
              <a:ahLst/>
              <a:cxnLst/>
              <a:rect l="0" t="0" r="0" b="0"/>
              <a:pathLst>
                <a:path w="120000" h="120000" extrusionOk="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5" name="Shape 978">
              <a:extLst>
                <a:ext uri="{FF2B5EF4-FFF2-40B4-BE49-F238E27FC236}">
                  <a16:creationId xmlns:a16="http://schemas.microsoft.com/office/drawing/2014/main" id="{C41DFB2D-B22E-4FCA-851F-E6D2B3ED632F}"/>
                </a:ext>
              </a:extLst>
            </p:cNvPr>
            <p:cNvSpPr/>
            <p:nvPr/>
          </p:nvSpPr>
          <p:spPr>
            <a:xfrm>
              <a:off x="7777039" y="4013537"/>
              <a:ext cx="1816641" cy="727141"/>
            </a:xfrm>
            <a:custGeom>
              <a:avLst/>
              <a:gdLst/>
              <a:ahLst/>
              <a:cxnLst/>
              <a:rect l="0" t="0" r="0" b="0"/>
              <a:pathLst>
                <a:path w="120000" h="120000" extrusionOk="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6" name="Shape 979">
              <a:extLst>
                <a:ext uri="{FF2B5EF4-FFF2-40B4-BE49-F238E27FC236}">
                  <a16:creationId xmlns:a16="http://schemas.microsoft.com/office/drawing/2014/main" id="{77D13D6C-B8B0-47F0-87C9-EB2637F70B2D}"/>
                </a:ext>
              </a:extLst>
            </p:cNvPr>
            <p:cNvSpPr/>
            <p:nvPr/>
          </p:nvSpPr>
          <p:spPr>
            <a:xfrm>
              <a:off x="6896878" y="3286394"/>
              <a:ext cx="2513113" cy="727144"/>
            </a:xfrm>
            <a:custGeom>
              <a:avLst/>
              <a:gdLst/>
              <a:ahLst/>
              <a:cxnLst/>
              <a:rect l="0" t="0" r="0" b="0"/>
              <a:pathLst>
                <a:path w="120000" h="120000" extrusionOk="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7" name="Shape 980">
              <a:extLst>
                <a:ext uri="{FF2B5EF4-FFF2-40B4-BE49-F238E27FC236}">
                  <a16:creationId xmlns:a16="http://schemas.microsoft.com/office/drawing/2014/main" id="{52E05FA1-0447-47D5-BE8A-DE68918CC1D7}"/>
                </a:ext>
              </a:extLst>
            </p:cNvPr>
            <p:cNvSpPr/>
            <p:nvPr/>
          </p:nvSpPr>
          <p:spPr>
            <a:xfrm>
              <a:off x="8125822" y="5467823"/>
              <a:ext cx="2385160" cy="727143"/>
            </a:xfrm>
            <a:custGeom>
              <a:avLst/>
              <a:gdLst/>
              <a:ahLst/>
              <a:cxnLst/>
              <a:rect l="0" t="0" r="0" b="0"/>
              <a:pathLst>
                <a:path w="120000" h="120000" extrusionOk="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8" name="Shape 981">
              <a:extLst>
                <a:ext uri="{FF2B5EF4-FFF2-40B4-BE49-F238E27FC236}">
                  <a16:creationId xmlns:a16="http://schemas.microsoft.com/office/drawing/2014/main" id="{DB212A57-BCD4-4622-8A82-4FB03558BC77}"/>
                </a:ext>
              </a:extLst>
            </p:cNvPr>
            <p:cNvSpPr/>
            <p:nvPr/>
          </p:nvSpPr>
          <p:spPr>
            <a:xfrm>
              <a:off x="7885553" y="4740680"/>
              <a:ext cx="2331607" cy="727143"/>
            </a:xfrm>
            <a:custGeom>
              <a:avLst/>
              <a:gdLst/>
              <a:ahLst/>
              <a:cxnLst/>
              <a:rect l="0" t="0" r="0" b="0"/>
              <a:pathLst>
                <a:path w="120000" h="120000" extrusionOk="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30669C"/>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103" name="Text Placeholder 5">
            <a:extLst>
              <a:ext uri="{FF2B5EF4-FFF2-40B4-BE49-F238E27FC236}">
                <a16:creationId xmlns:a16="http://schemas.microsoft.com/office/drawing/2014/main" id="{BB509CE4-4F4A-4ABB-BFD6-4B71BFDDA803}"/>
              </a:ext>
            </a:extLst>
          </p:cNvPr>
          <p:cNvSpPr>
            <a:spLocks noGrp="1"/>
          </p:cNvSpPr>
          <p:nvPr>
            <p:ph type="body" sz="quarter" idx="24" hasCustomPrompt="1"/>
          </p:nvPr>
        </p:nvSpPr>
        <p:spPr>
          <a:xfrm>
            <a:off x="6213746" y="1967241"/>
            <a:ext cx="5285919"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Tree>
    <p:custDataLst>
      <p:tags r:id="rId1"/>
    </p:custDataLst>
    <p:extLst>
      <p:ext uri="{BB962C8B-B14F-4D97-AF65-F5344CB8AC3E}">
        <p14:creationId xmlns:p14="http://schemas.microsoft.com/office/powerpoint/2010/main" val="2476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unningMan-Infographic">
    <p:spTree>
      <p:nvGrpSpPr>
        <p:cNvPr id="1" name="Shape 31"/>
        <p:cNvGrpSpPr/>
        <p:nvPr/>
      </p:nvGrpSpPr>
      <p:grpSpPr>
        <a:xfrm>
          <a:off x="0" y="0"/>
          <a:ext cx="0" cy="0"/>
          <a:chOff x="0" y="0"/>
          <a:chExt cx="0" cy="0"/>
        </a:xfrm>
      </p:grpSpPr>
      <p:sp>
        <p:nvSpPr>
          <p:cNvPr id="5" name="Rectangle 4">
            <a:extLst>
              <a:ext uri="{FF2B5EF4-FFF2-40B4-BE49-F238E27FC236}">
                <a16:creationId xmlns:a16="http://schemas.microsoft.com/office/drawing/2014/main" id="{F950E857-44B5-4450-82F4-D1A8DD968574}"/>
              </a:ext>
            </a:extLst>
          </p:cNvPr>
          <p:cNvSpPr/>
          <p:nvPr userDrawn="1"/>
        </p:nvSpPr>
        <p:spPr>
          <a:xfrm>
            <a:off x="-1" y="1684288"/>
            <a:ext cx="12191999" cy="4085572"/>
          </a:xfrm>
          <a:prstGeom prst="rect">
            <a:avLst/>
          </a:prstGeom>
          <a:solidFill>
            <a:srgbClr val="71DAFF">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userDrawn="1">
            <p:ph type="sldNum" sz="quarter" idx="25"/>
          </p:nvPr>
        </p:nvSpPr>
        <p:spPr/>
        <p:txBody>
          <a:bodyPr/>
          <a:lstStyle/>
          <a:p>
            <a:fld id="{AEE158EC-8AAB-4AC2-BB01-557722FA2B15}" type="slidenum">
              <a:rPr lang="en-IN" smtClean="0"/>
              <a:pPr/>
              <a:t>‹#›</a:t>
            </a:fld>
            <a:endParaRPr lang="en-IN" dirty="0"/>
          </a:p>
        </p:txBody>
      </p:sp>
      <p:pic>
        <p:nvPicPr>
          <p:cNvPr id="4" name="Picture 3">
            <a:extLst>
              <a:ext uri="{FF2B5EF4-FFF2-40B4-BE49-F238E27FC236}">
                <a16:creationId xmlns:a16="http://schemas.microsoft.com/office/drawing/2014/main" id="{F6A53FBF-A185-408E-B22C-3CDE6D102725}"/>
              </a:ext>
            </a:extLst>
          </p:cNvPr>
          <p:cNvPicPr>
            <a:picLocks noChangeAspect="1"/>
          </p:cNvPicPr>
          <p:nvPr userDrawn="1"/>
        </p:nvPicPr>
        <p:blipFill>
          <a:blip r:embed="rId3"/>
          <a:stretch>
            <a:fillRect/>
          </a:stretch>
        </p:blipFill>
        <p:spPr>
          <a:xfrm>
            <a:off x="519508" y="1921829"/>
            <a:ext cx="3232360" cy="3589147"/>
          </a:xfrm>
          <a:prstGeom prst="rect">
            <a:avLst/>
          </a:prstGeom>
        </p:spPr>
      </p:pic>
      <p:sp>
        <p:nvSpPr>
          <p:cNvPr id="25" name="Rectangle 24">
            <a:extLst>
              <a:ext uri="{FF2B5EF4-FFF2-40B4-BE49-F238E27FC236}">
                <a16:creationId xmlns:a16="http://schemas.microsoft.com/office/drawing/2014/main" id="{A93C54D8-A23B-47BD-BBF7-3EB673F4B801}"/>
              </a:ext>
            </a:extLst>
          </p:cNvPr>
          <p:cNvSpPr/>
          <p:nvPr userDrawn="1"/>
        </p:nvSpPr>
        <p:spPr>
          <a:xfrm>
            <a:off x="-18854" y="5769859"/>
            <a:ext cx="12210853" cy="218688"/>
          </a:xfrm>
          <a:prstGeom prst="rect">
            <a:avLst/>
          </a:prstGeom>
          <a:solidFill>
            <a:srgbClr val="647486">
              <a:alpha val="6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34C79B4-F55C-446F-AB04-E7D88FB62422}"/>
              </a:ext>
            </a:extLst>
          </p:cNvPr>
          <p:cNvPicPr>
            <a:picLocks noChangeAspect="1"/>
          </p:cNvPicPr>
          <p:nvPr userDrawn="1"/>
        </p:nvPicPr>
        <p:blipFill>
          <a:blip r:embed="rId4"/>
          <a:stretch>
            <a:fillRect/>
          </a:stretch>
        </p:blipFill>
        <p:spPr>
          <a:xfrm>
            <a:off x="770591" y="1921828"/>
            <a:ext cx="771525" cy="1457325"/>
          </a:xfrm>
          <a:prstGeom prst="rect">
            <a:avLst/>
          </a:prstGeom>
        </p:spPr>
      </p:pic>
      <p:sp>
        <p:nvSpPr>
          <p:cNvPr id="103" name="Text Placeholder 5">
            <a:extLst>
              <a:ext uri="{FF2B5EF4-FFF2-40B4-BE49-F238E27FC236}">
                <a16:creationId xmlns:a16="http://schemas.microsoft.com/office/drawing/2014/main" id="{BB509CE4-4F4A-4ABB-BFD6-4B71BFDDA803}"/>
              </a:ext>
            </a:extLst>
          </p:cNvPr>
          <p:cNvSpPr>
            <a:spLocks noGrp="1"/>
          </p:cNvSpPr>
          <p:nvPr userDrawn="1">
            <p:ph type="body" sz="quarter" idx="24" hasCustomPrompt="1"/>
          </p:nvPr>
        </p:nvSpPr>
        <p:spPr>
          <a:xfrm>
            <a:off x="4809152" y="1852369"/>
            <a:ext cx="6690513" cy="3749409"/>
          </a:xfrm>
          <a:prstGeom prst="rect">
            <a:avLst/>
          </a:prstGeom>
        </p:spPr>
        <p:txBody>
          <a:bodyPr/>
          <a:lstStyle>
            <a:lvl1pPr>
              <a:defRPr lang="en-US" sz="18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a:defRPr lang="en-US" sz="1600" kern="1200" dirty="0">
                <a:solidFill>
                  <a:schemeClr val="tx1"/>
                </a:solidFill>
                <a:latin typeface="Arial" panose="020B0604020202020204" pitchFamily="34" charset="0"/>
                <a:ea typeface="+mn-ea"/>
                <a:cs typeface="Arial" panose="020B0604020202020204" pitchFamily="34" charset="0"/>
              </a:defRPr>
            </a:lvl3pPr>
            <a:lvl4pPr>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r>
              <a:rPr lang="en-US" dirty="0"/>
              <a:t>First</a:t>
            </a:r>
          </a:p>
          <a:p>
            <a:pPr marL="617538" lvl="2" indent="-341313" defTabSz="914400" eaLnBrk="1" latinLnBrk="0" hangingPunct="1">
              <a:lnSpc>
                <a:spcPct val="90000"/>
              </a:lnSpc>
              <a:spcBef>
                <a:spcPct val="0"/>
              </a:spcBef>
              <a:spcAft>
                <a:spcPts val="838"/>
              </a:spcAft>
              <a:buFont typeface="Wingdings 3" pitchFamily="18" charset="2"/>
              <a:buChar char="9"/>
            </a:pPr>
            <a:r>
              <a:rPr lang="en-US" dirty="0"/>
              <a:t>Second</a:t>
            </a:r>
          </a:p>
          <a:p>
            <a:pPr marL="998538" lvl="3" indent="-361950" defTabSz="914400" eaLnBrk="1" latinLnBrk="0" hangingPunct="1">
              <a:lnSpc>
                <a:spcPct val="90000"/>
              </a:lnSpc>
              <a:spcBef>
                <a:spcPct val="0"/>
              </a:spcBef>
              <a:spcAft>
                <a:spcPts val="838"/>
              </a:spcAft>
              <a:buFont typeface="Wingdings 3" pitchFamily="18" charset="2"/>
              <a:buChar char="&quot;"/>
            </a:pPr>
            <a:r>
              <a:rPr lang="en-US" dirty="0"/>
              <a:t>Third</a:t>
            </a:r>
          </a:p>
        </p:txBody>
      </p:sp>
    </p:spTree>
    <p:custDataLst>
      <p:tags r:id="rId1"/>
    </p:custDataLst>
    <p:extLst>
      <p:ext uri="{BB962C8B-B14F-4D97-AF65-F5344CB8AC3E}">
        <p14:creationId xmlns:p14="http://schemas.microsoft.com/office/powerpoint/2010/main" val="92172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alysis-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9753747"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9753747"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sp>
        <p:nvSpPr>
          <p:cNvPr id="14" name="Slide Number Placeholder 13">
            <a:extLst>
              <a:ext uri="{FF2B5EF4-FFF2-40B4-BE49-F238E27FC236}">
                <a16:creationId xmlns:a16="http://schemas.microsoft.com/office/drawing/2014/main" id="{427F2671-51E4-4294-B12E-12C3E4624F0F}"/>
              </a:ext>
            </a:extLst>
          </p:cNvPr>
          <p:cNvSpPr>
            <a:spLocks noGrp="1"/>
          </p:cNvSpPr>
          <p:nvPr>
            <p:ph type="sldNum" sz="quarter" idx="25"/>
          </p:nvPr>
        </p:nvSpPr>
        <p:spPr/>
        <p:txBody>
          <a:bodyPr/>
          <a:lstStyle/>
          <a:p>
            <a:fld id="{AEE158EC-8AAB-4AC2-BB01-557722FA2B15}" type="slidenum">
              <a:rPr lang="en-IN" smtClean="0"/>
              <a:pPr/>
              <a:t>‹#›</a:t>
            </a:fld>
            <a:endParaRPr lang="en-IN" dirty="0"/>
          </a:p>
        </p:txBody>
      </p:sp>
      <p:sp>
        <p:nvSpPr>
          <p:cNvPr id="23" name="Shape 1000">
            <a:extLst>
              <a:ext uri="{FF2B5EF4-FFF2-40B4-BE49-F238E27FC236}">
                <a16:creationId xmlns:a16="http://schemas.microsoft.com/office/drawing/2014/main" id="{C361A148-7412-452D-BBEA-5D64C0024EAC}"/>
              </a:ext>
            </a:extLst>
          </p:cNvPr>
          <p:cNvSpPr/>
          <p:nvPr userDrawn="1"/>
        </p:nvSpPr>
        <p:spPr>
          <a:xfrm>
            <a:off x="1230923" y="4198846"/>
            <a:ext cx="9753747" cy="63304"/>
          </a:xfrm>
          <a:prstGeom prst="rect">
            <a:avLst/>
          </a:prstGeom>
          <a:solidFill>
            <a:srgbClr val="14906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4" name="Shape 1001">
            <a:extLst>
              <a:ext uri="{FF2B5EF4-FFF2-40B4-BE49-F238E27FC236}">
                <a16:creationId xmlns:a16="http://schemas.microsoft.com/office/drawing/2014/main" id="{936813CB-73BE-4AE9-937D-70F81C277B8A}"/>
              </a:ext>
            </a:extLst>
          </p:cNvPr>
          <p:cNvSpPr/>
          <p:nvPr userDrawn="1"/>
        </p:nvSpPr>
        <p:spPr>
          <a:xfrm>
            <a:off x="1509462" y="4105578"/>
            <a:ext cx="764423" cy="9327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5" name="Shape 1002">
            <a:extLst>
              <a:ext uri="{FF2B5EF4-FFF2-40B4-BE49-F238E27FC236}">
                <a16:creationId xmlns:a16="http://schemas.microsoft.com/office/drawing/2014/main" id="{70CC7F76-5E9D-4A2B-A86E-FFF12B2CE876}"/>
              </a:ext>
            </a:extLst>
          </p:cNvPr>
          <p:cNvSpPr/>
          <p:nvPr userDrawn="1"/>
        </p:nvSpPr>
        <p:spPr>
          <a:xfrm>
            <a:off x="2273884" y="3969057"/>
            <a:ext cx="764423" cy="22979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1003">
            <a:extLst>
              <a:ext uri="{FF2B5EF4-FFF2-40B4-BE49-F238E27FC236}">
                <a16:creationId xmlns:a16="http://schemas.microsoft.com/office/drawing/2014/main" id="{C5633117-6303-4544-B881-D7CD8E84289C}"/>
              </a:ext>
            </a:extLst>
          </p:cNvPr>
          <p:cNvSpPr/>
          <p:nvPr userDrawn="1"/>
        </p:nvSpPr>
        <p:spPr>
          <a:xfrm>
            <a:off x="3038308" y="3872691"/>
            <a:ext cx="764423" cy="32615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1004">
            <a:extLst>
              <a:ext uri="{FF2B5EF4-FFF2-40B4-BE49-F238E27FC236}">
                <a16:creationId xmlns:a16="http://schemas.microsoft.com/office/drawing/2014/main" id="{5985222D-704C-47F6-99C3-3E90A041FE9B}"/>
              </a:ext>
            </a:extLst>
          </p:cNvPr>
          <p:cNvSpPr/>
          <p:nvPr userDrawn="1"/>
        </p:nvSpPr>
        <p:spPr>
          <a:xfrm>
            <a:off x="3802730" y="3704050"/>
            <a:ext cx="764423" cy="49479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1005">
            <a:extLst>
              <a:ext uri="{FF2B5EF4-FFF2-40B4-BE49-F238E27FC236}">
                <a16:creationId xmlns:a16="http://schemas.microsoft.com/office/drawing/2014/main" id="{7C3B66E6-2D93-4057-B55C-CCC289020FDB}"/>
              </a:ext>
            </a:extLst>
          </p:cNvPr>
          <p:cNvSpPr/>
          <p:nvPr userDrawn="1"/>
        </p:nvSpPr>
        <p:spPr>
          <a:xfrm>
            <a:off x="4567153" y="3559498"/>
            <a:ext cx="764423" cy="63934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1006">
            <a:extLst>
              <a:ext uri="{FF2B5EF4-FFF2-40B4-BE49-F238E27FC236}">
                <a16:creationId xmlns:a16="http://schemas.microsoft.com/office/drawing/2014/main" id="{701E324C-4D5B-46CA-9806-85BFA1AFAD2A}"/>
              </a:ext>
            </a:extLst>
          </p:cNvPr>
          <p:cNvSpPr/>
          <p:nvPr userDrawn="1"/>
        </p:nvSpPr>
        <p:spPr>
          <a:xfrm>
            <a:off x="5331576" y="3398887"/>
            <a:ext cx="764423" cy="799960"/>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1007">
            <a:extLst>
              <a:ext uri="{FF2B5EF4-FFF2-40B4-BE49-F238E27FC236}">
                <a16:creationId xmlns:a16="http://schemas.microsoft.com/office/drawing/2014/main" id="{23128545-AF43-474C-AEDE-E96A6AD27441}"/>
              </a:ext>
            </a:extLst>
          </p:cNvPr>
          <p:cNvSpPr/>
          <p:nvPr userDrawn="1"/>
        </p:nvSpPr>
        <p:spPr>
          <a:xfrm>
            <a:off x="6096000" y="3286460"/>
            <a:ext cx="764423" cy="912387"/>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1"/>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1008">
            <a:extLst>
              <a:ext uri="{FF2B5EF4-FFF2-40B4-BE49-F238E27FC236}">
                <a16:creationId xmlns:a16="http://schemas.microsoft.com/office/drawing/2014/main" id="{1E676820-A040-4B85-946C-25E61ED58C72}"/>
              </a:ext>
            </a:extLst>
          </p:cNvPr>
          <p:cNvSpPr/>
          <p:nvPr userDrawn="1"/>
        </p:nvSpPr>
        <p:spPr>
          <a:xfrm>
            <a:off x="6860422" y="3029481"/>
            <a:ext cx="764423" cy="1169366"/>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2"/>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1009">
            <a:extLst>
              <a:ext uri="{FF2B5EF4-FFF2-40B4-BE49-F238E27FC236}">
                <a16:creationId xmlns:a16="http://schemas.microsoft.com/office/drawing/2014/main" id="{1F567816-EE45-403C-A82A-BB3636E4FC84}"/>
              </a:ext>
            </a:extLst>
          </p:cNvPr>
          <p:cNvSpPr/>
          <p:nvPr userDrawn="1"/>
        </p:nvSpPr>
        <p:spPr>
          <a:xfrm>
            <a:off x="7624846" y="2774866"/>
            <a:ext cx="764423" cy="1423981"/>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3"/>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1010">
            <a:extLst>
              <a:ext uri="{FF2B5EF4-FFF2-40B4-BE49-F238E27FC236}">
                <a16:creationId xmlns:a16="http://schemas.microsoft.com/office/drawing/2014/main" id="{191AA9C1-B0E9-4C4E-92B5-7E45BD53CF7D}"/>
              </a:ext>
            </a:extLst>
          </p:cNvPr>
          <p:cNvSpPr/>
          <p:nvPr userDrawn="1"/>
        </p:nvSpPr>
        <p:spPr>
          <a:xfrm>
            <a:off x="8389268" y="2435218"/>
            <a:ext cx="764423" cy="176362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4"/>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4" name="Shape 1011">
            <a:extLst>
              <a:ext uri="{FF2B5EF4-FFF2-40B4-BE49-F238E27FC236}">
                <a16:creationId xmlns:a16="http://schemas.microsoft.com/office/drawing/2014/main" id="{56439D6F-A65B-4CDE-BDE2-706F655EDD12}"/>
              </a:ext>
            </a:extLst>
          </p:cNvPr>
          <p:cNvSpPr/>
          <p:nvPr userDrawn="1"/>
        </p:nvSpPr>
        <p:spPr>
          <a:xfrm>
            <a:off x="9153692" y="2081874"/>
            <a:ext cx="764423" cy="2116974"/>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5"/>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5" name="Shape 1012">
            <a:extLst>
              <a:ext uri="{FF2B5EF4-FFF2-40B4-BE49-F238E27FC236}">
                <a16:creationId xmlns:a16="http://schemas.microsoft.com/office/drawing/2014/main" id="{06D9061F-435B-4236-9848-AF621BDE2400}"/>
              </a:ext>
            </a:extLst>
          </p:cNvPr>
          <p:cNvSpPr/>
          <p:nvPr userDrawn="1"/>
        </p:nvSpPr>
        <p:spPr>
          <a:xfrm>
            <a:off x="9918114" y="1744589"/>
            <a:ext cx="764423" cy="2454258"/>
          </a:xfrm>
          <a:custGeom>
            <a:avLst/>
            <a:gdLst/>
            <a:ahLst/>
            <a:cxnLst/>
            <a:rect l="0" t="0" r="0" b="0"/>
            <a:pathLst>
              <a:path w="120000" h="120000" extrusionOk="0">
                <a:moveTo>
                  <a:pt x="120000" y="120000"/>
                </a:moveTo>
                <a:cubicBezTo>
                  <a:pt x="0" y="120000"/>
                  <a:pt x="0" y="120000"/>
                  <a:pt x="0" y="120000"/>
                </a:cubicBezTo>
                <a:cubicBezTo>
                  <a:pt x="740" y="120000"/>
                  <a:pt x="18148" y="119778"/>
                  <a:pt x="25925" y="101922"/>
                </a:cubicBezTo>
                <a:cubicBezTo>
                  <a:pt x="33703" y="83733"/>
                  <a:pt x="41296" y="0"/>
                  <a:pt x="60000" y="0"/>
                </a:cubicBezTo>
                <a:cubicBezTo>
                  <a:pt x="78703" y="0"/>
                  <a:pt x="86296" y="83733"/>
                  <a:pt x="94074" y="101922"/>
                </a:cubicBezTo>
                <a:cubicBezTo>
                  <a:pt x="101851" y="119778"/>
                  <a:pt x="119259" y="120000"/>
                  <a:pt x="120000" y="120000"/>
                </a:cubicBezTo>
                <a:close/>
              </a:path>
            </a:pathLst>
          </a:custGeom>
          <a:solidFill>
            <a:schemeClr val="accent6"/>
          </a:solid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nvGrpSpPr>
          <p:cNvPr id="36" name="Shape 1013">
            <a:extLst>
              <a:ext uri="{FF2B5EF4-FFF2-40B4-BE49-F238E27FC236}">
                <a16:creationId xmlns:a16="http://schemas.microsoft.com/office/drawing/2014/main" id="{BF2A5ABF-A778-44E1-98AD-A675251B56B1}"/>
              </a:ext>
            </a:extLst>
          </p:cNvPr>
          <p:cNvGrpSpPr/>
          <p:nvPr userDrawn="1"/>
        </p:nvGrpSpPr>
        <p:grpSpPr>
          <a:xfrm>
            <a:off x="1567506" y="3258829"/>
            <a:ext cx="648327" cy="648329"/>
            <a:chOff x="1379092" y="2228210"/>
            <a:chExt cx="916410" cy="916410"/>
          </a:xfrm>
        </p:grpSpPr>
        <p:sp>
          <p:nvSpPr>
            <p:cNvPr id="37" name="Shape 1014">
              <a:extLst>
                <a:ext uri="{FF2B5EF4-FFF2-40B4-BE49-F238E27FC236}">
                  <a16:creationId xmlns:a16="http://schemas.microsoft.com/office/drawing/2014/main" id="{9D8DE9CF-F32D-48E6-A91E-600AA040B9FA}"/>
                </a:ext>
              </a:extLst>
            </p:cNvPr>
            <p:cNvSpPr/>
            <p:nvPr/>
          </p:nvSpPr>
          <p:spPr>
            <a:xfrm rot="8100000">
              <a:off x="1513297" y="2362416"/>
              <a:ext cx="648000" cy="648000"/>
            </a:xfrm>
            <a:prstGeom prst="teardrop">
              <a:avLst>
                <a:gd name="adj" fmla="val 100000"/>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Open Sans"/>
                <a:ea typeface="Open Sans"/>
                <a:cs typeface="Open Sans"/>
                <a:sym typeface="Open Sans"/>
              </a:endParaRPr>
            </a:p>
          </p:txBody>
        </p:sp>
        <p:sp>
          <p:nvSpPr>
            <p:cNvPr id="38" name="Shape 1015">
              <a:extLst>
                <a:ext uri="{FF2B5EF4-FFF2-40B4-BE49-F238E27FC236}">
                  <a16:creationId xmlns:a16="http://schemas.microsoft.com/office/drawing/2014/main" id="{219814ED-678A-491E-BEAB-5F4FC471523C}"/>
                </a:ext>
              </a:extLst>
            </p:cNvPr>
            <p:cNvSpPr txBox="1"/>
            <p:nvPr/>
          </p:nvSpPr>
          <p:spPr>
            <a:xfrm>
              <a:off x="1561770" y="2460333"/>
              <a:ext cx="551052" cy="43504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Source Sans Pro"/>
                  <a:ea typeface="Source Sans Pro"/>
                  <a:cs typeface="Source Sans Pro"/>
                  <a:sym typeface="Source Sans Pro"/>
                </a:rPr>
                <a:t>1K</a:t>
              </a:r>
            </a:p>
          </p:txBody>
        </p:sp>
      </p:grpSp>
      <p:grpSp>
        <p:nvGrpSpPr>
          <p:cNvPr id="39" name="Shape 1016">
            <a:extLst>
              <a:ext uri="{FF2B5EF4-FFF2-40B4-BE49-F238E27FC236}">
                <a16:creationId xmlns:a16="http://schemas.microsoft.com/office/drawing/2014/main" id="{F83D6300-7EE9-40E4-ACA4-AAFE76EB7E7B}"/>
              </a:ext>
            </a:extLst>
          </p:cNvPr>
          <p:cNvGrpSpPr/>
          <p:nvPr userDrawn="1"/>
        </p:nvGrpSpPr>
        <p:grpSpPr>
          <a:xfrm>
            <a:off x="9976162" y="877117"/>
            <a:ext cx="648328" cy="648328"/>
            <a:chOff x="9976162" y="877117"/>
            <a:chExt cx="648328" cy="648328"/>
          </a:xfrm>
        </p:grpSpPr>
        <p:sp>
          <p:nvSpPr>
            <p:cNvPr id="40" name="Shape 1017">
              <a:extLst>
                <a:ext uri="{FF2B5EF4-FFF2-40B4-BE49-F238E27FC236}">
                  <a16:creationId xmlns:a16="http://schemas.microsoft.com/office/drawing/2014/main" id="{09B8D7A2-1EF4-4804-B092-50D854F8F058}"/>
                </a:ext>
              </a:extLst>
            </p:cNvPr>
            <p:cNvSpPr/>
            <p:nvPr/>
          </p:nvSpPr>
          <p:spPr>
            <a:xfrm rot="8100000">
              <a:off x="10071107" y="972062"/>
              <a:ext cx="458437" cy="458438"/>
            </a:xfrm>
            <a:prstGeom prst="teardrop">
              <a:avLst>
                <a:gd name="adj" fmla="val 100000"/>
              </a:avLst>
            </a:prstGeom>
            <a:solidFill>
              <a:schemeClr val="accent6"/>
            </a:solidFill>
            <a:ln>
              <a:noFill/>
            </a:ln>
          </p:spPr>
          <p:txBody>
            <a:bodyPr lIns="91425" tIns="45700" rIns="91425" bIns="45700" anchor="ctr" anchorCtr="0">
              <a:noAutofit/>
            </a:bodyPr>
            <a:lstStyle/>
            <a:p>
              <a:pPr marL="0" marR="0" lvl="0" indent="0" algn="ctr" rtl="0">
                <a:spcBef>
                  <a:spcPts val="0"/>
                </a:spcBef>
                <a:buNone/>
              </a:pPr>
              <a:endParaRPr sz="1351">
                <a:solidFill>
                  <a:schemeClr val="lt1"/>
                </a:solidFill>
                <a:latin typeface="Calibri"/>
                <a:ea typeface="Calibri"/>
                <a:cs typeface="Calibri"/>
                <a:sym typeface="Calibri"/>
              </a:endParaRPr>
            </a:p>
          </p:txBody>
        </p:sp>
        <p:sp>
          <p:nvSpPr>
            <p:cNvPr id="41" name="Shape 1018">
              <a:extLst>
                <a:ext uri="{FF2B5EF4-FFF2-40B4-BE49-F238E27FC236}">
                  <a16:creationId xmlns:a16="http://schemas.microsoft.com/office/drawing/2014/main" id="{212C91C1-98B5-477F-931F-1C9A544E264C}"/>
                </a:ext>
              </a:extLst>
            </p:cNvPr>
            <p:cNvSpPr txBox="1"/>
            <p:nvPr/>
          </p:nvSpPr>
          <p:spPr>
            <a:xfrm>
              <a:off x="10097385" y="1041336"/>
              <a:ext cx="405880"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chemeClr val="lt1"/>
                  </a:solidFill>
                  <a:latin typeface="Open Sans"/>
                  <a:ea typeface="Open Sans"/>
                  <a:cs typeface="Open Sans"/>
                  <a:sym typeface="Open Sans"/>
                </a:rPr>
                <a:t>8K</a:t>
              </a:r>
            </a:p>
          </p:txBody>
        </p:sp>
      </p:grpSp>
      <p:sp>
        <p:nvSpPr>
          <p:cNvPr id="42" name="Shape 1019">
            <a:extLst>
              <a:ext uri="{FF2B5EF4-FFF2-40B4-BE49-F238E27FC236}">
                <a16:creationId xmlns:a16="http://schemas.microsoft.com/office/drawing/2014/main" id="{8D856D0B-8111-4C39-B745-AAAEC13C2E11}"/>
              </a:ext>
            </a:extLst>
          </p:cNvPr>
          <p:cNvSpPr/>
          <p:nvPr userDrawn="1"/>
        </p:nvSpPr>
        <p:spPr>
          <a:xfrm>
            <a:off x="1259775" y="1796284"/>
            <a:ext cx="179999" cy="179999"/>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5" name="Shape 1022">
            <a:extLst>
              <a:ext uri="{FF2B5EF4-FFF2-40B4-BE49-F238E27FC236}">
                <a16:creationId xmlns:a16="http://schemas.microsoft.com/office/drawing/2014/main" id="{F8E3D253-EFC4-480D-B40E-EE4D9237AD55}"/>
              </a:ext>
            </a:extLst>
          </p:cNvPr>
          <p:cNvSpPr/>
          <p:nvPr/>
        </p:nvSpPr>
        <p:spPr>
          <a:xfrm>
            <a:off x="1230923" y="4819893"/>
            <a:ext cx="164675" cy="16467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53" name="Shape 1030">
            <a:extLst>
              <a:ext uri="{FF2B5EF4-FFF2-40B4-BE49-F238E27FC236}">
                <a16:creationId xmlns:a16="http://schemas.microsoft.com/office/drawing/2014/main" id="{1DD53336-1C4C-445B-ACF1-3F47C2E34F8C}"/>
              </a:ext>
            </a:extLst>
          </p:cNvPr>
          <p:cNvSpPr/>
          <p:nvPr/>
        </p:nvSpPr>
        <p:spPr>
          <a:xfrm>
            <a:off x="7965129" y="4808043"/>
            <a:ext cx="164675" cy="164675"/>
          </a:xfrm>
          <a:prstGeom prst="ellipse">
            <a:avLst/>
          </a:prstGeom>
          <a:solidFill>
            <a:schemeClr val="accent5"/>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5" name="Shape 1038">
            <a:extLst>
              <a:ext uri="{FF2B5EF4-FFF2-40B4-BE49-F238E27FC236}">
                <a16:creationId xmlns:a16="http://schemas.microsoft.com/office/drawing/2014/main" id="{BCCDA474-3E96-4FCC-AAAF-62182F4E2E22}"/>
              </a:ext>
            </a:extLst>
          </p:cNvPr>
          <p:cNvSpPr/>
          <p:nvPr/>
        </p:nvSpPr>
        <p:spPr>
          <a:xfrm>
            <a:off x="4561947" y="4808564"/>
            <a:ext cx="164675" cy="164675"/>
          </a:xfrm>
          <a:prstGeom prst="ellipse">
            <a:avLst/>
          </a:prstGeom>
          <a:solidFill>
            <a:schemeClr val="accent4"/>
          </a:solidFill>
          <a:ln>
            <a:noFill/>
          </a:ln>
        </p:spPr>
        <p:txBody>
          <a:bodyPr lIns="91425" tIns="45700" rIns="91425" bIns="45700" anchor="ctr" anchorCtr="0">
            <a:noAutofit/>
          </a:bodyPr>
          <a:lstStyle/>
          <a:p>
            <a:pPr marL="0" marR="0" lvl="0" indent="0" algn="ctr" rtl="0">
              <a:spcBef>
                <a:spcPts val="0"/>
              </a:spcBef>
              <a:buNone/>
            </a:pPr>
            <a:endParaRPr sz="1800">
              <a:solidFill>
                <a:srgbClr val="656D78"/>
              </a:solidFill>
              <a:latin typeface="Calibri"/>
              <a:ea typeface="Calibri"/>
              <a:cs typeface="Calibri"/>
              <a:sym typeface="Calibri"/>
            </a:endParaRPr>
          </a:p>
        </p:txBody>
      </p:sp>
      <p:sp>
        <p:nvSpPr>
          <p:cNvPr id="68" name="Text Placeholder 5">
            <a:extLst>
              <a:ext uri="{FF2B5EF4-FFF2-40B4-BE49-F238E27FC236}">
                <a16:creationId xmlns:a16="http://schemas.microsoft.com/office/drawing/2014/main" id="{FE92763C-E53E-46F4-B97E-30E7D745A668}"/>
              </a:ext>
            </a:extLst>
          </p:cNvPr>
          <p:cNvSpPr>
            <a:spLocks noGrp="1"/>
          </p:cNvSpPr>
          <p:nvPr>
            <p:ph type="body" sz="quarter" idx="26" hasCustomPrompt="1"/>
          </p:nvPr>
        </p:nvSpPr>
        <p:spPr>
          <a:xfrm>
            <a:off x="1567503" y="1704654"/>
            <a:ext cx="7145673" cy="1047547"/>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 All corresponding content can be placed here. The contents font sizes, bullets, sub bullets styling are predefined. 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a:p>
            <a:pPr marL="0" lvl="0" indent="0" defTabSz="914400" eaLnBrk="1" latinLnBrk="0" hangingPunct="1">
              <a:lnSpc>
                <a:spcPct val="90000"/>
              </a:lnSpc>
              <a:spcBef>
                <a:spcPct val="0"/>
              </a:spcBef>
              <a:spcAft>
                <a:spcPts val="838"/>
              </a:spcAft>
              <a:buFont typeface="Arial" panose="020B0604020202020204" pitchFamily="34" charset="0"/>
            </a:pPr>
            <a:endParaRPr lang="en-US" dirty="0"/>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9" name="Text Placeholder 5">
            <a:extLst>
              <a:ext uri="{FF2B5EF4-FFF2-40B4-BE49-F238E27FC236}">
                <a16:creationId xmlns:a16="http://schemas.microsoft.com/office/drawing/2014/main" id="{A199FACC-7BFD-44CA-B7FE-781E42B0B613}"/>
              </a:ext>
            </a:extLst>
          </p:cNvPr>
          <p:cNvSpPr>
            <a:spLocks noGrp="1"/>
          </p:cNvSpPr>
          <p:nvPr>
            <p:ph type="body" sz="quarter" idx="27" hasCustomPrompt="1"/>
          </p:nvPr>
        </p:nvSpPr>
        <p:spPr>
          <a:xfrm>
            <a:off x="1429718"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0" name="Text Placeholder 62">
            <a:extLst>
              <a:ext uri="{FF2B5EF4-FFF2-40B4-BE49-F238E27FC236}">
                <a16:creationId xmlns:a16="http://schemas.microsoft.com/office/drawing/2014/main" id="{62DD1E04-C0BD-4785-A83C-2C790867F582}"/>
              </a:ext>
            </a:extLst>
          </p:cNvPr>
          <p:cNvSpPr>
            <a:spLocks noGrp="1"/>
          </p:cNvSpPr>
          <p:nvPr>
            <p:ph type="body" sz="quarter" idx="34" hasCustomPrompt="1"/>
          </p:nvPr>
        </p:nvSpPr>
        <p:spPr>
          <a:xfrm>
            <a:off x="1439774" y="4783988"/>
            <a:ext cx="2984023" cy="362766"/>
          </a:xfrm>
          <a:prstGeom prst="rect">
            <a:avLst/>
          </a:prstGeom>
        </p:spPr>
        <p:txBody>
          <a:bodyPr/>
          <a:lstStyle>
            <a:lvl1pPr algn="l">
              <a:defRPr b="1"/>
            </a:lvl1pPr>
          </a:lstStyle>
          <a:p>
            <a:pPr lvl="0"/>
            <a:r>
              <a:rPr lang="en-US" dirty="0"/>
              <a:t>Heading 1</a:t>
            </a:r>
          </a:p>
        </p:txBody>
      </p:sp>
      <p:sp>
        <p:nvSpPr>
          <p:cNvPr id="71" name="Text Placeholder 5">
            <a:extLst>
              <a:ext uri="{FF2B5EF4-FFF2-40B4-BE49-F238E27FC236}">
                <a16:creationId xmlns:a16="http://schemas.microsoft.com/office/drawing/2014/main" id="{9B3EEA28-DAD9-4672-83F9-97990AF4CE86}"/>
              </a:ext>
            </a:extLst>
          </p:cNvPr>
          <p:cNvSpPr>
            <a:spLocks noGrp="1"/>
          </p:cNvSpPr>
          <p:nvPr>
            <p:ph type="body" sz="quarter" idx="35" hasCustomPrompt="1"/>
          </p:nvPr>
        </p:nvSpPr>
        <p:spPr>
          <a:xfrm>
            <a:off x="4854716"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2" name="Text Placeholder 62">
            <a:extLst>
              <a:ext uri="{FF2B5EF4-FFF2-40B4-BE49-F238E27FC236}">
                <a16:creationId xmlns:a16="http://schemas.microsoft.com/office/drawing/2014/main" id="{97CC2D83-EBD0-48C5-8C6D-76E8CDA07E1B}"/>
              </a:ext>
            </a:extLst>
          </p:cNvPr>
          <p:cNvSpPr>
            <a:spLocks noGrp="1"/>
          </p:cNvSpPr>
          <p:nvPr>
            <p:ph type="body" sz="quarter" idx="36" hasCustomPrompt="1"/>
          </p:nvPr>
        </p:nvSpPr>
        <p:spPr>
          <a:xfrm>
            <a:off x="4864772" y="4783988"/>
            <a:ext cx="2984023" cy="362766"/>
          </a:xfrm>
          <a:prstGeom prst="rect">
            <a:avLst/>
          </a:prstGeom>
        </p:spPr>
        <p:txBody>
          <a:bodyPr/>
          <a:lstStyle>
            <a:lvl1pPr algn="l">
              <a:defRPr b="1"/>
            </a:lvl1pPr>
          </a:lstStyle>
          <a:p>
            <a:pPr lvl="0"/>
            <a:r>
              <a:rPr lang="en-US" dirty="0"/>
              <a:t>Heading 2</a:t>
            </a:r>
          </a:p>
        </p:txBody>
      </p:sp>
      <p:sp>
        <p:nvSpPr>
          <p:cNvPr id="73" name="Text Placeholder 5">
            <a:extLst>
              <a:ext uri="{FF2B5EF4-FFF2-40B4-BE49-F238E27FC236}">
                <a16:creationId xmlns:a16="http://schemas.microsoft.com/office/drawing/2014/main" id="{22EB7933-D3A1-4AFE-A76D-B23B79FCAF5A}"/>
              </a:ext>
            </a:extLst>
          </p:cNvPr>
          <p:cNvSpPr>
            <a:spLocks noGrp="1"/>
          </p:cNvSpPr>
          <p:nvPr>
            <p:ph type="body" sz="quarter" idx="37" hasCustomPrompt="1"/>
          </p:nvPr>
        </p:nvSpPr>
        <p:spPr>
          <a:xfrm>
            <a:off x="8236082" y="5190572"/>
            <a:ext cx="2984020" cy="713853"/>
          </a:xfrm>
          <a:prstGeom prst="rect">
            <a:avLst/>
          </a:prstGeom>
        </p:spPr>
        <p:txBody>
          <a:bodyPr/>
          <a:lstStyle>
            <a:lvl1pPr algn="l">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l">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74" name="Text Placeholder 62">
            <a:extLst>
              <a:ext uri="{FF2B5EF4-FFF2-40B4-BE49-F238E27FC236}">
                <a16:creationId xmlns:a16="http://schemas.microsoft.com/office/drawing/2014/main" id="{1147C4C1-7140-4B36-815E-FC8EDC182DE5}"/>
              </a:ext>
            </a:extLst>
          </p:cNvPr>
          <p:cNvSpPr>
            <a:spLocks noGrp="1"/>
          </p:cNvSpPr>
          <p:nvPr>
            <p:ph type="body" sz="quarter" idx="38" hasCustomPrompt="1"/>
          </p:nvPr>
        </p:nvSpPr>
        <p:spPr>
          <a:xfrm>
            <a:off x="8246138" y="4783988"/>
            <a:ext cx="2984023" cy="362766"/>
          </a:xfrm>
          <a:prstGeom prst="rect">
            <a:avLst/>
          </a:prstGeom>
        </p:spPr>
        <p:txBody>
          <a:bodyPr/>
          <a:lstStyle>
            <a:lvl1pPr algn="l">
              <a:defRPr b="1"/>
            </a:lvl1pPr>
          </a:lstStyle>
          <a:p>
            <a:pPr lvl="0"/>
            <a:r>
              <a:rPr lang="en-US" dirty="0"/>
              <a:t>Heading 3</a:t>
            </a:r>
          </a:p>
        </p:txBody>
      </p:sp>
    </p:spTree>
    <p:custDataLst>
      <p:tags r:id="rId1"/>
    </p:custDataLst>
    <p:extLst>
      <p:ext uri="{BB962C8B-B14F-4D97-AF65-F5344CB8AC3E}">
        <p14:creationId xmlns:p14="http://schemas.microsoft.com/office/powerpoint/2010/main" val="784858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xa-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862">
            <a:extLst>
              <a:ext uri="{FF2B5EF4-FFF2-40B4-BE49-F238E27FC236}">
                <a16:creationId xmlns:a16="http://schemas.microsoft.com/office/drawing/2014/main" id="{7BA38315-7E43-4D5E-A895-6B06D89C0926}"/>
              </a:ext>
            </a:extLst>
          </p:cNvPr>
          <p:cNvGrpSpPr/>
          <p:nvPr userDrawn="1"/>
        </p:nvGrpSpPr>
        <p:grpSpPr>
          <a:xfrm>
            <a:off x="616489" y="1781438"/>
            <a:ext cx="4118606" cy="3898704"/>
            <a:chOff x="4036696" y="1781438"/>
            <a:chExt cx="4118606" cy="3898704"/>
          </a:xfrm>
        </p:grpSpPr>
        <p:grpSp>
          <p:nvGrpSpPr>
            <p:cNvPr id="5" name="Shape 863">
              <a:extLst>
                <a:ext uri="{FF2B5EF4-FFF2-40B4-BE49-F238E27FC236}">
                  <a16:creationId xmlns:a16="http://schemas.microsoft.com/office/drawing/2014/main" id="{6FD992BF-99AD-4FAE-AF03-9033C06198BB}"/>
                </a:ext>
              </a:extLst>
            </p:cNvPr>
            <p:cNvGrpSpPr/>
            <p:nvPr/>
          </p:nvGrpSpPr>
          <p:grpSpPr>
            <a:xfrm>
              <a:off x="4036696" y="2918588"/>
              <a:ext cx="1791108" cy="1022485"/>
              <a:chOff x="4036696" y="2918588"/>
              <a:chExt cx="1791108" cy="1022485"/>
            </a:xfrm>
          </p:grpSpPr>
          <p:sp>
            <p:nvSpPr>
              <p:cNvPr id="21" name="Shape 864">
                <a:extLst>
                  <a:ext uri="{FF2B5EF4-FFF2-40B4-BE49-F238E27FC236}">
                    <a16:creationId xmlns:a16="http://schemas.microsoft.com/office/drawing/2014/main" id="{3D0E6F61-9056-487C-84CD-6A8508FE98E0}"/>
                  </a:ext>
                </a:extLst>
              </p:cNvPr>
              <p:cNvSpPr/>
              <p:nvPr/>
            </p:nvSpPr>
            <p:spPr>
              <a:xfrm>
                <a:off x="4036696" y="2918588"/>
                <a:ext cx="1791108" cy="1022485"/>
              </a:xfrm>
              <a:custGeom>
                <a:avLst/>
                <a:gdLst/>
                <a:ahLst/>
                <a:cxnLst/>
                <a:rect l="0" t="0" r="0" b="0"/>
                <a:pathLst>
                  <a:path w="120000" h="120000" extrusionOk="0">
                    <a:moveTo>
                      <a:pt x="89605" y="33766"/>
                    </a:moveTo>
                    <a:cubicBezTo>
                      <a:pt x="90575" y="30811"/>
                      <a:pt x="92968" y="28388"/>
                      <a:pt x="94921" y="28388"/>
                    </a:cubicBezTo>
                    <a:lnTo>
                      <a:pt x="107605" y="28388"/>
                    </a:lnTo>
                    <a:cubicBezTo>
                      <a:pt x="109552" y="28388"/>
                      <a:pt x="111945" y="30811"/>
                      <a:pt x="112921" y="33766"/>
                    </a:cubicBezTo>
                    <a:lnTo>
                      <a:pt x="119263" y="53011"/>
                    </a:lnTo>
                    <a:cubicBezTo>
                      <a:pt x="120239" y="55972"/>
                      <a:pt x="120239" y="60811"/>
                      <a:pt x="119263" y="63766"/>
                    </a:cubicBezTo>
                    <a:lnTo>
                      <a:pt x="112921" y="83011"/>
                    </a:lnTo>
                    <a:cubicBezTo>
                      <a:pt x="111945" y="85966"/>
                      <a:pt x="109552" y="88388"/>
                      <a:pt x="107605" y="88388"/>
                    </a:cubicBezTo>
                    <a:lnTo>
                      <a:pt x="94921" y="88388"/>
                    </a:lnTo>
                    <a:cubicBezTo>
                      <a:pt x="92968" y="88388"/>
                      <a:pt x="90575" y="85966"/>
                      <a:pt x="89605" y="83011"/>
                    </a:cubicBezTo>
                    <a:lnTo>
                      <a:pt x="86063" y="72277"/>
                    </a:lnTo>
                    <a:cubicBezTo>
                      <a:pt x="85087" y="69316"/>
                      <a:pt x="82694" y="66900"/>
                      <a:pt x="80747" y="66900"/>
                    </a:cubicBezTo>
                    <a:lnTo>
                      <a:pt x="79325" y="66900"/>
                    </a:lnTo>
                    <a:cubicBezTo>
                      <a:pt x="77378" y="66900"/>
                      <a:pt x="74985" y="69316"/>
                      <a:pt x="74009" y="72277"/>
                    </a:cubicBezTo>
                    <a:lnTo>
                      <a:pt x="60052" y="114622"/>
                    </a:lnTo>
                    <a:cubicBezTo>
                      <a:pt x="59076" y="117577"/>
                      <a:pt x="56683" y="120000"/>
                      <a:pt x="54737" y="120000"/>
                    </a:cubicBezTo>
                    <a:lnTo>
                      <a:pt x="22278" y="120000"/>
                    </a:lnTo>
                    <a:cubicBezTo>
                      <a:pt x="20326" y="120000"/>
                      <a:pt x="17933" y="117577"/>
                      <a:pt x="16957" y="114622"/>
                    </a:cubicBezTo>
                    <a:lnTo>
                      <a:pt x="730" y="65377"/>
                    </a:lnTo>
                    <a:cubicBezTo>
                      <a:pt x="-245" y="62416"/>
                      <a:pt x="-245" y="57577"/>
                      <a:pt x="730" y="54622"/>
                    </a:cubicBezTo>
                    <a:lnTo>
                      <a:pt x="16957" y="5377"/>
                    </a:lnTo>
                    <a:cubicBezTo>
                      <a:pt x="17933" y="2422"/>
                      <a:pt x="20326" y="0"/>
                      <a:pt x="22278" y="0"/>
                    </a:cubicBezTo>
                    <a:lnTo>
                      <a:pt x="54737" y="0"/>
                    </a:lnTo>
                    <a:cubicBezTo>
                      <a:pt x="56683" y="0"/>
                      <a:pt x="59076" y="2422"/>
                      <a:pt x="60052" y="5377"/>
                    </a:cubicBezTo>
                    <a:lnTo>
                      <a:pt x="74009" y="47722"/>
                    </a:lnTo>
                    <a:cubicBezTo>
                      <a:pt x="74985" y="50683"/>
                      <a:pt x="77378" y="53100"/>
                      <a:pt x="79325" y="53100"/>
                    </a:cubicBezTo>
                    <a:lnTo>
                      <a:pt x="79687" y="53100"/>
                    </a:lnTo>
                    <a:cubicBezTo>
                      <a:pt x="81634" y="53100"/>
                      <a:pt x="84027" y="50683"/>
                      <a:pt x="85003" y="47722"/>
                    </a:cubicBezTo>
                    <a:cubicBezTo>
                      <a:pt x="85003" y="47722"/>
                      <a:pt x="89605" y="33766"/>
                      <a:pt x="89605" y="33766"/>
                    </a:cubicBezTo>
                    <a:close/>
                  </a:path>
                </a:pathLst>
              </a:custGeom>
              <a:solidFill>
                <a:schemeClr val="accent6"/>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865">
                <a:extLst>
                  <a:ext uri="{FF2B5EF4-FFF2-40B4-BE49-F238E27FC236}">
                    <a16:creationId xmlns:a16="http://schemas.microsoft.com/office/drawing/2014/main" id="{C128E3B5-C3F9-4000-9170-0D0E18CD0054}"/>
                  </a:ext>
                </a:extLst>
              </p:cNvPr>
              <p:cNvSpPr/>
              <p:nvPr/>
            </p:nvSpPr>
            <p:spPr>
              <a:xfrm>
                <a:off x="4452564" y="3289335"/>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6" name="Shape 866">
              <a:extLst>
                <a:ext uri="{FF2B5EF4-FFF2-40B4-BE49-F238E27FC236}">
                  <a16:creationId xmlns:a16="http://schemas.microsoft.com/office/drawing/2014/main" id="{1F261C6A-A9A2-486A-85D9-1663FEA9C7FD}"/>
                </a:ext>
              </a:extLst>
            </p:cNvPr>
            <p:cNvGrpSpPr/>
            <p:nvPr/>
          </p:nvGrpSpPr>
          <p:grpSpPr>
            <a:xfrm>
              <a:off x="5040846" y="1781438"/>
              <a:ext cx="1334646" cy="1571209"/>
              <a:chOff x="5040846" y="1781438"/>
              <a:chExt cx="1334646" cy="1571209"/>
            </a:xfrm>
          </p:grpSpPr>
          <p:sp>
            <p:nvSpPr>
              <p:cNvPr id="19" name="Shape 867">
                <a:extLst>
                  <a:ext uri="{FF2B5EF4-FFF2-40B4-BE49-F238E27FC236}">
                    <a16:creationId xmlns:a16="http://schemas.microsoft.com/office/drawing/2014/main" id="{E6EF41FF-503D-42A1-B60B-E77000EC23F4}"/>
                  </a:ext>
                </a:extLst>
              </p:cNvPr>
              <p:cNvSpPr/>
              <p:nvPr/>
            </p:nvSpPr>
            <p:spPr>
              <a:xfrm>
                <a:off x="5040846" y="1781438"/>
                <a:ext cx="1334646" cy="1571209"/>
              </a:xfrm>
              <a:custGeom>
                <a:avLst/>
                <a:gdLst/>
                <a:ahLst/>
                <a:cxnLst/>
                <a:rect l="0" t="0" r="0" b="0"/>
                <a:pathLst>
                  <a:path w="120000" h="120000" extrusionOk="0">
                    <a:moveTo>
                      <a:pt x="103365" y="80955"/>
                    </a:moveTo>
                    <a:cubicBezTo>
                      <a:pt x="105985" y="80955"/>
                      <a:pt x="109197" y="82527"/>
                      <a:pt x="110504" y="84455"/>
                    </a:cubicBezTo>
                    <a:lnTo>
                      <a:pt x="119016" y="96977"/>
                    </a:lnTo>
                    <a:cubicBezTo>
                      <a:pt x="120323" y="98900"/>
                      <a:pt x="120323" y="102050"/>
                      <a:pt x="119016" y="103977"/>
                    </a:cubicBezTo>
                    <a:lnTo>
                      <a:pt x="110504" y="116500"/>
                    </a:lnTo>
                    <a:cubicBezTo>
                      <a:pt x="109197" y="118427"/>
                      <a:pt x="105985" y="120000"/>
                      <a:pt x="103365" y="120000"/>
                    </a:cubicBezTo>
                    <a:lnTo>
                      <a:pt x="86345" y="120000"/>
                    </a:lnTo>
                    <a:cubicBezTo>
                      <a:pt x="83725" y="120000"/>
                      <a:pt x="80513" y="118427"/>
                      <a:pt x="79206" y="116500"/>
                    </a:cubicBezTo>
                    <a:lnTo>
                      <a:pt x="70694" y="103977"/>
                    </a:lnTo>
                    <a:cubicBezTo>
                      <a:pt x="69386" y="102050"/>
                      <a:pt x="69386" y="98900"/>
                      <a:pt x="70694" y="96977"/>
                    </a:cubicBezTo>
                    <a:lnTo>
                      <a:pt x="75447" y="89988"/>
                    </a:lnTo>
                    <a:cubicBezTo>
                      <a:pt x="76754" y="88066"/>
                      <a:pt x="76754" y="84916"/>
                      <a:pt x="75441" y="82994"/>
                    </a:cubicBezTo>
                    <a:lnTo>
                      <a:pt x="74492" y="81588"/>
                    </a:lnTo>
                    <a:cubicBezTo>
                      <a:pt x="73185" y="79666"/>
                      <a:pt x="69973" y="78088"/>
                      <a:pt x="67359" y="78088"/>
                    </a:cubicBezTo>
                    <a:lnTo>
                      <a:pt x="29895" y="78088"/>
                    </a:lnTo>
                    <a:cubicBezTo>
                      <a:pt x="27281" y="78088"/>
                      <a:pt x="24069" y="76516"/>
                      <a:pt x="22762" y="74588"/>
                    </a:cubicBezTo>
                    <a:lnTo>
                      <a:pt x="977" y="42544"/>
                    </a:lnTo>
                    <a:cubicBezTo>
                      <a:pt x="-329" y="40622"/>
                      <a:pt x="-329" y="37472"/>
                      <a:pt x="977" y="35544"/>
                    </a:cubicBezTo>
                    <a:lnTo>
                      <a:pt x="22762" y="3500"/>
                    </a:lnTo>
                    <a:cubicBezTo>
                      <a:pt x="24069" y="1572"/>
                      <a:pt x="27281" y="0"/>
                      <a:pt x="29895" y="0"/>
                    </a:cubicBezTo>
                    <a:lnTo>
                      <a:pt x="73459" y="0"/>
                    </a:lnTo>
                    <a:cubicBezTo>
                      <a:pt x="76073" y="0"/>
                      <a:pt x="79285" y="1572"/>
                      <a:pt x="80597" y="3500"/>
                    </a:cubicBezTo>
                    <a:lnTo>
                      <a:pt x="102376" y="35544"/>
                    </a:lnTo>
                    <a:cubicBezTo>
                      <a:pt x="103683" y="37472"/>
                      <a:pt x="103683" y="40622"/>
                      <a:pt x="102376" y="42544"/>
                    </a:cubicBezTo>
                    <a:lnTo>
                      <a:pt x="83647" y="70100"/>
                    </a:lnTo>
                    <a:cubicBezTo>
                      <a:pt x="82340" y="72027"/>
                      <a:pt x="82340" y="75177"/>
                      <a:pt x="83647" y="77100"/>
                    </a:cubicBezTo>
                    <a:lnTo>
                      <a:pt x="83887" y="77455"/>
                    </a:lnTo>
                    <a:cubicBezTo>
                      <a:pt x="85194" y="79377"/>
                      <a:pt x="88406" y="80955"/>
                      <a:pt x="91020" y="80955"/>
                    </a:cubicBezTo>
                    <a:cubicBezTo>
                      <a:pt x="91020" y="80955"/>
                      <a:pt x="103365" y="80955"/>
                      <a:pt x="103365" y="80955"/>
                    </a:cubicBezTo>
                    <a:close/>
                  </a:path>
                </a:pathLst>
              </a:custGeom>
              <a:solidFill>
                <a:schemeClr val="accent1"/>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868">
                <a:extLst>
                  <a:ext uri="{FF2B5EF4-FFF2-40B4-BE49-F238E27FC236}">
                    <a16:creationId xmlns:a16="http://schemas.microsoft.com/office/drawing/2014/main" id="{5D281440-7A38-488C-B200-547BFFE80CA7}"/>
                  </a:ext>
                </a:extLst>
              </p:cNvPr>
              <p:cNvSpPr/>
              <p:nvPr/>
            </p:nvSpPr>
            <p:spPr>
              <a:xfrm>
                <a:off x="5449137" y="2139500"/>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7" name="Shape 869">
              <a:extLst>
                <a:ext uri="{FF2B5EF4-FFF2-40B4-BE49-F238E27FC236}">
                  <a16:creationId xmlns:a16="http://schemas.microsoft.com/office/drawing/2014/main" id="{6A280B04-89BB-41BD-B5E3-DE2302C27F40}"/>
                </a:ext>
              </a:extLst>
            </p:cNvPr>
            <p:cNvGrpSpPr/>
            <p:nvPr/>
          </p:nvGrpSpPr>
          <p:grpSpPr>
            <a:xfrm>
              <a:off x="6364196" y="2087338"/>
              <a:ext cx="1310871" cy="1584933"/>
              <a:chOff x="6364196" y="2087338"/>
              <a:chExt cx="1310871" cy="1584933"/>
            </a:xfrm>
          </p:grpSpPr>
          <p:sp>
            <p:nvSpPr>
              <p:cNvPr id="17" name="Shape 870">
                <a:extLst>
                  <a:ext uri="{FF2B5EF4-FFF2-40B4-BE49-F238E27FC236}">
                    <a16:creationId xmlns:a16="http://schemas.microsoft.com/office/drawing/2014/main" id="{C7CB4680-4E04-456D-8CE7-A0B453806014}"/>
                  </a:ext>
                </a:extLst>
              </p:cNvPr>
              <p:cNvSpPr/>
              <p:nvPr/>
            </p:nvSpPr>
            <p:spPr>
              <a:xfrm>
                <a:off x="6364196" y="2087338"/>
                <a:ext cx="1310871" cy="1584933"/>
              </a:xfrm>
              <a:custGeom>
                <a:avLst/>
                <a:gdLst/>
                <a:ahLst/>
                <a:cxnLst/>
                <a:rect l="0" t="0" r="0" b="0"/>
                <a:pathLst>
                  <a:path w="120000" h="120000" extrusionOk="0">
                    <a:moveTo>
                      <a:pt x="50193" y="97177"/>
                    </a:moveTo>
                    <a:cubicBezTo>
                      <a:pt x="51522" y="99083"/>
                      <a:pt x="51522" y="102205"/>
                      <a:pt x="50193" y="104116"/>
                    </a:cubicBezTo>
                    <a:lnTo>
                      <a:pt x="41523" y="116533"/>
                    </a:lnTo>
                    <a:cubicBezTo>
                      <a:pt x="40193" y="118438"/>
                      <a:pt x="36925" y="120000"/>
                      <a:pt x="34260" y="120000"/>
                    </a:cubicBezTo>
                    <a:lnTo>
                      <a:pt x="16926" y="120000"/>
                    </a:lnTo>
                    <a:cubicBezTo>
                      <a:pt x="14261" y="120000"/>
                      <a:pt x="10993" y="118438"/>
                      <a:pt x="9664" y="116533"/>
                    </a:cubicBezTo>
                    <a:lnTo>
                      <a:pt x="994" y="104116"/>
                    </a:lnTo>
                    <a:cubicBezTo>
                      <a:pt x="-335" y="102205"/>
                      <a:pt x="-335" y="99083"/>
                      <a:pt x="994" y="97177"/>
                    </a:cubicBezTo>
                    <a:lnTo>
                      <a:pt x="9664" y="84761"/>
                    </a:lnTo>
                    <a:cubicBezTo>
                      <a:pt x="10993" y="82855"/>
                      <a:pt x="14261" y="81294"/>
                      <a:pt x="16926" y="81294"/>
                    </a:cubicBezTo>
                    <a:lnTo>
                      <a:pt x="26596" y="81294"/>
                    </a:lnTo>
                    <a:cubicBezTo>
                      <a:pt x="29261" y="81294"/>
                      <a:pt x="32529" y="79733"/>
                      <a:pt x="33864" y="77822"/>
                    </a:cubicBezTo>
                    <a:lnTo>
                      <a:pt x="34830" y="76433"/>
                    </a:lnTo>
                    <a:cubicBezTo>
                      <a:pt x="36165" y="74527"/>
                      <a:pt x="36165" y="71405"/>
                      <a:pt x="34830" y="69494"/>
                    </a:cubicBezTo>
                    <a:lnTo>
                      <a:pt x="15764" y="42177"/>
                    </a:lnTo>
                    <a:cubicBezTo>
                      <a:pt x="14429" y="40266"/>
                      <a:pt x="14429" y="37144"/>
                      <a:pt x="15764" y="35238"/>
                    </a:cubicBezTo>
                    <a:lnTo>
                      <a:pt x="37936" y="3466"/>
                    </a:lnTo>
                    <a:cubicBezTo>
                      <a:pt x="39271" y="1561"/>
                      <a:pt x="42539" y="0"/>
                      <a:pt x="45204" y="0"/>
                    </a:cubicBezTo>
                    <a:lnTo>
                      <a:pt x="89560" y="0"/>
                    </a:lnTo>
                    <a:cubicBezTo>
                      <a:pt x="92219" y="0"/>
                      <a:pt x="95492" y="1561"/>
                      <a:pt x="96822" y="3472"/>
                    </a:cubicBezTo>
                    <a:lnTo>
                      <a:pt x="119000" y="35238"/>
                    </a:lnTo>
                    <a:cubicBezTo>
                      <a:pt x="120329" y="37144"/>
                      <a:pt x="120329" y="40266"/>
                      <a:pt x="119000" y="42177"/>
                    </a:cubicBezTo>
                    <a:lnTo>
                      <a:pt x="96822" y="73944"/>
                    </a:lnTo>
                    <a:cubicBezTo>
                      <a:pt x="95487" y="75855"/>
                      <a:pt x="92219" y="77416"/>
                      <a:pt x="89554" y="77416"/>
                    </a:cubicBezTo>
                    <a:lnTo>
                      <a:pt x="51416" y="77416"/>
                    </a:lnTo>
                    <a:cubicBezTo>
                      <a:pt x="48751" y="77416"/>
                      <a:pt x="45483" y="78977"/>
                      <a:pt x="44154" y="80883"/>
                    </a:cubicBezTo>
                    <a:lnTo>
                      <a:pt x="43908" y="81233"/>
                    </a:lnTo>
                    <a:cubicBezTo>
                      <a:pt x="42573" y="83144"/>
                      <a:pt x="42573" y="86266"/>
                      <a:pt x="43908" y="88172"/>
                    </a:cubicBezTo>
                    <a:cubicBezTo>
                      <a:pt x="43908" y="88172"/>
                      <a:pt x="50193" y="97177"/>
                      <a:pt x="50193" y="97177"/>
                    </a:cubicBezTo>
                    <a:close/>
                  </a:path>
                </a:pathLst>
              </a:custGeom>
              <a:solidFill>
                <a:schemeClr val="accent2"/>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871">
                <a:extLst>
                  <a:ext uri="{FF2B5EF4-FFF2-40B4-BE49-F238E27FC236}">
                    <a16:creationId xmlns:a16="http://schemas.microsoft.com/office/drawing/2014/main" id="{3EA2498B-C4DB-45C6-9444-EECF53B4FB0C}"/>
                  </a:ext>
                </a:extLst>
              </p:cNvPr>
              <p:cNvSpPr/>
              <p:nvPr/>
            </p:nvSpPr>
            <p:spPr>
              <a:xfrm>
                <a:off x="6980421" y="2448751"/>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8" name="Shape 872">
              <a:extLst>
                <a:ext uri="{FF2B5EF4-FFF2-40B4-BE49-F238E27FC236}">
                  <a16:creationId xmlns:a16="http://schemas.microsoft.com/office/drawing/2014/main" id="{2E6DBD91-D535-49F0-95A1-592789063B6F}"/>
                </a:ext>
              </a:extLst>
            </p:cNvPr>
            <p:cNvGrpSpPr/>
            <p:nvPr/>
          </p:nvGrpSpPr>
          <p:grpSpPr>
            <a:xfrm>
              <a:off x="6364196" y="3523737"/>
              <a:ext cx="1791106" cy="1022483"/>
              <a:chOff x="6364196" y="3523737"/>
              <a:chExt cx="1791106" cy="1022483"/>
            </a:xfrm>
          </p:grpSpPr>
          <p:sp>
            <p:nvSpPr>
              <p:cNvPr id="15" name="Shape 873">
                <a:extLst>
                  <a:ext uri="{FF2B5EF4-FFF2-40B4-BE49-F238E27FC236}">
                    <a16:creationId xmlns:a16="http://schemas.microsoft.com/office/drawing/2014/main" id="{256D00CE-C480-47B0-BC80-BACEEC47349B}"/>
                  </a:ext>
                </a:extLst>
              </p:cNvPr>
              <p:cNvSpPr/>
              <p:nvPr/>
            </p:nvSpPr>
            <p:spPr>
              <a:xfrm>
                <a:off x="6364196" y="3523737"/>
                <a:ext cx="1791106" cy="1022483"/>
              </a:xfrm>
              <a:custGeom>
                <a:avLst/>
                <a:gdLst/>
                <a:ahLst/>
                <a:cxnLst/>
                <a:rect l="0" t="0" r="0" b="0"/>
                <a:pathLst>
                  <a:path w="120000" h="120000" extrusionOk="0">
                    <a:moveTo>
                      <a:pt x="30389" y="86233"/>
                    </a:moveTo>
                    <a:cubicBezTo>
                      <a:pt x="29418" y="89194"/>
                      <a:pt x="27025" y="91611"/>
                      <a:pt x="25073" y="91611"/>
                    </a:cubicBezTo>
                    <a:lnTo>
                      <a:pt x="12388" y="91611"/>
                    </a:lnTo>
                    <a:cubicBezTo>
                      <a:pt x="10436" y="91611"/>
                      <a:pt x="8049" y="89188"/>
                      <a:pt x="7072" y="86233"/>
                    </a:cubicBezTo>
                    <a:lnTo>
                      <a:pt x="730" y="66988"/>
                    </a:lnTo>
                    <a:cubicBezTo>
                      <a:pt x="-245" y="64033"/>
                      <a:pt x="-245" y="59194"/>
                      <a:pt x="730" y="56233"/>
                    </a:cubicBezTo>
                    <a:lnTo>
                      <a:pt x="7072" y="36988"/>
                    </a:lnTo>
                    <a:cubicBezTo>
                      <a:pt x="8049" y="34033"/>
                      <a:pt x="10442" y="31611"/>
                      <a:pt x="12388" y="31611"/>
                    </a:cubicBezTo>
                    <a:lnTo>
                      <a:pt x="25073" y="31611"/>
                    </a:lnTo>
                    <a:cubicBezTo>
                      <a:pt x="27025" y="31611"/>
                      <a:pt x="29412" y="34033"/>
                      <a:pt x="30389" y="36988"/>
                    </a:cubicBezTo>
                    <a:lnTo>
                      <a:pt x="33931" y="47727"/>
                    </a:lnTo>
                    <a:cubicBezTo>
                      <a:pt x="34907" y="50683"/>
                      <a:pt x="37294" y="53105"/>
                      <a:pt x="39246" y="53100"/>
                    </a:cubicBezTo>
                    <a:lnTo>
                      <a:pt x="40669" y="53100"/>
                    </a:lnTo>
                    <a:cubicBezTo>
                      <a:pt x="42616" y="53100"/>
                      <a:pt x="45009" y="50683"/>
                      <a:pt x="45985" y="47722"/>
                    </a:cubicBezTo>
                    <a:lnTo>
                      <a:pt x="59941" y="5377"/>
                    </a:lnTo>
                    <a:cubicBezTo>
                      <a:pt x="60917" y="2422"/>
                      <a:pt x="63310" y="0"/>
                      <a:pt x="65257" y="0"/>
                    </a:cubicBezTo>
                    <a:lnTo>
                      <a:pt x="97715" y="0"/>
                    </a:lnTo>
                    <a:cubicBezTo>
                      <a:pt x="99668" y="0"/>
                      <a:pt x="102061" y="2422"/>
                      <a:pt x="103037" y="5377"/>
                    </a:cubicBezTo>
                    <a:lnTo>
                      <a:pt x="119263" y="54622"/>
                    </a:lnTo>
                    <a:cubicBezTo>
                      <a:pt x="120239" y="57583"/>
                      <a:pt x="120239" y="62422"/>
                      <a:pt x="119263" y="65377"/>
                    </a:cubicBezTo>
                    <a:lnTo>
                      <a:pt x="103037" y="114622"/>
                    </a:lnTo>
                    <a:cubicBezTo>
                      <a:pt x="102061" y="117577"/>
                      <a:pt x="99668" y="120000"/>
                      <a:pt x="97715" y="120000"/>
                    </a:cubicBezTo>
                    <a:lnTo>
                      <a:pt x="65257" y="120000"/>
                    </a:lnTo>
                    <a:cubicBezTo>
                      <a:pt x="63310" y="120000"/>
                      <a:pt x="60917" y="117577"/>
                      <a:pt x="59941" y="114622"/>
                    </a:cubicBezTo>
                    <a:lnTo>
                      <a:pt x="45985" y="72277"/>
                    </a:lnTo>
                    <a:cubicBezTo>
                      <a:pt x="45009" y="69316"/>
                      <a:pt x="42616" y="66900"/>
                      <a:pt x="40663" y="66900"/>
                    </a:cubicBezTo>
                    <a:lnTo>
                      <a:pt x="40306" y="66900"/>
                    </a:lnTo>
                    <a:cubicBezTo>
                      <a:pt x="38360" y="66900"/>
                      <a:pt x="35967" y="69316"/>
                      <a:pt x="34990" y="72277"/>
                    </a:cubicBezTo>
                    <a:cubicBezTo>
                      <a:pt x="34990" y="72277"/>
                      <a:pt x="30389" y="86233"/>
                      <a:pt x="30389" y="86233"/>
                    </a:cubicBezTo>
                    <a:close/>
                  </a:path>
                </a:pathLst>
              </a:custGeom>
              <a:solidFill>
                <a:schemeClr val="accent3"/>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874">
                <a:extLst>
                  <a:ext uri="{FF2B5EF4-FFF2-40B4-BE49-F238E27FC236}">
                    <a16:creationId xmlns:a16="http://schemas.microsoft.com/office/drawing/2014/main" id="{B8AA30A5-EA50-4E92-8C5E-558405F4C0C2}"/>
                  </a:ext>
                </a:extLst>
              </p:cNvPr>
              <p:cNvSpPr/>
              <p:nvPr/>
            </p:nvSpPr>
            <p:spPr>
              <a:xfrm>
                <a:off x="7432600" y="3895314"/>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9" name="Shape 875">
              <a:extLst>
                <a:ext uri="{FF2B5EF4-FFF2-40B4-BE49-F238E27FC236}">
                  <a16:creationId xmlns:a16="http://schemas.microsoft.com/office/drawing/2014/main" id="{F8E7917A-D47F-436C-B0E3-629A230EE2E7}"/>
                </a:ext>
              </a:extLst>
            </p:cNvPr>
            <p:cNvGrpSpPr/>
            <p:nvPr/>
          </p:nvGrpSpPr>
          <p:grpSpPr>
            <a:xfrm>
              <a:off x="5818896" y="4108937"/>
              <a:ext cx="1334627" cy="1571204"/>
              <a:chOff x="5818896" y="4108937"/>
              <a:chExt cx="1334627" cy="1571204"/>
            </a:xfrm>
          </p:grpSpPr>
          <p:sp>
            <p:nvSpPr>
              <p:cNvPr id="13" name="Shape 876">
                <a:extLst>
                  <a:ext uri="{FF2B5EF4-FFF2-40B4-BE49-F238E27FC236}">
                    <a16:creationId xmlns:a16="http://schemas.microsoft.com/office/drawing/2014/main" id="{C2FCFA39-466B-4CCE-9889-288E7F1857EF}"/>
                  </a:ext>
                </a:extLst>
              </p:cNvPr>
              <p:cNvSpPr/>
              <p:nvPr/>
            </p:nvSpPr>
            <p:spPr>
              <a:xfrm>
                <a:off x="5818896" y="4108937"/>
                <a:ext cx="1334627" cy="1571204"/>
              </a:xfrm>
              <a:custGeom>
                <a:avLst/>
                <a:gdLst/>
                <a:ahLst/>
                <a:cxnLst/>
                <a:rect l="0" t="0" r="0" b="0"/>
                <a:pathLst>
                  <a:path w="120000" h="120000" extrusionOk="0">
                    <a:moveTo>
                      <a:pt x="16623" y="39044"/>
                    </a:moveTo>
                    <a:cubicBezTo>
                      <a:pt x="14009" y="39044"/>
                      <a:pt x="10797" y="37472"/>
                      <a:pt x="9490" y="35544"/>
                    </a:cubicBezTo>
                    <a:lnTo>
                      <a:pt x="977" y="23022"/>
                    </a:lnTo>
                    <a:cubicBezTo>
                      <a:pt x="-329" y="21094"/>
                      <a:pt x="-329" y="17950"/>
                      <a:pt x="977" y="16022"/>
                    </a:cubicBezTo>
                    <a:lnTo>
                      <a:pt x="9490" y="3500"/>
                    </a:lnTo>
                    <a:cubicBezTo>
                      <a:pt x="10797" y="1572"/>
                      <a:pt x="14009" y="0"/>
                      <a:pt x="16628" y="0"/>
                    </a:cubicBezTo>
                    <a:lnTo>
                      <a:pt x="33648" y="0"/>
                    </a:lnTo>
                    <a:cubicBezTo>
                      <a:pt x="36268" y="0"/>
                      <a:pt x="39480" y="1572"/>
                      <a:pt x="40787" y="3500"/>
                    </a:cubicBezTo>
                    <a:lnTo>
                      <a:pt x="49300" y="16022"/>
                    </a:lnTo>
                    <a:cubicBezTo>
                      <a:pt x="50607" y="17944"/>
                      <a:pt x="50607" y="21094"/>
                      <a:pt x="49300" y="23022"/>
                    </a:cubicBezTo>
                    <a:lnTo>
                      <a:pt x="44546" y="30011"/>
                    </a:lnTo>
                    <a:cubicBezTo>
                      <a:pt x="43239" y="31933"/>
                      <a:pt x="43239" y="35083"/>
                      <a:pt x="44552" y="37005"/>
                    </a:cubicBezTo>
                    <a:lnTo>
                      <a:pt x="45502" y="38411"/>
                    </a:lnTo>
                    <a:cubicBezTo>
                      <a:pt x="46809" y="40333"/>
                      <a:pt x="50020" y="41911"/>
                      <a:pt x="52640" y="41911"/>
                    </a:cubicBezTo>
                    <a:lnTo>
                      <a:pt x="90099" y="41911"/>
                    </a:lnTo>
                    <a:cubicBezTo>
                      <a:pt x="92713" y="41911"/>
                      <a:pt x="95925" y="43483"/>
                      <a:pt x="97232" y="45411"/>
                    </a:cubicBezTo>
                    <a:lnTo>
                      <a:pt x="119016" y="77455"/>
                    </a:lnTo>
                    <a:cubicBezTo>
                      <a:pt x="120323" y="79377"/>
                      <a:pt x="120323" y="82527"/>
                      <a:pt x="119016" y="84455"/>
                    </a:cubicBezTo>
                    <a:lnTo>
                      <a:pt x="97232" y="116500"/>
                    </a:lnTo>
                    <a:cubicBezTo>
                      <a:pt x="95925" y="118427"/>
                      <a:pt x="92713" y="120000"/>
                      <a:pt x="90099" y="120000"/>
                    </a:cubicBezTo>
                    <a:lnTo>
                      <a:pt x="46535" y="120000"/>
                    </a:lnTo>
                    <a:cubicBezTo>
                      <a:pt x="43921" y="120000"/>
                      <a:pt x="40709" y="118427"/>
                      <a:pt x="39402" y="116500"/>
                    </a:cubicBezTo>
                    <a:lnTo>
                      <a:pt x="17617" y="84455"/>
                    </a:lnTo>
                    <a:cubicBezTo>
                      <a:pt x="16310" y="82527"/>
                      <a:pt x="16310" y="79377"/>
                      <a:pt x="17617" y="77455"/>
                    </a:cubicBezTo>
                    <a:lnTo>
                      <a:pt x="36346" y="49900"/>
                    </a:lnTo>
                    <a:cubicBezTo>
                      <a:pt x="37659" y="47972"/>
                      <a:pt x="37659" y="44822"/>
                      <a:pt x="36346" y="42900"/>
                    </a:cubicBezTo>
                    <a:lnTo>
                      <a:pt x="36106" y="42544"/>
                    </a:lnTo>
                    <a:cubicBezTo>
                      <a:pt x="34799" y="40622"/>
                      <a:pt x="31587" y="39044"/>
                      <a:pt x="28973" y="39044"/>
                    </a:cubicBezTo>
                    <a:cubicBezTo>
                      <a:pt x="28973" y="39044"/>
                      <a:pt x="16623" y="39044"/>
                      <a:pt x="16623" y="39044"/>
                    </a:cubicBezTo>
                    <a:close/>
                  </a:path>
                </a:pathLst>
              </a:custGeom>
              <a:solidFill>
                <a:schemeClr val="accent4"/>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4" name="Shape 877">
                <a:extLst>
                  <a:ext uri="{FF2B5EF4-FFF2-40B4-BE49-F238E27FC236}">
                    <a16:creationId xmlns:a16="http://schemas.microsoft.com/office/drawing/2014/main" id="{79E31FD9-58D9-4570-B29A-C5BFB1F0E992}"/>
                  </a:ext>
                </a:extLst>
              </p:cNvPr>
              <p:cNvSpPr/>
              <p:nvPr/>
            </p:nvSpPr>
            <p:spPr>
              <a:xfrm>
                <a:off x="6437037" y="507397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nvGrpSpPr>
            <p:cNvPr id="10" name="Shape 878">
              <a:extLst>
                <a:ext uri="{FF2B5EF4-FFF2-40B4-BE49-F238E27FC236}">
                  <a16:creationId xmlns:a16="http://schemas.microsoft.com/office/drawing/2014/main" id="{FE329649-79F1-44A7-8EAF-3FF4472C57EC}"/>
                </a:ext>
              </a:extLst>
            </p:cNvPr>
            <p:cNvGrpSpPr/>
            <p:nvPr/>
          </p:nvGrpSpPr>
          <p:grpSpPr>
            <a:xfrm>
              <a:off x="4522146" y="3789737"/>
              <a:ext cx="1310882" cy="1584928"/>
              <a:chOff x="4522146" y="3789737"/>
              <a:chExt cx="1310882" cy="1584928"/>
            </a:xfrm>
          </p:grpSpPr>
          <p:sp>
            <p:nvSpPr>
              <p:cNvPr id="11" name="Shape 879">
                <a:extLst>
                  <a:ext uri="{FF2B5EF4-FFF2-40B4-BE49-F238E27FC236}">
                    <a16:creationId xmlns:a16="http://schemas.microsoft.com/office/drawing/2014/main" id="{FC7B3C80-7094-42CF-83C3-08C758CD189E}"/>
                  </a:ext>
                </a:extLst>
              </p:cNvPr>
              <p:cNvSpPr/>
              <p:nvPr/>
            </p:nvSpPr>
            <p:spPr>
              <a:xfrm>
                <a:off x="4522146" y="3789737"/>
                <a:ext cx="1310882" cy="1584928"/>
              </a:xfrm>
              <a:custGeom>
                <a:avLst/>
                <a:gdLst/>
                <a:ahLst/>
                <a:cxnLst/>
                <a:rect l="0" t="0" r="0" b="0"/>
                <a:pathLst>
                  <a:path w="120000" h="120000" extrusionOk="0">
                    <a:moveTo>
                      <a:pt x="69801" y="22822"/>
                    </a:moveTo>
                    <a:cubicBezTo>
                      <a:pt x="68471" y="20916"/>
                      <a:pt x="68471" y="17794"/>
                      <a:pt x="69801" y="15883"/>
                    </a:cubicBezTo>
                    <a:lnTo>
                      <a:pt x="78465" y="3466"/>
                    </a:lnTo>
                    <a:cubicBezTo>
                      <a:pt x="79800" y="1561"/>
                      <a:pt x="83068" y="0"/>
                      <a:pt x="85733" y="0"/>
                    </a:cubicBezTo>
                    <a:lnTo>
                      <a:pt x="103067" y="0"/>
                    </a:lnTo>
                    <a:cubicBezTo>
                      <a:pt x="105732" y="0"/>
                      <a:pt x="109000" y="1561"/>
                      <a:pt x="110330" y="3466"/>
                    </a:cubicBezTo>
                    <a:lnTo>
                      <a:pt x="119000" y="15883"/>
                    </a:lnTo>
                    <a:cubicBezTo>
                      <a:pt x="120329" y="17794"/>
                      <a:pt x="120329" y="20916"/>
                      <a:pt x="119000" y="22822"/>
                    </a:cubicBezTo>
                    <a:lnTo>
                      <a:pt x="110330" y="35238"/>
                    </a:lnTo>
                    <a:cubicBezTo>
                      <a:pt x="109000" y="37144"/>
                      <a:pt x="105732" y="38705"/>
                      <a:pt x="103067" y="38705"/>
                    </a:cubicBezTo>
                    <a:lnTo>
                      <a:pt x="93397" y="38705"/>
                    </a:lnTo>
                    <a:cubicBezTo>
                      <a:pt x="90733" y="38705"/>
                      <a:pt x="87465" y="40266"/>
                      <a:pt x="86130" y="42177"/>
                    </a:cubicBezTo>
                    <a:lnTo>
                      <a:pt x="85163" y="43566"/>
                    </a:lnTo>
                    <a:cubicBezTo>
                      <a:pt x="83828" y="45472"/>
                      <a:pt x="83828" y="48594"/>
                      <a:pt x="85163" y="50505"/>
                    </a:cubicBezTo>
                    <a:lnTo>
                      <a:pt x="104229" y="77822"/>
                    </a:lnTo>
                    <a:cubicBezTo>
                      <a:pt x="105564" y="79733"/>
                      <a:pt x="105564" y="82855"/>
                      <a:pt x="104229" y="84761"/>
                    </a:cubicBezTo>
                    <a:lnTo>
                      <a:pt x="82057" y="116533"/>
                    </a:lnTo>
                    <a:cubicBezTo>
                      <a:pt x="80722" y="118438"/>
                      <a:pt x="77454" y="120000"/>
                      <a:pt x="74789" y="120000"/>
                    </a:cubicBezTo>
                    <a:lnTo>
                      <a:pt x="30439" y="120000"/>
                    </a:lnTo>
                    <a:cubicBezTo>
                      <a:pt x="27775" y="120000"/>
                      <a:pt x="24507" y="118438"/>
                      <a:pt x="23172" y="116527"/>
                    </a:cubicBezTo>
                    <a:lnTo>
                      <a:pt x="994" y="84761"/>
                    </a:lnTo>
                    <a:cubicBezTo>
                      <a:pt x="-335" y="82855"/>
                      <a:pt x="-335" y="79733"/>
                      <a:pt x="994" y="77822"/>
                    </a:cubicBezTo>
                    <a:lnTo>
                      <a:pt x="23172" y="46055"/>
                    </a:lnTo>
                    <a:cubicBezTo>
                      <a:pt x="24507" y="44144"/>
                      <a:pt x="27775" y="42583"/>
                      <a:pt x="30439" y="42583"/>
                    </a:cubicBezTo>
                    <a:lnTo>
                      <a:pt x="68577" y="42583"/>
                    </a:lnTo>
                    <a:cubicBezTo>
                      <a:pt x="71242" y="42583"/>
                      <a:pt x="74510" y="41022"/>
                      <a:pt x="75840" y="39116"/>
                    </a:cubicBezTo>
                    <a:lnTo>
                      <a:pt x="76085" y="38766"/>
                    </a:lnTo>
                    <a:cubicBezTo>
                      <a:pt x="77420" y="36855"/>
                      <a:pt x="77420" y="33733"/>
                      <a:pt x="76085" y="31827"/>
                    </a:cubicBezTo>
                    <a:cubicBezTo>
                      <a:pt x="76085" y="31827"/>
                      <a:pt x="69801" y="22822"/>
                      <a:pt x="69801" y="22822"/>
                    </a:cubicBezTo>
                    <a:close/>
                  </a:path>
                </a:pathLst>
              </a:custGeom>
              <a:solidFill>
                <a:schemeClr val="accent5"/>
              </a:solidFill>
              <a:ln>
                <a:noFill/>
              </a:ln>
            </p:spPr>
            <p:txBody>
              <a:bodyPr lIns="38100" tIns="38100" rIns="38100" bIns="38100" anchor="ctr"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880">
                <a:extLst>
                  <a:ext uri="{FF2B5EF4-FFF2-40B4-BE49-F238E27FC236}">
                    <a16:creationId xmlns:a16="http://schemas.microsoft.com/office/drawing/2014/main" id="{50F4B909-CFCD-4370-AAA2-AE3BC71B5D40}"/>
                  </a:ext>
                </a:extLst>
              </p:cNvPr>
              <p:cNvSpPr/>
              <p:nvPr/>
            </p:nvSpPr>
            <p:spPr>
              <a:xfrm>
                <a:off x="4945975" y="4756307"/>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lt1"/>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grpSp>
      </p:grpSp>
      <p:sp>
        <p:nvSpPr>
          <p:cNvPr id="27" name="Shape 885">
            <a:extLst>
              <a:ext uri="{FF2B5EF4-FFF2-40B4-BE49-F238E27FC236}">
                <a16:creationId xmlns:a16="http://schemas.microsoft.com/office/drawing/2014/main" id="{5148826E-E9C2-4057-8D3E-AC3D63634855}"/>
              </a:ext>
            </a:extLst>
          </p:cNvPr>
          <p:cNvSpPr/>
          <p:nvPr/>
        </p:nvSpPr>
        <p:spPr>
          <a:xfrm>
            <a:off x="5052391" y="4046114"/>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0" name="Shape 888">
            <a:extLst>
              <a:ext uri="{FF2B5EF4-FFF2-40B4-BE49-F238E27FC236}">
                <a16:creationId xmlns:a16="http://schemas.microsoft.com/office/drawing/2014/main" id="{88E051A2-16B6-4A4D-A481-79846A07D0A8}"/>
              </a:ext>
            </a:extLst>
          </p:cNvPr>
          <p:cNvSpPr/>
          <p:nvPr/>
        </p:nvSpPr>
        <p:spPr>
          <a:xfrm>
            <a:off x="5017034" y="2724556"/>
            <a:ext cx="279327" cy="279327"/>
          </a:xfrm>
          <a:custGeom>
            <a:avLst/>
            <a:gdLst/>
            <a:ahLst/>
            <a:cxnLst/>
            <a:rect l="0" t="0" r="0" b="0"/>
            <a:pathLst>
              <a:path w="120000" h="120000" extrusionOk="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3" name="Shape 891">
            <a:extLst>
              <a:ext uri="{FF2B5EF4-FFF2-40B4-BE49-F238E27FC236}">
                <a16:creationId xmlns:a16="http://schemas.microsoft.com/office/drawing/2014/main" id="{22E73ACD-7720-4AEE-986D-DAB540793F67}"/>
              </a:ext>
            </a:extLst>
          </p:cNvPr>
          <p:cNvSpPr/>
          <p:nvPr/>
        </p:nvSpPr>
        <p:spPr>
          <a:xfrm>
            <a:off x="8565179" y="2717865"/>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6" name="Shape 894">
            <a:extLst>
              <a:ext uri="{FF2B5EF4-FFF2-40B4-BE49-F238E27FC236}">
                <a16:creationId xmlns:a16="http://schemas.microsoft.com/office/drawing/2014/main" id="{8F819445-378D-4B17-B001-774C3616AF57}"/>
              </a:ext>
            </a:extLst>
          </p:cNvPr>
          <p:cNvSpPr/>
          <p:nvPr/>
        </p:nvSpPr>
        <p:spPr>
          <a:xfrm>
            <a:off x="8552661" y="4028963"/>
            <a:ext cx="279327" cy="279327"/>
          </a:xfrm>
          <a:custGeom>
            <a:avLst/>
            <a:gdLst/>
            <a:ahLst/>
            <a:cxnLst/>
            <a:rect l="0" t="0" r="0" b="0"/>
            <a:pathLst>
              <a:path w="120000" h="120000" extrusionOk="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39" name="Shape 897">
            <a:extLst>
              <a:ext uri="{FF2B5EF4-FFF2-40B4-BE49-F238E27FC236}">
                <a16:creationId xmlns:a16="http://schemas.microsoft.com/office/drawing/2014/main" id="{945CCC89-EEF9-4262-A699-E82F8ABEF943}"/>
              </a:ext>
            </a:extLst>
          </p:cNvPr>
          <p:cNvSpPr/>
          <p:nvPr/>
        </p:nvSpPr>
        <p:spPr>
          <a:xfrm>
            <a:off x="5046503" y="5330705"/>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2" name="Shape 900">
            <a:extLst>
              <a:ext uri="{FF2B5EF4-FFF2-40B4-BE49-F238E27FC236}">
                <a16:creationId xmlns:a16="http://schemas.microsoft.com/office/drawing/2014/main" id="{5F2BF249-965E-4505-9656-BE21F91B6441}"/>
              </a:ext>
            </a:extLst>
          </p:cNvPr>
          <p:cNvSpPr/>
          <p:nvPr/>
        </p:nvSpPr>
        <p:spPr>
          <a:xfrm>
            <a:off x="8552661" y="5340061"/>
            <a:ext cx="279327" cy="228540"/>
          </a:xfrm>
          <a:custGeom>
            <a:avLst/>
            <a:gdLst/>
            <a:ahLst/>
            <a:cxnLst/>
            <a:rect l="0" t="0" r="0" b="0"/>
            <a:pathLst>
              <a:path w="120000" h="120000" extrusionOk="0">
                <a:moveTo>
                  <a:pt x="114544" y="53333"/>
                </a:moveTo>
                <a:lnTo>
                  <a:pt x="98183" y="53333"/>
                </a:lnTo>
                <a:lnTo>
                  <a:pt x="98183" y="46666"/>
                </a:lnTo>
                <a:cubicBezTo>
                  <a:pt x="98183" y="42988"/>
                  <a:pt x="95738" y="40000"/>
                  <a:pt x="92727" y="40000"/>
                </a:cubicBezTo>
                <a:lnTo>
                  <a:pt x="81816" y="40000"/>
                </a:lnTo>
                <a:cubicBezTo>
                  <a:pt x="78811" y="40000"/>
                  <a:pt x="76361" y="42988"/>
                  <a:pt x="76361" y="46666"/>
                </a:cubicBezTo>
                <a:lnTo>
                  <a:pt x="76361" y="53333"/>
                </a:lnTo>
                <a:lnTo>
                  <a:pt x="43638" y="53333"/>
                </a:lnTo>
                <a:lnTo>
                  <a:pt x="43638" y="46666"/>
                </a:lnTo>
                <a:cubicBezTo>
                  <a:pt x="43638" y="42988"/>
                  <a:pt x="41188" y="40000"/>
                  <a:pt x="38183" y="40000"/>
                </a:cubicBezTo>
                <a:lnTo>
                  <a:pt x="27272" y="40000"/>
                </a:lnTo>
                <a:cubicBezTo>
                  <a:pt x="24261" y="40000"/>
                  <a:pt x="21816" y="42988"/>
                  <a:pt x="21816" y="46666"/>
                </a:cubicBezTo>
                <a:lnTo>
                  <a:pt x="21816" y="53333"/>
                </a:lnTo>
                <a:lnTo>
                  <a:pt x="5455" y="53333"/>
                </a:lnTo>
                <a:lnTo>
                  <a:pt x="5455" y="20005"/>
                </a:lnTo>
                <a:lnTo>
                  <a:pt x="114544" y="20005"/>
                </a:lnTo>
                <a:cubicBezTo>
                  <a:pt x="114544" y="20005"/>
                  <a:pt x="114544" y="53333"/>
                  <a:pt x="114544" y="53333"/>
                </a:cubicBezTo>
                <a:close/>
                <a:moveTo>
                  <a:pt x="81816" y="46666"/>
                </a:moveTo>
                <a:lnTo>
                  <a:pt x="92727" y="46666"/>
                </a:lnTo>
                <a:lnTo>
                  <a:pt x="92727" y="66672"/>
                </a:lnTo>
                <a:lnTo>
                  <a:pt x="81816" y="66672"/>
                </a:lnTo>
                <a:cubicBezTo>
                  <a:pt x="81816" y="66672"/>
                  <a:pt x="81816" y="46666"/>
                  <a:pt x="81816" y="46666"/>
                </a:cubicBezTo>
                <a:close/>
                <a:moveTo>
                  <a:pt x="27272" y="46666"/>
                </a:moveTo>
                <a:lnTo>
                  <a:pt x="38183" y="46666"/>
                </a:lnTo>
                <a:lnTo>
                  <a:pt x="38183" y="66672"/>
                </a:lnTo>
                <a:lnTo>
                  <a:pt x="27272" y="66672"/>
                </a:lnTo>
                <a:cubicBezTo>
                  <a:pt x="27272" y="66672"/>
                  <a:pt x="27272" y="46666"/>
                  <a:pt x="27272" y="46666"/>
                </a:cubicBezTo>
                <a:close/>
                <a:moveTo>
                  <a:pt x="109088" y="113333"/>
                </a:moveTo>
                <a:lnTo>
                  <a:pt x="10911" y="113333"/>
                </a:lnTo>
                <a:lnTo>
                  <a:pt x="10911" y="60000"/>
                </a:lnTo>
                <a:lnTo>
                  <a:pt x="21816" y="60000"/>
                </a:lnTo>
                <a:lnTo>
                  <a:pt x="21816" y="66672"/>
                </a:lnTo>
                <a:cubicBezTo>
                  <a:pt x="21816" y="70344"/>
                  <a:pt x="24261" y="73333"/>
                  <a:pt x="27272" y="73333"/>
                </a:cubicBezTo>
                <a:lnTo>
                  <a:pt x="38183" y="73333"/>
                </a:lnTo>
                <a:cubicBezTo>
                  <a:pt x="41188" y="73333"/>
                  <a:pt x="43638" y="70344"/>
                  <a:pt x="43638" y="66672"/>
                </a:cubicBezTo>
                <a:lnTo>
                  <a:pt x="43638" y="60000"/>
                </a:lnTo>
                <a:lnTo>
                  <a:pt x="76361" y="60000"/>
                </a:lnTo>
                <a:lnTo>
                  <a:pt x="76361" y="66672"/>
                </a:lnTo>
                <a:cubicBezTo>
                  <a:pt x="76361" y="70344"/>
                  <a:pt x="78811" y="73333"/>
                  <a:pt x="81816" y="73333"/>
                </a:cubicBezTo>
                <a:lnTo>
                  <a:pt x="92727" y="73333"/>
                </a:lnTo>
                <a:cubicBezTo>
                  <a:pt x="95738" y="73333"/>
                  <a:pt x="98183" y="70344"/>
                  <a:pt x="98183" y="66672"/>
                </a:cubicBezTo>
                <a:lnTo>
                  <a:pt x="98183" y="60000"/>
                </a:lnTo>
                <a:lnTo>
                  <a:pt x="109088" y="60000"/>
                </a:lnTo>
                <a:cubicBezTo>
                  <a:pt x="109088" y="60000"/>
                  <a:pt x="109088" y="113333"/>
                  <a:pt x="109088" y="113333"/>
                </a:cubicBezTo>
                <a:close/>
                <a:moveTo>
                  <a:pt x="49088" y="6666"/>
                </a:moveTo>
                <a:lnTo>
                  <a:pt x="70911" y="6666"/>
                </a:lnTo>
                <a:cubicBezTo>
                  <a:pt x="73916" y="6666"/>
                  <a:pt x="76361" y="9655"/>
                  <a:pt x="76361" y="13333"/>
                </a:cubicBezTo>
                <a:lnTo>
                  <a:pt x="43638" y="13333"/>
                </a:lnTo>
                <a:cubicBezTo>
                  <a:pt x="43638" y="9655"/>
                  <a:pt x="46083" y="6666"/>
                  <a:pt x="49088" y="6666"/>
                </a:cubicBezTo>
                <a:moveTo>
                  <a:pt x="114544" y="13333"/>
                </a:moveTo>
                <a:lnTo>
                  <a:pt x="81816" y="13333"/>
                </a:lnTo>
                <a:cubicBezTo>
                  <a:pt x="81816" y="5972"/>
                  <a:pt x="76933" y="0"/>
                  <a:pt x="70911" y="0"/>
                </a:cubicBezTo>
                <a:lnTo>
                  <a:pt x="49088" y="0"/>
                </a:lnTo>
                <a:cubicBezTo>
                  <a:pt x="43066" y="0"/>
                  <a:pt x="38183" y="5972"/>
                  <a:pt x="38183" y="13333"/>
                </a:cubicBezTo>
                <a:lnTo>
                  <a:pt x="5455" y="13333"/>
                </a:lnTo>
                <a:cubicBezTo>
                  <a:pt x="2444" y="13333"/>
                  <a:pt x="0" y="16322"/>
                  <a:pt x="0" y="20005"/>
                </a:cubicBezTo>
                <a:lnTo>
                  <a:pt x="0" y="53333"/>
                </a:lnTo>
                <a:cubicBezTo>
                  <a:pt x="0" y="57011"/>
                  <a:pt x="2444" y="60000"/>
                  <a:pt x="5455" y="60000"/>
                </a:cubicBezTo>
                <a:lnTo>
                  <a:pt x="5455" y="113333"/>
                </a:lnTo>
                <a:cubicBezTo>
                  <a:pt x="5455" y="117011"/>
                  <a:pt x="7900" y="120000"/>
                  <a:pt x="10911" y="120000"/>
                </a:cubicBezTo>
                <a:lnTo>
                  <a:pt x="109088" y="120000"/>
                </a:lnTo>
                <a:cubicBezTo>
                  <a:pt x="112100" y="120000"/>
                  <a:pt x="114544" y="117011"/>
                  <a:pt x="114544" y="113333"/>
                </a:cubicBezTo>
                <a:lnTo>
                  <a:pt x="114544" y="60000"/>
                </a:lnTo>
                <a:cubicBezTo>
                  <a:pt x="117555" y="60000"/>
                  <a:pt x="120000" y="57011"/>
                  <a:pt x="120000" y="53333"/>
                </a:cubicBezTo>
                <a:lnTo>
                  <a:pt x="120000" y="20005"/>
                </a:lnTo>
                <a:cubicBezTo>
                  <a:pt x="120000" y="16322"/>
                  <a:pt x="117555" y="13333"/>
                  <a:pt x="114544" y="13333"/>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3" name="Text Placeholder 5">
            <a:extLst>
              <a:ext uri="{FF2B5EF4-FFF2-40B4-BE49-F238E27FC236}">
                <a16:creationId xmlns:a16="http://schemas.microsoft.com/office/drawing/2014/main" id="{2164225B-B87E-487F-B544-2CD48804816F}"/>
              </a:ext>
            </a:extLst>
          </p:cNvPr>
          <p:cNvSpPr>
            <a:spLocks noGrp="1"/>
          </p:cNvSpPr>
          <p:nvPr>
            <p:ph type="body" sz="quarter" idx="24" hasCustomPrompt="1"/>
          </p:nvPr>
        </p:nvSpPr>
        <p:spPr>
          <a:xfrm>
            <a:off x="5400025" y="1659170"/>
            <a:ext cx="6100312" cy="896652"/>
          </a:xfrm>
          <a:prstGeom prst="rect">
            <a:avLst/>
          </a:prstGeom>
        </p:spPr>
        <p:txBody>
          <a:bodyPr/>
          <a:lstStyle>
            <a:lvl1pPr>
              <a:defRPr lang="en-US" sz="1600" kern="1200" baseline="0" dirty="0">
                <a:solidFill>
                  <a:schemeClr val="tx1"/>
                </a:solidFill>
                <a:latin typeface="Arial" panose="020B0604020202020204" pitchFamily="34" charset="0"/>
                <a:ea typeface="+mn-ea"/>
                <a:cs typeface="Arial" panose="020B0604020202020204" pitchFamily="34" charset="0"/>
              </a:defRPr>
            </a:lvl1pPr>
            <a:lvl2pPr>
              <a:defRPr lang="en-US" sz="1800" kern="1200" baseline="0" dirty="0">
                <a:solidFill>
                  <a:schemeClr val="tx1"/>
                </a:solidFill>
                <a:latin typeface="Arial" panose="020B0604020202020204" pitchFamily="34" charset="0"/>
                <a:ea typeface="+mn-ea"/>
                <a:cs typeface="Arial" panose="020B0604020202020204" pitchFamily="34" charset="0"/>
              </a:defRPr>
            </a:lvl2pPr>
            <a:lvl3pPr marL="276225" indent="0">
              <a:buNone/>
              <a:defRPr lang="en-US" sz="1400" kern="1200" dirty="0">
                <a:solidFill>
                  <a:schemeClr val="tx1"/>
                </a:solidFill>
                <a:latin typeface="Arial" panose="020B0604020202020204" pitchFamily="34" charset="0"/>
                <a:ea typeface="+mn-ea"/>
                <a:cs typeface="Arial" panose="020B0604020202020204" pitchFamily="34" charset="0"/>
              </a:defRPr>
            </a:lvl3pPr>
            <a:lvl4pPr marL="636588" indent="0">
              <a:buNone/>
              <a:defRPr lang="en-US" sz="150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617538" lvl="2" indent="-341313" defTabSz="914400" eaLnBrk="1" latinLnBrk="0" hangingPunct="1">
              <a:lnSpc>
                <a:spcPct val="90000"/>
              </a:lnSpc>
              <a:spcBef>
                <a:spcPct val="0"/>
              </a:spcBef>
              <a:spcAft>
                <a:spcPts val="838"/>
              </a:spcAft>
              <a:buFont typeface="Wingdings 3" pitchFamily="18" charset="2"/>
              <a:buChar char="9"/>
            </a:pPr>
            <a:endParaRPr lang="en-US" dirty="0"/>
          </a:p>
        </p:txBody>
      </p:sp>
      <p:sp>
        <p:nvSpPr>
          <p:cNvPr id="44" name="Text Placeholder 5">
            <a:extLst>
              <a:ext uri="{FF2B5EF4-FFF2-40B4-BE49-F238E27FC236}">
                <a16:creationId xmlns:a16="http://schemas.microsoft.com/office/drawing/2014/main" id="{4F048656-D09B-4C9D-ABAC-9C514F5CC838}"/>
              </a:ext>
            </a:extLst>
          </p:cNvPr>
          <p:cNvSpPr>
            <a:spLocks noGrp="1"/>
          </p:cNvSpPr>
          <p:nvPr>
            <p:ph type="body" sz="quarter" idx="25" hasCustomPrompt="1"/>
          </p:nvPr>
        </p:nvSpPr>
        <p:spPr>
          <a:xfrm>
            <a:off x="5389969"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45" name="Text Placeholder 62">
            <a:extLst>
              <a:ext uri="{FF2B5EF4-FFF2-40B4-BE49-F238E27FC236}">
                <a16:creationId xmlns:a16="http://schemas.microsoft.com/office/drawing/2014/main" id="{69A724CC-5CFB-4EA4-B7B6-7302DD001851}"/>
              </a:ext>
            </a:extLst>
          </p:cNvPr>
          <p:cNvSpPr>
            <a:spLocks noGrp="1"/>
          </p:cNvSpPr>
          <p:nvPr>
            <p:ph type="body" sz="quarter" idx="34" hasCustomPrompt="1"/>
          </p:nvPr>
        </p:nvSpPr>
        <p:spPr>
          <a:xfrm>
            <a:off x="5400025" y="2676146"/>
            <a:ext cx="2636142" cy="362766"/>
          </a:xfrm>
          <a:prstGeom prst="rect">
            <a:avLst/>
          </a:prstGeom>
        </p:spPr>
        <p:txBody>
          <a:bodyPr/>
          <a:lstStyle>
            <a:lvl1pPr algn="ctr">
              <a:defRPr b="1"/>
            </a:lvl1pPr>
          </a:lstStyle>
          <a:p>
            <a:pPr lvl="0"/>
            <a:r>
              <a:rPr lang="en-US" dirty="0"/>
              <a:t>Heading 1</a:t>
            </a:r>
          </a:p>
        </p:txBody>
      </p:sp>
      <p:sp>
        <p:nvSpPr>
          <p:cNvPr id="50" name="Text Placeholder 5">
            <a:extLst>
              <a:ext uri="{FF2B5EF4-FFF2-40B4-BE49-F238E27FC236}">
                <a16:creationId xmlns:a16="http://schemas.microsoft.com/office/drawing/2014/main" id="{2EAEB067-D3E0-4D8E-9938-88868ED11EEC}"/>
              </a:ext>
            </a:extLst>
          </p:cNvPr>
          <p:cNvSpPr>
            <a:spLocks noGrp="1"/>
          </p:cNvSpPr>
          <p:nvPr>
            <p:ph type="body" sz="quarter" idx="35" hasCustomPrompt="1"/>
          </p:nvPr>
        </p:nvSpPr>
        <p:spPr>
          <a:xfrm>
            <a:off x="5389969"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1" name="Text Placeholder 62">
            <a:extLst>
              <a:ext uri="{FF2B5EF4-FFF2-40B4-BE49-F238E27FC236}">
                <a16:creationId xmlns:a16="http://schemas.microsoft.com/office/drawing/2014/main" id="{BA9E1265-C648-4C69-884F-3FA31E99CA4C}"/>
              </a:ext>
            </a:extLst>
          </p:cNvPr>
          <p:cNvSpPr>
            <a:spLocks noGrp="1"/>
          </p:cNvSpPr>
          <p:nvPr>
            <p:ph type="body" sz="quarter" idx="36" hasCustomPrompt="1"/>
          </p:nvPr>
        </p:nvSpPr>
        <p:spPr>
          <a:xfrm>
            <a:off x="5400025" y="3987244"/>
            <a:ext cx="2636142" cy="362766"/>
          </a:xfrm>
          <a:prstGeom prst="rect">
            <a:avLst/>
          </a:prstGeom>
        </p:spPr>
        <p:txBody>
          <a:bodyPr/>
          <a:lstStyle>
            <a:lvl1pPr algn="ctr">
              <a:defRPr b="1"/>
            </a:lvl1pPr>
          </a:lstStyle>
          <a:p>
            <a:pPr lvl="0"/>
            <a:r>
              <a:rPr lang="en-US" dirty="0"/>
              <a:t>Heading 2</a:t>
            </a:r>
          </a:p>
        </p:txBody>
      </p:sp>
      <p:sp>
        <p:nvSpPr>
          <p:cNvPr id="52" name="Text Placeholder 5">
            <a:extLst>
              <a:ext uri="{FF2B5EF4-FFF2-40B4-BE49-F238E27FC236}">
                <a16:creationId xmlns:a16="http://schemas.microsoft.com/office/drawing/2014/main" id="{DA0C580D-C2FF-4FAC-ABE7-DB7DDE370ABB}"/>
              </a:ext>
            </a:extLst>
          </p:cNvPr>
          <p:cNvSpPr>
            <a:spLocks noGrp="1"/>
          </p:cNvSpPr>
          <p:nvPr>
            <p:ph type="body" sz="quarter" idx="37" hasCustomPrompt="1"/>
          </p:nvPr>
        </p:nvSpPr>
        <p:spPr>
          <a:xfrm>
            <a:off x="5389969"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3" name="Text Placeholder 62">
            <a:extLst>
              <a:ext uri="{FF2B5EF4-FFF2-40B4-BE49-F238E27FC236}">
                <a16:creationId xmlns:a16="http://schemas.microsoft.com/office/drawing/2014/main" id="{ACA07ED7-0385-4A68-95BC-0ADEF761814E}"/>
              </a:ext>
            </a:extLst>
          </p:cNvPr>
          <p:cNvSpPr>
            <a:spLocks noGrp="1"/>
          </p:cNvSpPr>
          <p:nvPr>
            <p:ph type="body" sz="quarter" idx="38" hasCustomPrompt="1"/>
          </p:nvPr>
        </p:nvSpPr>
        <p:spPr>
          <a:xfrm>
            <a:off x="5400025" y="5288333"/>
            <a:ext cx="2636142" cy="362766"/>
          </a:xfrm>
          <a:prstGeom prst="rect">
            <a:avLst/>
          </a:prstGeom>
        </p:spPr>
        <p:txBody>
          <a:bodyPr/>
          <a:lstStyle>
            <a:lvl1pPr algn="ctr">
              <a:defRPr b="1"/>
            </a:lvl1pPr>
          </a:lstStyle>
          <a:p>
            <a:pPr lvl="0"/>
            <a:r>
              <a:rPr lang="en-US" dirty="0"/>
              <a:t>Heading 3</a:t>
            </a:r>
          </a:p>
        </p:txBody>
      </p:sp>
      <p:sp>
        <p:nvSpPr>
          <p:cNvPr id="54" name="Text Placeholder 5">
            <a:extLst>
              <a:ext uri="{FF2B5EF4-FFF2-40B4-BE49-F238E27FC236}">
                <a16:creationId xmlns:a16="http://schemas.microsoft.com/office/drawing/2014/main" id="{F39B253B-B146-4740-BC68-55A3B2517BE8}"/>
              </a:ext>
            </a:extLst>
          </p:cNvPr>
          <p:cNvSpPr>
            <a:spLocks noGrp="1"/>
          </p:cNvSpPr>
          <p:nvPr>
            <p:ph type="body" sz="quarter" idx="39" hasCustomPrompt="1"/>
          </p:nvPr>
        </p:nvSpPr>
        <p:spPr>
          <a:xfrm>
            <a:off x="8908157" y="3082730"/>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5" name="Text Placeholder 62">
            <a:extLst>
              <a:ext uri="{FF2B5EF4-FFF2-40B4-BE49-F238E27FC236}">
                <a16:creationId xmlns:a16="http://schemas.microsoft.com/office/drawing/2014/main" id="{75F1C6E9-B186-4D1C-9364-C5D1D6521691}"/>
              </a:ext>
            </a:extLst>
          </p:cNvPr>
          <p:cNvSpPr>
            <a:spLocks noGrp="1"/>
          </p:cNvSpPr>
          <p:nvPr>
            <p:ph type="body" sz="quarter" idx="40" hasCustomPrompt="1"/>
          </p:nvPr>
        </p:nvSpPr>
        <p:spPr>
          <a:xfrm>
            <a:off x="8918213" y="2676146"/>
            <a:ext cx="2636142" cy="362766"/>
          </a:xfrm>
          <a:prstGeom prst="rect">
            <a:avLst/>
          </a:prstGeom>
        </p:spPr>
        <p:txBody>
          <a:bodyPr/>
          <a:lstStyle>
            <a:lvl1pPr algn="ctr">
              <a:defRPr b="1"/>
            </a:lvl1pPr>
          </a:lstStyle>
          <a:p>
            <a:pPr lvl="0"/>
            <a:r>
              <a:rPr lang="en-US" dirty="0"/>
              <a:t>Heading 1</a:t>
            </a:r>
          </a:p>
        </p:txBody>
      </p:sp>
      <p:sp>
        <p:nvSpPr>
          <p:cNvPr id="56" name="Text Placeholder 5">
            <a:extLst>
              <a:ext uri="{FF2B5EF4-FFF2-40B4-BE49-F238E27FC236}">
                <a16:creationId xmlns:a16="http://schemas.microsoft.com/office/drawing/2014/main" id="{B44EDE07-7CE5-44C7-8325-68A87E62D901}"/>
              </a:ext>
            </a:extLst>
          </p:cNvPr>
          <p:cNvSpPr>
            <a:spLocks noGrp="1"/>
          </p:cNvSpPr>
          <p:nvPr>
            <p:ph type="body" sz="quarter" idx="41" hasCustomPrompt="1"/>
          </p:nvPr>
        </p:nvSpPr>
        <p:spPr>
          <a:xfrm>
            <a:off x="8908157" y="4393828"/>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3C0E2349-1046-414D-93D7-D977D4E25072}"/>
              </a:ext>
            </a:extLst>
          </p:cNvPr>
          <p:cNvSpPr>
            <a:spLocks noGrp="1"/>
          </p:cNvSpPr>
          <p:nvPr>
            <p:ph type="body" sz="quarter" idx="42" hasCustomPrompt="1"/>
          </p:nvPr>
        </p:nvSpPr>
        <p:spPr>
          <a:xfrm>
            <a:off x="8918213" y="3987244"/>
            <a:ext cx="2636142" cy="362766"/>
          </a:xfrm>
          <a:prstGeom prst="rect">
            <a:avLst/>
          </a:prstGeom>
        </p:spPr>
        <p:txBody>
          <a:bodyPr/>
          <a:lstStyle>
            <a:lvl1pPr algn="ctr">
              <a:defRPr b="1"/>
            </a:lvl1pPr>
          </a:lstStyle>
          <a:p>
            <a:pPr lvl="0"/>
            <a:r>
              <a:rPr lang="en-US" dirty="0"/>
              <a:t>Heading 2</a:t>
            </a:r>
          </a:p>
        </p:txBody>
      </p:sp>
      <p:sp>
        <p:nvSpPr>
          <p:cNvPr id="58" name="Text Placeholder 5">
            <a:extLst>
              <a:ext uri="{FF2B5EF4-FFF2-40B4-BE49-F238E27FC236}">
                <a16:creationId xmlns:a16="http://schemas.microsoft.com/office/drawing/2014/main" id="{1B3CF259-70F1-4742-94A8-CCBB272F2F60}"/>
              </a:ext>
            </a:extLst>
          </p:cNvPr>
          <p:cNvSpPr>
            <a:spLocks noGrp="1"/>
          </p:cNvSpPr>
          <p:nvPr>
            <p:ph type="body" sz="quarter" idx="43" hasCustomPrompt="1"/>
          </p:nvPr>
        </p:nvSpPr>
        <p:spPr>
          <a:xfrm>
            <a:off x="8908157" y="5694917"/>
            <a:ext cx="2636140" cy="713853"/>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9" name="Text Placeholder 62">
            <a:extLst>
              <a:ext uri="{FF2B5EF4-FFF2-40B4-BE49-F238E27FC236}">
                <a16:creationId xmlns:a16="http://schemas.microsoft.com/office/drawing/2014/main" id="{7D23FB95-76C9-41AD-97D9-7D59DA6C735F}"/>
              </a:ext>
            </a:extLst>
          </p:cNvPr>
          <p:cNvSpPr>
            <a:spLocks noGrp="1"/>
          </p:cNvSpPr>
          <p:nvPr>
            <p:ph type="body" sz="quarter" idx="44" hasCustomPrompt="1"/>
          </p:nvPr>
        </p:nvSpPr>
        <p:spPr>
          <a:xfrm>
            <a:off x="8918213" y="5288333"/>
            <a:ext cx="2636142" cy="362766"/>
          </a:xfrm>
          <a:prstGeom prst="rect">
            <a:avLst/>
          </a:prstGeom>
        </p:spPr>
        <p:txBody>
          <a:bodyPr/>
          <a:lstStyle>
            <a:lvl1pPr algn="ctr">
              <a:defRPr b="1"/>
            </a:lvl1pPr>
          </a:lstStyle>
          <a:p>
            <a:pPr lvl="0"/>
            <a:r>
              <a:rPr lang="en-US" dirty="0"/>
              <a:t>Heading 3</a:t>
            </a:r>
          </a:p>
        </p:txBody>
      </p:sp>
    </p:spTree>
    <p:custDataLst>
      <p:tags r:id="rId1"/>
    </p:custDataLst>
    <p:extLst>
      <p:ext uri="{BB962C8B-B14F-4D97-AF65-F5344CB8AC3E}">
        <p14:creationId xmlns:p14="http://schemas.microsoft.com/office/powerpoint/2010/main" val="415359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ined-Infographic">
    <p:spTree>
      <p:nvGrpSpPr>
        <p:cNvPr id="1" name="Shape 31"/>
        <p:cNvGrpSpPr/>
        <p:nvPr/>
      </p:nvGrpSpPr>
      <p:grpSpPr>
        <a:xfrm>
          <a:off x="0" y="0"/>
          <a:ext cx="0" cy="0"/>
          <a:chOff x="0" y="0"/>
          <a:chExt cx="0" cy="0"/>
        </a:xfrm>
      </p:grpSpPr>
      <p:sp>
        <p:nvSpPr>
          <p:cNvPr id="2" name="Title 1">
            <a:extLst>
              <a:ext uri="{FF2B5EF4-FFF2-40B4-BE49-F238E27FC236}">
                <a16:creationId xmlns:a16="http://schemas.microsoft.com/office/drawing/2014/main" id="{BD69F1A6-DA80-4BA3-8EC9-687F15DF08B6}"/>
              </a:ext>
            </a:extLst>
          </p:cNvPr>
          <p:cNvSpPr>
            <a:spLocks noGrp="1"/>
          </p:cNvSpPr>
          <p:nvPr>
            <p:ph type="title" hasCustomPrompt="1"/>
          </p:nvPr>
        </p:nvSpPr>
        <p:spPr>
          <a:xfrm>
            <a:off x="208635" y="633245"/>
            <a:ext cx="11291702" cy="492172"/>
          </a:xfrm>
          <a:prstGeom prst="rect">
            <a:avLst/>
          </a:prstGeom>
        </p:spPr>
        <p:txBody>
          <a:bodyPr/>
          <a:lstStyle>
            <a:lvl1pPr>
              <a:defRPr lang="en-IN" sz="2800" b="1" kern="1200" dirty="0">
                <a:solidFill>
                  <a:schemeClr val="dk2"/>
                </a:solidFill>
                <a:latin typeface="Arial" panose="020B0604020202020204" pitchFamily="34" charset="0"/>
                <a:ea typeface="Source Sans Pro"/>
                <a:cs typeface="Arial" panose="020B0604020202020204" pitchFamily="34" charset="0"/>
              </a:defRPr>
            </a:lvl1pPr>
          </a:lstStyle>
          <a:p>
            <a:pPr lvl="0" defTabSz="914400" eaLnBrk="1" latinLnBrk="0" hangingPunct="1">
              <a:lnSpc>
                <a:spcPct val="90000"/>
              </a:lnSpc>
              <a:spcBef>
                <a:spcPct val="0"/>
              </a:spcBef>
            </a:pPr>
            <a:r>
              <a:rPr lang="en-US" dirty="0"/>
              <a:t>Slide Topic Name</a:t>
            </a:r>
            <a:endParaRPr lang="en-IN" dirty="0"/>
          </a:p>
        </p:txBody>
      </p:sp>
      <p:sp>
        <p:nvSpPr>
          <p:cNvPr id="3" name="Text Placeholder 7">
            <a:extLst>
              <a:ext uri="{FF2B5EF4-FFF2-40B4-BE49-F238E27FC236}">
                <a16:creationId xmlns:a16="http://schemas.microsoft.com/office/drawing/2014/main" id="{AA3A6B75-CDC0-4F22-90BE-313037895E09}"/>
              </a:ext>
            </a:extLst>
          </p:cNvPr>
          <p:cNvSpPr>
            <a:spLocks noGrp="1"/>
          </p:cNvSpPr>
          <p:nvPr>
            <p:ph type="body" sz="quarter" idx="13" hasCustomPrompt="1"/>
          </p:nvPr>
        </p:nvSpPr>
        <p:spPr>
          <a:xfrm>
            <a:off x="207963" y="273050"/>
            <a:ext cx="11291702" cy="298450"/>
          </a:xfrm>
          <a:prstGeom prst="rect">
            <a:avLst/>
          </a:prstGeom>
        </p:spPr>
        <p:txBody>
          <a:bodyPr/>
          <a:lstStyle>
            <a:lvl1pPr marL="0" indent="0">
              <a:buNone/>
              <a:defRPr lang="en-IN" sz="1600" kern="1200" dirty="0">
                <a:solidFill>
                  <a:srgbClr val="0EC07D"/>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Main Topic Name</a:t>
            </a:r>
            <a:endParaRPr lang="en-IN" dirty="0"/>
          </a:p>
        </p:txBody>
      </p:sp>
      <p:grpSp>
        <p:nvGrpSpPr>
          <p:cNvPr id="4" name="Shape 376">
            <a:extLst>
              <a:ext uri="{FF2B5EF4-FFF2-40B4-BE49-F238E27FC236}">
                <a16:creationId xmlns:a16="http://schemas.microsoft.com/office/drawing/2014/main" id="{44AD7DAC-164A-48A7-9E9D-8A16746590FA}"/>
              </a:ext>
            </a:extLst>
          </p:cNvPr>
          <p:cNvGrpSpPr/>
          <p:nvPr userDrawn="1"/>
        </p:nvGrpSpPr>
        <p:grpSpPr>
          <a:xfrm>
            <a:off x="2011515" y="1953702"/>
            <a:ext cx="1620994" cy="2603950"/>
            <a:chOff x="2011515" y="1953702"/>
            <a:chExt cx="1620994" cy="2603950"/>
          </a:xfrm>
        </p:grpSpPr>
        <p:sp>
          <p:nvSpPr>
            <p:cNvPr id="5" name="Shape 377">
              <a:extLst>
                <a:ext uri="{FF2B5EF4-FFF2-40B4-BE49-F238E27FC236}">
                  <a16:creationId xmlns:a16="http://schemas.microsoft.com/office/drawing/2014/main" id="{B2EC8072-6BFA-4F7A-9DF3-705111CDA5BD}"/>
                </a:ext>
              </a:extLst>
            </p:cNvPr>
            <p:cNvSpPr/>
            <p:nvPr/>
          </p:nvSpPr>
          <p:spPr>
            <a:xfrm>
              <a:off x="2285756" y="1953702"/>
              <a:ext cx="869950" cy="923581"/>
            </a:xfrm>
            <a:custGeom>
              <a:avLst/>
              <a:gdLst/>
              <a:ahLst/>
              <a:cxnLst/>
              <a:rect l="0" t="0" r="0" b="0"/>
              <a:pathLst>
                <a:path w="120000" h="120000" extrusionOk="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chemeClr val="accent1">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6" name="Shape 378">
              <a:extLst>
                <a:ext uri="{FF2B5EF4-FFF2-40B4-BE49-F238E27FC236}">
                  <a16:creationId xmlns:a16="http://schemas.microsoft.com/office/drawing/2014/main" id="{5898C835-DAC5-488A-B2A7-12706C019476}"/>
                </a:ext>
              </a:extLst>
            </p:cNvPr>
            <p:cNvSpPr/>
            <p:nvPr/>
          </p:nvSpPr>
          <p:spPr>
            <a:xfrm>
              <a:off x="2850906" y="1994632"/>
              <a:ext cx="781603" cy="1023235"/>
            </a:xfrm>
            <a:custGeom>
              <a:avLst/>
              <a:gdLst/>
              <a:ahLst/>
              <a:cxnLst/>
              <a:rect l="0" t="0" r="0" b="0"/>
              <a:pathLst>
                <a:path w="120000" h="120000" extrusionOk="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chemeClr val="accent1">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7" name="Shape 379">
              <a:extLst>
                <a:ext uri="{FF2B5EF4-FFF2-40B4-BE49-F238E27FC236}">
                  <a16:creationId xmlns:a16="http://schemas.microsoft.com/office/drawing/2014/main" id="{EA13938E-C229-4FF7-9000-0F03E2916C98}"/>
                </a:ext>
              </a:extLst>
            </p:cNvPr>
            <p:cNvSpPr/>
            <p:nvPr/>
          </p:nvSpPr>
          <p:spPr>
            <a:xfrm>
              <a:off x="2034932" y="2254982"/>
              <a:ext cx="758825"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chemeClr val="accent1">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8" name="Shape 380">
              <a:extLst>
                <a:ext uri="{FF2B5EF4-FFF2-40B4-BE49-F238E27FC236}">
                  <a16:creationId xmlns:a16="http://schemas.microsoft.com/office/drawing/2014/main" id="{74CA54DE-9381-4EA7-86FD-5EE691488615}"/>
                </a:ext>
              </a:extLst>
            </p:cNvPr>
            <p:cNvSpPr/>
            <p:nvPr/>
          </p:nvSpPr>
          <p:spPr>
            <a:xfrm>
              <a:off x="2011515" y="2806550"/>
              <a:ext cx="788592" cy="852667"/>
            </a:xfrm>
            <a:custGeom>
              <a:avLst/>
              <a:gdLst/>
              <a:ahLst/>
              <a:cxnLst/>
              <a:rect l="0" t="0" r="0" b="0"/>
              <a:pathLst>
                <a:path w="120000" h="120000" extrusionOk="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chemeClr val="accent1">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9" name="Shape 381">
              <a:extLst>
                <a:ext uri="{FF2B5EF4-FFF2-40B4-BE49-F238E27FC236}">
                  <a16:creationId xmlns:a16="http://schemas.microsoft.com/office/drawing/2014/main" id="{DA021A0D-7905-40BE-BF0B-A690E98478E4}"/>
                </a:ext>
              </a:extLst>
            </p:cNvPr>
            <p:cNvSpPr/>
            <p:nvPr/>
          </p:nvSpPr>
          <p:spPr>
            <a:xfrm>
              <a:off x="2499260"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1"/>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0" name="Shape 382">
              <a:extLst>
                <a:ext uri="{FF2B5EF4-FFF2-40B4-BE49-F238E27FC236}">
                  <a16:creationId xmlns:a16="http://schemas.microsoft.com/office/drawing/2014/main" id="{3A40F9F5-7DF0-419C-ABFB-6B01E1FC771C}"/>
                </a:ext>
              </a:extLst>
            </p:cNvPr>
            <p:cNvSpPr/>
            <p:nvPr/>
          </p:nvSpPr>
          <p:spPr>
            <a:xfrm>
              <a:off x="2857257"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1">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1" name="Shape 383">
              <a:extLst>
                <a:ext uri="{FF2B5EF4-FFF2-40B4-BE49-F238E27FC236}">
                  <a16:creationId xmlns:a16="http://schemas.microsoft.com/office/drawing/2014/main" id="{0663C0E9-278E-44D5-90D7-2FB8469058A7}"/>
                </a:ext>
              </a:extLst>
            </p:cNvPr>
            <p:cNvSpPr/>
            <p:nvPr/>
          </p:nvSpPr>
          <p:spPr>
            <a:xfrm>
              <a:off x="2668685" y="4086828"/>
              <a:ext cx="595100" cy="181898"/>
            </a:xfrm>
            <a:custGeom>
              <a:avLst/>
              <a:gdLst/>
              <a:ahLst/>
              <a:cxnLst/>
              <a:rect l="0" t="0" r="0" b="0"/>
              <a:pathLst>
                <a:path w="120000" h="120000" extrusionOk="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2" name="Shape 384">
              <a:extLst>
                <a:ext uri="{FF2B5EF4-FFF2-40B4-BE49-F238E27FC236}">
                  <a16:creationId xmlns:a16="http://schemas.microsoft.com/office/drawing/2014/main" id="{62EC3B89-ABEF-40BF-BDB9-4F1CE273B825}"/>
                </a:ext>
              </a:extLst>
            </p:cNvPr>
            <p:cNvSpPr/>
            <p:nvPr/>
          </p:nvSpPr>
          <p:spPr>
            <a:xfrm>
              <a:off x="2668685" y="4229703"/>
              <a:ext cx="595100" cy="181898"/>
            </a:xfrm>
            <a:custGeom>
              <a:avLst/>
              <a:gdLst/>
              <a:ahLst/>
              <a:cxnLst/>
              <a:rect l="0" t="0" r="0" b="0"/>
              <a:pathLst>
                <a:path w="120000" h="120000" extrusionOk="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chemeClr val="accent1">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3" name="Shape 385">
              <a:extLst>
                <a:ext uri="{FF2B5EF4-FFF2-40B4-BE49-F238E27FC236}">
                  <a16:creationId xmlns:a16="http://schemas.microsoft.com/office/drawing/2014/main" id="{C8421D68-0E58-4FCD-B761-F2142283B3A9}"/>
                </a:ext>
              </a:extLst>
            </p:cNvPr>
            <p:cNvSpPr/>
            <p:nvPr/>
          </p:nvSpPr>
          <p:spPr>
            <a:xfrm>
              <a:off x="2668685" y="4374692"/>
              <a:ext cx="595100" cy="182960"/>
            </a:xfrm>
            <a:custGeom>
              <a:avLst/>
              <a:gdLst/>
              <a:ahLst/>
              <a:cxnLst/>
              <a:rect l="0" t="0" r="0" b="0"/>
              <a:pathLst>
                <a:path w="120000" h="120000" extrusionOk="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chemeClr val="accent1">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14" name="Shape 386">
            <a:extLst>
              <a:ext uri="{FF2B5EF4-FFF2-40B4-BE49-F238E27FC236}">
                <a16:creationId xmlns:a16="http://schemas.microsoft.com/office/drawing/2014/main" id="{ADA54258-6C36-43DC-811F-9969A517F926}"/>
              </a:ext>
            </a:extLst>
          </p:cNvPr>
          <p:cNvGrpSpPr/>
          <p:nvPr userDrawn="1"/>
        </p:nvGrpSpPr>
        <p:grpSpPr>
          <a:xfrm>
            <a:off x="4044026" y="1953702"/>
            <a:ext cx="1619441" cy="2603950"/>
            <a:chOff x="4044026" y="1953702"/>
            <a:chExt cx="1619441" cy="2603950"/>
          </a:xfrm>
        </p:grpSpPr>
        <p:sp>
          <p:nvSpPr>
            <p:cNvPr id="15" name="Shape 387">
              <a:extLst>
                <a:ext uri="{FF2B5EF4-FFF2-40B4-BE49-F238E27FC236}">
                  <a16:creationId xmlns:a16="http://schemas.microsoft.com/office/drawing/2014/main" id="{300D2FF4-B81D-4BD5-AE2E-522675B8758B}"/>
                </a:ext>
              </a:extLst>
            </p:cNvPr>
            <p:cNvSpPr/>
            <p:nvPr/>
          </p:nvSpPr>
          <p:spPr>
            <a:xfrm>
              <a:off x="4319344" y="1953702"/>
              <a:ext cx="869950" cy="923581"/>
            </a:xfrm>
            <a:custGeom>
              <a:avLst/>
              <a:gdLst/>
              <a:ahLst/>
              <a:cxnLst/>
              <a:rect l="0" t="0" r="0" b="0"/>
              <a:pathLst>
                <a:path w="120000" h="120000" extrusionOk="0">
                  <a:moveTo>
                    <a:pt x="118689" y="79161"/>
                  </a:moveTo>
                  <a:cubicBezTo>
                    <a:pt x="116498" y="84525"/>
                    <a:pt x="110364" y="86995"/>
                    <a:pt x="105112" y="84933"/>
                  </a:cubicBezTo>
                  <a:cubicBezTo>
                    <a:pt x="102045" y="84112"/>
                    <a:pt x="99854" y="81636"/>
                    <a:pt x="98978" y="79161"/>
                  </a:cubicBezTo>
                  <a:cubicBezTo>
                    <a:pt x="98103" y="77512"/>
                    <a:pt x="96792" y="76272"/>
                    <a:pt x="95036" y="75444"/>
                  </a:cubicBezTo>
                  <a:cubicBezTo>
                    <a:pt x="93285" y="75037"/>
                    <a:pt x="91094" y="75858"/>
                    <a:pt x="90659" y="77512"/>
                  </a:cubicBezTo>
                  <a:cubicBezTo>
                    <a:pt x="73580" y="120000"/>
                    <a:pt x="73580" y="120000"/>
                    <a:pt x="73580" y="120000"/>
                  </a:cubicBezTo>
                  <a:cubicBezTo>
                    <a:pt x="43799" y="86174"/>
                    <a:pt x="43799" y="86174"/>
                    <a:pt x="43799" y="86174"/>
                  </a:cubicBezTo>
                  <a:cubicBezTo>
                    <a:pt x="43799" y="86174"/>
                    <a:pt x="44234" y="86174"/>
                    <a:pt x="44234" y="86174"/>
                  </a:cubicBezTo>
                  <a:cubicBezTo>
                    <a:pt x="48616" y="86588"/>
                    <a:pt x="52993" y="85760"/>
                    <a:pt x="56495" y="82871"/>
                  </a:cubicBezTo>
                  <a:cubicBezTo>
                    <a:pt x="62629" y="77920"/>
                    <a:pt x="63504" y="68845"/>
                    <a:pt x="58251" y="63072"/>
                  </a:cubicBezTo>
                  <a:cubicBezTo>
                    <a:pt x="52993" y="56886"/>
                    <a:pt x="43358" y="56059"/>
                    <a:pt x="37225" y="61010"/>
                  </a:cubicBezTo>
                  <a:cubicBezTo>
                    <a:pt x="33723" y="63486"/>
                    <a:pt x="31531" y="67196"/>
                    <a:pt x="31531" y="71320"/>
                  </a:cubicBezTo>
                  <a:cubicBezTo>
                    <a:pt x="31531" y="71734"/>
                    <a:pt x="31531" y="71734"/>
                    <a:pt x="31531" y="71734"/>
                  </a:cubicBezTo>
                  <a:cubicBezTo>
                    <a:pt x="0" y="35433"/>
                    <a:pt x="0" y="35433"/>
                    <a:pt x="0" y="35433"/>
                  </a:cubicBezTo>
                  <a:cubicBezTo>
                    <a:pt x="7008" y="26357"/>
                    <a:pt x="14893" y="19344"/>
                    <a:pt x="21461" y="14807"/>
                  </a:cubicBezTo>
                  <a:cubicBezTo>
                    <a:pt x="36349" y="4083"/>
                    <a:pt x="81459" y="-5819"/>
                    <a:pt x="120000" y="4083"/>
                  </a:cubicBezTo>
                  <a:cubicBezTo>
                    <a:pt x="96352" y="63072"/>
                    <a:pt x="96352" y="63072"/>
                    <a:pt x="96352" y="63072"/>
                  </a:cubicBezTo>
                  <a:cubicBezTo>
                    <a:pt x="96352" y="63072"/>
                    <a:pt x="96352" y="63072"/>
                    <a:pt x="96352" y="63072"/>
                  </a:cubicBezTo>
                  <a:cubicBezTo>
                    <a:pt x="95476" y="64721"/>
                    <a:pt x="96352" y="66783"/>
                    <a:pt x="98543" y="67196"/>
                  </a:cubicBezTo>
                  <a:cubicBezTo>
                    <a:pt x="100294" y="68023"/>
                    <a:pt x="102045" y="68023"/>
                    <a:pt x="103796" y="67196"/>
                  </a:cubicBezTo>
                  <a:cubicBezTo>
                    <a:pt x="106428" y="65548"/>
                    <a:pt x="109489" y="65548"/>
                    <a:pt x="112556" y="66369"/>
                  </a:cubicBezTo>
                  <a:cubicBezTo>
                    <a:pt x="117814" y="68437"/>
                    <a:pt x="120440" y="74209"/>
                    <a:pt x="118689" y="79161"/>
                  </a:cubicBezTo>
                  <a:close/>
                </a:path>
              </a:pathLst>
            </a:custGeom>
            <a:solidFill>
              <a:schemeClr val="accent2">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6" name="Shape 388">
              <a:extLst>
                <a:ext uri="{FF2B5EF4-FFF2-40B4-BE49-F238E27FC236}">
                  <a16:creationId xmlns:a16="http://schemas.microsoft.com/office/drawing/2014/main" id="{E6689672-9E90-41EB-AAF6-9E6BB3BE5C54}"/>
                </a:ext>
              </a:extLst>
            </p:cNvPr>
            <p:cNvSpPr/>
            <p:nvPr/>
          </p:nvSpPr>
          <p:spPr>
            <a:xfrm>
              <a:off x="4884494" y="1994632"/>
              <a:ext cx="778973" cy="1023235"/>
            </a:xfrm>
            <a:custGeom>
              <a:avLst/>
              <a:gdLst/>
              <a:ahLst/>
              <a:cxnLst/>
              <a:rect l="0" t="0" r="0" b="0"/>
              <a:pathLst>
                <a:path w="120000" h="120000" extrusionOk="0">
                  <a:moveTo>
                    <a:pt x="119831" y="76334"/>
                  </a:moveTo>
                  <a:cubicBezTo>
                    <a:pt x="119831" y="81171"/>
                    <a:pt x="118854" y="86013"/>
                    <a:pt x="117871" y="90107"/>
                  </a:cubicBezTo>
                  <a:cubicBezTo>
                    <a:pt x="70919" y="96067"/>
                    <a:pt x="70919" y="96067"/>
                    <a:pt x="70919" y="96067"/>
                  </a:cubicBezTo>
                  <a:cubicBezTo>
                    <a:pt x="68965" y="96441"/>
                    <a:pt x="67494" y="97926"/>
                    <a:pt x="67982" y="99418"/>
                  </a:cubicBezTo>
                  <a:cubicBezTo>
                    <a:pt x="68476" y="101278"/>
                    <a:pt x="69453" y="102395"/>
                    <a:pt x="71408" y="103512"/>
                  </a:cubicBezTo>
                  <a:cubicBezTo>
                    <a:pt x="73856" y="104629"/>
                    <a:pt x="76299" y="106863"/>
                    <a:pt x="76787" y="109471"/>
                  </a:cubicBezTo>
                  <a:cubicBezTo>
                    <a:pt x="77764" y="114314"/>
                    <a:pt x="73367" y="118782"/>
                    <a:pt x="67005" y="119899"/>
                  </a:cubicBezTo>
                  <a:cubicBezTo>
                    <a:pt x="60648" y="120642"/>
                    <a:pt x="54780" y="117291"/>
                    <a:pt x="53803" y="112448"/>
                  </a:cubicBezTo>
                  <a:cubicBezTo>
                    <a:pt x="52820" y="109845"/>
                    <a:pt x="53803" y="107237"/>
                    <a:pt x="56245" y="105377"/>
                  </a:cubicBezTo>
                  <a:cubicBezTo>
                    <a:pt x="57223" y="103886"/>
                    <a:pt x="58205" y="102395"/>
                    <a:pt x="57711" y="100909"/>
                  </a:cubicBezTo>
                  <a:cubicBezTo>
                    <a:pt x="57223" y="99043"/>
                    <a:pt x="55268" y="98301"/>
                    <a:pt x="53314" y="98301"/>
                  </a:cubicBezTo>
                  <a:cubicBezTo>
                    <a:pt x="53314" y="98301"/>
                    <a:pt x="53314" y="98301"/>
                    <a:pt x="53314" y="98301"/>
                  </a:cubicBezTo>
                  <a:cubicBezTo>
                    <a:pt x="0" y="105003"/>
                    <a:pt x="0" y="105003"/>
                    <a:pt x="0" y="105003"/>
                  </a:cubicBezTo>
                  <a:cubicBezTo>
                    <a:pt x="18099" y="67766"/>
                    <a:pt x="18099" y="67766"/>
                    <a:pt x="18099" y="67766"/>
                  </a:cubicBezTo>
                  <a:cubicBezTo>
                    <a:pt x="18587" y="67766"/>
                    <a:pt x="18587" y="68140"/>
                    <a:pt x="18587" y="68140"/>
                  </a:cubicBezTo>
                  <a:cubicBezTo>
                    <a:pt x="20053" y="71491"/>
                    <a:pt x="23967" y="74100"/>
                    <a:pt x="28370" y="75585"/>
                  </a:cubicBezTo>
                  <a:cubicBezTo>
                    <a:pt x="37169" y="78194"/>
                    <a:pt x="46952" y="74842"/>
                    <a:pt x="50377" y="68140"/>
                  </a:cubicBezTo>
                  <a:cubicBezTo>
                    <a:pt x="53314" y="61438"/>
                    <a:pt x="48911" y="53993"/>
                    <a:pt x="40106" y="51384"/>
                  </a:cubicBezTo>
                  <a:cubicBezTo>
                    <a:pt x="35704" y="50267"/>
                    <a:pt x="30812" y="50641"/>
                    <a:pt x="26410" y="52127"/>
                  </a:cubicBezTo>
                  <a:cubicBezTo>
                    <a:pt x="26410" y="52127"/>
                    <a:pt x="25921" y="52127"/>
                    <a:pt x="25921" y="52501"/>
                  </a:cubicBezTo>
                  <a:cubicBezTo>
                    <a:pt x="51843" y="0"/>
                    <a:pt x="51843" y="0"/>
                    <a:pt x="51843" y="0"/>
                  </a:cubicBezTo>
                  <a:cubicBezTo>
                    <a:pt x="57223" y="1491"/>
                    <a:pt x="63091" y="2976"/>
                    <a:pt x="67982" y="5211"/>
                  </a:cubicBezTo>
                  <a:cubicBezTo>
                    <a:pt x="113963" y="23458"/>
                    <a:pt x="121297" y="48776"/>
                    <a:pt x="119831" y="76334"/>
                  </a:cubicBezTo>
                  <a:close/>
                </a:path>
              </a:pathLst>
            </a:custGeom>
            <a:solidFill>
              <a:schemeClr val="accent2">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 name="Shape 389">
              <a:extLst>
                <a:ext uri="{FF2B5EF4-FFF2-40B4-BE49-F238E27FC236}">
                  <a16:creationId xmlns:a16="http://schemas.microsoft.com/office/drawing/2014/main" id="{2944E2CA-99C1-4963-B5D2-5E4F04E6A966}"/>
                </a:ext>
              </a:extLst>
            </p:cNvPr>
            <p:cNvSpPr/>
            <p:nvPr/>
          </p:nvSpPr>
          <p:spPr>
            <a:xfrm>
              <a:off x="4065344" y="2254982"/>
              <a:ext cx="762001" cy="768350"/>
            </a:xfrm>
            <a:custGeom>
              <a:avLst/>
              <a:gdLst/>
              <a:ahLst/>
              <a:cxnLst/>
              <a:rect l="0" t="0" r="0" b="0"/>
              <a:pathLst>
                <a:path w="120000" h="120000" extrusionOk="0">
                  <a:moveTo>
                    <a:pt x="67500" y="109088"/>
                  </a:moveTo>
                  <a:cubicBezTo>
                    <a:pt x="70500" y="105122"/>
                    <a:pt x="72000" y="100166"/>
                    <a:pt x="71000" y="95205"/>
                  </a:cubicBezTo>
                  <a:cubicBezTo>
                    <a:pt x="69500" y="85783"/>
                    <a:pt x="60500" y="79338"/>
                    <a:pt x="51000" y="81322"/>
                  </a:cubicBezTo>
                  <a:cubicBezTo>
                    <a:pt x="42000" y="82811"/>
                    <a:pt x="35500" y="91238"/>
                    <a:pt x="37000" y="100661"/>
                  </a:cubicBezTo>
                  <a:cubicBezTo>
                    <a:pt x="37500" y="105622"/>
                    <a:pt x="40500" y="110083"/>
                    <a:pt x="45000" y="112561"/>
                  </a:cubicBezTo>
                  <a:cubicBezTo>
                    <a:pt x="45000" y="112561"/>
                    <a:pt x="45000" y="112561"/>
                    <a:pt x="45000" y="112561"/>
                  </a:cubicBezTo>
                  <a:cubicBezTo>
                    <a:pt x="0" y="120000"/>
                    <a:pt x="0" y="120000"/>
                    <a:pt x="0" y="120000"/>
                  </a:cubicBezTo>
                  <a:cubicBezTo>
                    <a:pt x="1500" y="117522"/>
                    <a:pt x="3000" y="114544"/>
                    <a:pt x="5000" y="111572"/>
                  </a:cubicBezTo>
                  <a:cubicBezTo>
                    <a:pt x="7000" y="108594"/>
                    <a:pt x="18500" y="91733"/>
                    <a:pt x="24000" y="83305"/>
                  </a:cubicBezTo>
                  <a:cubicBezTo>
                    <a:pt x="25500" y="80333"/>
                    <a:pt x="26000" y="76861"/>
                    <a:pt x="25000" y="73883"/>
                  </a:cubicBezTo>
                  <a:cubicBezTo>
                    <a:pt x="16000" y="44133"/>
                    <a:pt x="24000" y="18844"/>
                    <a:pt x="36500" y="0"/>
                  </a:cubicBezTo>
                  <a:cubicBezTo>
                    <a:pt x="73000" y="44133"/>
                    <a:pt x="73000" y="44133"/>
                    <a:pt x="73000" y="44133"/>
                  </a:cubicBezTo>
                  <a:cubicBezTo>
                    <a:pt x="74500" y="45622"/>
                    <a:pt x="77000" y="46116"/>
                    <a:pt x="78500" y="44627"/>
                  </a:cubicBezTo>
                  <a:cubicBezTo>
                    <a:pt x="80500" y="43138"/>
                    <a:pt x="81500" y="41155"/>
                    <a:pt x="81500" y="39172"/>
                  </a:cubicBezTo>
                  <a:cubicBezTo>
                    <a:pt x="81500" y="35700"/>
                    <a:pt x="83000" y="32727"/>
                    <a:pt x="85500" y="30250"/>
                  </a:cubicBezTo>
                  <a:cubicBezTo>
                    <a:pt x="91000" y="26283"/>
                    <a:pt x="98500" y="26777"/>
                    <a:pt x="102500" y="31733"/>
                  </a:cubicBezTo>
                  <a:cubicBezTo>
                    <a:pt x="107000" y="37188"/>
                    <a:pt x="106000" y="44627"/>
                    <a:pt x="101000" y="48594"/>
                  </a:cubicBezTo>
                  <a:cubicBezTo>
                    <a:pt x="98000" y="51072"/>
                    <a:pt x="94500" y="51572"/>
                    <a:pt x="91500" y="51072"/>
                  </a:cubicBezTo>
                  <a:cubicBezTo>
                    <a:pt x="89000" y="50577"/>
                    <a:pt x="87000" y="51572"/>
                    <a:pt x="85500" y="52561"/>
                  </a:cubicBezTo>
                  <a:cubicBezTo>
                    <a:pt x="83500" y="54050"/>
                    <a:pt x="83500" y="56527"/>
                    <a:pt x="85000" y="58016"/>
                  </a:cubicBezTo>
                  <a:cubicBezTo>
                    <a:pt x="120000" y="100661"/>
                    <a:pt x="120000" y="100661"/>
                    <a:pt x="120000" y="100661"/>
                  </a:cubicBezTo>
                  <a:cubicBezTo>
                    <a:pt x="67000" y="109088"/>
                    <a:pt x="67000" y="109088"/>
                    <a:pt x="67000" y="109088"/>
                  </a:cubicBezTo>
                  <a:cubicBezTo>
                    <a:pt x="67000" y="109088"/>
                    <a:pt x="67000" y="109088"/>
                    <a:pt x="67500" y="109088"/>
                  </a:cubicBezTo>
                  <a:close/>
                </a:path>
              </a:pathLst>
            </a:custGeom>
            <a:solidFill>
              <a:schemeClr val="accent2">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8" name="Shape 390">
              <a:extLst>
                <a:ext uri="{FF2B5EF4-FFF2-40B4-BE49-F238E27FC236}">
                  <a16:creationId xmlns:a16="http://schemas.microsoft.com/office/drawing/2014/main" id="{6A6761AB-EA8C-40BD-8477-1E209A31274F}"/>
                </a:ext>
              </a:extLst>
            </p:cNvPr>
            <p:cNvSpPr/>
            <p:nvPr/>
          </p:nvSpPr>
          <p:spPr>
            <a:xfrm>
              <a:off x="4044026" y="2806550"/>
              <a:ext cx="786493" cy="852667"/>
            </a:xfrm>
            <a:custGeom>
              <a:avLst/>
              <a:gdLst/>
              <a:ahLst/>
              <a:cxnLst/>
              <a:rect l="0" t="0" r="0" b="0"/>
              <a:pathLst>
                <a:path w="120000" h="120000" extrusionOk="0">
                  <a:moveTo>
                    <a:pt x="120000" y="17550"/>
                  </a:moveTo>
                  <a:cubicBezTo>
                    <a:pt x="102075" y="62235"/>
                    <a:pt x="102075" y="62235"/>
                    <a:pt x="102075" y="62235"/>
                  </a:cubicBezTo>
                  <a:cubicBezTo>
                    <a:pt x="101593" y="62235"/>
                    <a:pt x="101593" y="62235"/>
                    <a:pt x="101593" y="62235"/>
                  </a:cubicBezTo>
                  <a:cubicBezTo>
                    <a:pt x="100141" y="57764"/>
                    <a:pt x="96261" y="54641"/>
                    <a:pt x="91904" y="52849"/>
                  </a:cubicBezTo>
                  <a:cubicBezTo>
                    <a:pt x="83186" y="50169"/>
                    <a:pt x="73498" y="54191"/>
                    <a:pt x="70106" y="62235"/>
                  </a:cubicBezTo>
                  <a:cubicBezTo>
                    <a:pt x="67196" y="69830"/>
                    <a:pt x="71558" y="78767"/>
                    <a:pt x="80276" y="81896"/>
                  </a:cubicBezTo>
                  <a:cubicBezTo>
                    <a:pt x="84638" y="83682"/>
                    <a:pt x="89482" y="83238"/>
                    <a:pt x="93839" y="81003"/>
                  </a:cubicBezTo>
                  <a:cubicBezTo>
                    <a:pt x="93839" y="81003"/>
                    <a:pt x="94326" y="81003"/>
                    <a:pt x="94326" y="81003"/>
                  </a:cubicBezTo>
                  <a:cubicBezTo>
                    <a:pt x="80276" y="115852"/>
                    <a:pt x="80276" y="115852"/>
                    <a:pt x="80276" y="115852"/>
                  </a:cubicBezTo>
                  <a:cubicBezTo>
                    <a:pt x="53151" y="122110"/>
                    <a:pt x="38131" y="119431"/>
                    <a:pt x="38131" y="119431"/>
                  </a:cubicBezTo>
                  <a:cubicBezTo>
                    <a:pt x="28442" y="118537"/>
                    <a:pt x="22146" y="108258"/>
                    <a:pt x="23598" y="101556"/>
                  </a:cubicBezTo>
                  <a:cubicBezTo>
                    <a:pt x="24568" y="94405"/>
                    <a:pt x="25056" y="91277"/>
                    <a:pt x="21176" y="88153"/>
                  </a:cubicBezTo>
                  <a:cubicBezTo>
                    <a:pt x="16820" y="85468"/>
                    <a:pt x="16820" y="81896"/>
                    <a:pt x="19242" y="80553"/>
                  </a:cubicBezTo>
                  <a:cubicBezTo>
                    <a:pt x="21176" y="79216"/>
                    <a:pt x="27960" y="76531"/>
                    <a:pt x="27960" y="76531"/>
                  </a:cubicBezTo>
                  <a:cubicBezTo>
                    <a:pt x="27960" y="76531"/>
                    <a:pt x="22634" y="73408"/>
                    <a:pt x="19724" y="72509"/>
                  </a:cubicBezTo>
                  <a:cubicBezTo>
                    <a:pt x="16820" y="71172"/>
                    <a:pt x="15367" y="66701"/>
                    <a:pt x="16820" y="64021"/>
                  </a:cubicBezTo>
                  <a:cubicBezTo>
                    <a:pt x="18754" y="61342"/>
                    <a:pt x="19242" y="54641"/>
                    <a:pt x="19242" y="54641"/>
                  </a:cubicBezTo>
                  <a:cubicBezTo>
                    <a:pt x="19242" y="54641"/>
                    <a:pt x="12458" y="51512"/>
                    <a:pt x="5191" y="47934"/>
                  </a:cubicBezTo>
                  <a:cubicBezTo>
                    <a:pt x="347" y="45703"/>
                    <a:pt x="-1104" y="42125"/>
                    <a:pt x="835" y="35873"/>
                  </a:cubicBezTo>
                  <a:cubicBezTo>
                    <a:pt x="49759" y="28273"/>
                    <a:pt x="49759" y="28273"/>
                    <a:pt x="49759" y="28273"/>
                  </a:cubicBezTo>
                  <a:cubicBezTo>
                    <a:pt x="51699" y="28273"/>
                    <a:pt x="53151" y="26487"/>
                    <a:pt x="52663" y="24257"/>
                  </a:cubicBezTo>
                  <a:cubicBezTo>
                    <a:pt x="52181" y="22465"/>
                    <a:pt x="51211" y="20678"/>
                    <a:pt x="49277" y="19785"/>
                  </a:cubicBezTo>
                  <a:cubicBezTo>
                    <a:pt x="46855" y="17999"/>
                    <a:pt x="44433" y="15763"/>
                    <a:pt x="43945" y="12191"/>
                  </a:cubicBezTo>
                  <a:cubicBezTo>
                    <a:pt x="42975" y="6382"/>
                    <a:pt x="47337" y="1018"/>
                    <a:pt x="53633" y="125"/>
                  </a:cubicBezTo>
                  <a:cubicBezTo>
                    <a:pt x="59929" y="-767"/>
                    <a:pt x="65744" y="3254"/>
                    <a:pt x="67196" y="9062"/>
                  </a:cubicBezTo>
                  <a:cubicBezTo>
                    <a:pt x="67683" y="12191"/>
                    <a:pt x="66714" y="15319"/>
                    <a:pt x="64291" y="17550"/>
                  </a:cubicBezTo>
                  <a:cubicBezTo>
                    <a:pt x="63321" y="18892"/>
                    <a:pt x="62352" y="21128"/>
                    <a:pt x="62839" y="22914"/>
                  </a:cubicBezTo>
                  <a:cubicBezTo>
                    <a:pt x="63321" y="24700"/>
                    <a:pt x="65261" y="26043"/>
                    <a:pt x="67196" y="25594"/>
                  </a:cubicBezTo>
                  <a:lnTo>
                    <a:pt x="120000" y="17550"/>
                  </a:lnTo>
                  <a:close/>
                </a:path>
              </a:pathLst>
            </a:custGeom>
            <a:solidFill>
              <a:schemeClr val="accent2">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9" name="Shape 391">
              <a:extLst>
                <a:ext uri="{FF2B5EF4-FFF2-40B4-BE49-F238E27FC236}">
                  <a16:creationId xmlns:a16="http://schemas.microsoft.com/office/drawing/2014/main" id="{10FCD991-007A-44A6-86D0-11CD761F94BF}"/>
                </a:ext>
              </a:extLst>
            </p:cNvPr>
            <p:cNvSpPr/>
            <p:nvPr/>
          </p:nvSpPr>
          <p:spPr>
            <a:xfrm>
              <a:off x="4531326" y="2943958"/>
              <a:ext cx="889743" cy="1000126"/>
            </a:xfrm>
            <a:custGeom>
              <a:avLst/>
              <a:gdLst/>
              <a:ahLst/>
              <a:cxnLst/>
              <a:rect l="0" t="0" r="0" b="0"/>
              <a:pathLst>
                <a:path w="120000" h="120000" extrusionOk="0">
                  <a:moveTo>
                    <a:pt x="120000" y="81905"/>
                  </a:moveTo>
                  <a:cubicBezTo>
                    <a:pt x="120000" y="94477"/>
                    <a:pt x="120000" y="109333"/>
                    <a:pt x="120000" y="109333"/>
                  </a:cubicBezTo>
                  <a:cubicBezTo>
                    <a:pt x="120000" y="109333"/>
                    <a:pt x="103297" y="120000"/>
                    <a:pt x="63049" y="120000"/>
                  </a:cubicBezTo>
                  <a:cubicBezTo>
                    <a:pt x="22794" y="120000"/>
                    <a:pt x="5666" y="109333"/>
                    <a:pt x="5666" y="109333"/>
                  </a:cubicBezTo>
                  <a:cubicBezTo>
                    <a:pt x="5666" y="91811"/>
                    <a:pt x="5666" y="91811"/>
                    <a:pt x="5666" y="91811"/>
                  </a:cubicBezTo>
                  <a:cubicBezTo>
                    <a:pt x="22368" y="52572"/>
                    <a:pt x="22368" y="52572"/>
                    <a:pt x="22368" y="52572"/>
                  </a:cubicBezTo>
                  <a:cubicBezTo>
                    <a:pt x="23226" y="51050"/>
                    <a:pt x="22368" y="49522"/>
                    <a:pt x="20225" y="48761"/>
                  </a:cubicBezTo>
                  <a:cubicBezTo>
                    <a:pt x="18514" y="48383"/>
                    <a:pt x="16803" y="48383"/>
                    <a:pt x="15086" y="49144"/>
                  </a:cubicBezTo>
                  <a:cubicBezTo>
                    <a:pt x="12516" y="50283"/>
                    <a:pt x="9520" y="50666"/>
                    <a:pt x="6524" y="49522"/>
                  </a:cubicBezTo>
                  <a:cubicBezTo>
                    <a:pt x="1385" y="48000"/>
                    <a:pt x="-1183" y="42666"/>
                    <a:pt x="527" y="37716"/>
                  </a:cubicBezTo>
                  <a:cubicBezTo>
                    <a:pt x="2670" y="33144"/>
                    <a:pt x="8662" y="30855"/>
                    <a:pt x="13801" y="32383"/>
                  </a:cubicBezTo>
                  <a:cubicBezTo>
                    <a:pt x="16803" y="33522"/>
                    <a:pt x="18940" y="35427"/>
                    <a:pt x="19798" y="37716"/>
                  </a:cubicBezTo>
                  <a:cubicBezTo>
                    <a:pt x="20657" y="39238"/>
                    <a:pt x="21942" y="40761"/>
                    <a:pt x="23653" y="41144"/>
                  </a:cubicBezTo>
                  <a:cubicBezTo>
                    <a:pt x="25364" y="41905"/>
                    <a:pt x="27507" y="41144"/>
                    <a:pt x="27933" y="39616"/>
                  </a:cubicBezTo>
                  <a:cubicBezTo>
                    <a:pt x="44636" y="0"/>
                    <a:pt x="44636" y="0"/>
                    <a:pt x="44636" y="0"/>
                  </a:cubicBezTo>
                  <a:cubicBezTo>
                    <a:pt x="73753" y="31616"/>
                    <a:pt x="73753" y="31616"/>
                    <a:pt x="73753" y="31616"/>
                  </a:cubicBezTo>
                  <a:cubicBezTo>
                    <a:pt x="73753" y="31616"/>
                    <a:pt x="73327" y="31616"/>
                    <a:pt x="73327" y="31616"/>
                  </a:cubicBezTo>
                  <a:cubicBezTo>
                    <a:pt x="69041" y="30855"/>
                    <a:pt x="64760" y="32000"/>
                    <a:pt x="61764" y="34283"/>
                  </a:cubicBezTo>
                  <a:cubicBezTo>
                    <a:pt x="55340" y="38855"/>
                    <a:pt x="54482" y="47238"/>
                    <a:pt x="59621" y="52950"/>
                  </a:cubicBezTo>
                  <a:cubicBezTo>
                    <a:pt x="64760" y="58666"/>
                    <a:pt x="74180" y="59427"/>
                    <a:pt x="80177" y="54855"/>
                  </a:cubicBezTo>
                  <a:cubicBezTo>
                    <a:pt x="83599" y="52188"/>
                    <a:pt x="85743" y="48761"/>
                    <a:pt x="85743" y="44950"/>
                  </a:cubicBezTo>
                  <a:cubicBezTo>
                    <a:pt x="85743" y="44950"/>
                    <a:pt x="85743" y="44572"/>
                    <a:pt x="85743" y="44572"/>
                  </a:cubicBezTo>
                  <a:lnTo>
                    <a:pt x="120000" y="81905"/>
                  </a:lnTo>
                  <a:close/>
                </a:path>
              </a:pathLst>
            </a:custGeom>
            <a:solidFill>
              <a:schemeClr val="accent2"/>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0" name="Shape 392">
              <a:extLst>
                <a:ext uri="{FF2B5EF4-FFF2-40B4-BE49-F238E27FC236}">
                  <a16:creationId xmlns:a16="http://schemas.microsoft.com/office/drawing/2014/main" id="{DDD87572-E184-4A60-91E0-92A8B51E4C7F}"/>
                </a:ext>
              </a:extLst>
            </p:cNvPr>
            <p:cNvSpPr/>
            <p:nvPr/>
          </p:nvSpPr>
          <p:spPr>
            <a:xfrm>
              <a:off x="4887669" y="2801083"/>
              <a:ext cx="755650" cy="771525"/>
            </a:xfrm>
            <a:custGeom>
              <a:avLst/>
              <a:gdLst/>
              <a:ahLst/>
              <a:cxnLst/>
              <a:rect l="0" t="0" r="0" b="0"/>
              <a:pathLst>
                <a:path w="120000" h="120000" extrusionOk="0">
                  <a:moveTo>
                    <a:pt x="120000" y="0"/>
                  </a:moveTo>
                  <a:cubicBezTo>
                    <a:pt x="113950" y="22716"/>
                    <a:pt x="102355" y="38022"/>
                    <a:pt x="96300" y="49877"/>
                  </a:cubicBezTo>
                  <a:cubicBezTo>
                    <a:pt x="87733" y="65677"/>
                    <a:pt x="84705" y="96294"/>
                    <a:pt x="84705" y="110122"/>
                  </a:cubicBezTo>
                  <a:cubicBezTo>
                    <a:pt x="84705" y="120000"/>
                    <a:pt x="84705" y="120000"/>
                    <a:pt x="84705" y="120000"/>
                  </a:cubicBezTo>
                  <a:cubicBezTo>
                    <a:pt x="47394" y="75555"/>
                    <a:pt x="47394" y="75555"/>
                    <a:pt x="47394" y="75555"/>
                  </a:cubicBezTo>
                  <a:cubicBezTo>
                    <a:pt x="45883" y="73577"/>
                    <a:pt x="43361" y="73577"/>
                    <a:pt x="41850" y="75061"/>
                  </a:cubicBezTo>
                  <a:cubicBezTo>
                    <a:pt x="39833" y="76050"/>
                    <a:pt x="38822" y="78022"/>
                    <a:pt x="38822" y="80494"/>
                  </a:cubicBezTo>
                  <a:cubicBezTo>
                    <a:pt x="38822" y="83455"/>
                    <a:pt x="37311" y="86911"/>
                    <a:pt x="34788" y="89383"/>
                  </a:cubicBezTo>
                  <a:cubicBezTo>
                    <a:pt x="29244" y="93333"/>
                    <a:pt x="21683" y="92344"/>
                    <a:pt x="17644" y="87405"/>
                  </a:cubicBezTo>
                  <a:cubicBezTo>
                    <a:pt x="13111" y="82466"/>
                    <a:pt x="14116" y="75061"/>
                    <a:pt x="19161" y="70616"/>
                  </a:cubicBezTo>
                  <a:cubicBezTo>
                    <a:pt x="22183" y="68644"/>
                    <a:pt x="25716" y="67655"/>
                    <a:pt x="28738" y="68150"/>
                  </a:cubicBezTo>
                  <a:cubicBezTo>
                    <a:pt x="31261" y="68644"/>
                    <a:pt x="33277" y="68150"/>
                    <a:pt x="34788" y="66666"/>
                  </a:cubicBezTo>
                  <a:cubicBezTo>
                    <a:pt x="36805" y="65183"/>
                    <a:pt x="36805" y="62716"/>
                    <a:pt x="35294" y="61233"/>
                  </a:cubicBezTo>
                  <a:cubicBezTo>
                    <a:pt x="0" y="18766"/>
                    <a:pt x="0" y="18766"/>
                    <a:pt x="0" y="18766"/>
                  </a:cubicBezTo>
                  <a:cubicBezTo>
                    <a:pt x="53444" y="10372"/>
                    <a:pt x="53444" y="10372"/>
                    <a:pt x="53444" y="10372"/>
                  </a:cubicBezTo>
                  <a:cubicBezTo>
                    <a:pt x="53444" y="10372"/>
                    <a:pt x="53444" y="10866"/>
                    <a:pt x="52938" y="10866"/>
                  </a:cubicBezTo>
                  <a:cubicBezTo>
                    <a:pt x="49916" y="14816"/>
                    <a:pt x="48405" y="19755"/>
                    <a:pt x="49411" y="24200"/>
                  </a:cubicBezTo>
                  <a:cubicBezTo>
                    <a:pt x="50922" y="33577"/>
                    <a:pt x="60000" y="40000"/>
                    <a:pt x="69577" y="38516"/>
                  </a:cubicBezTo>
                  <a:cubicBezTo>
                    <a:pt x="79161" y="37038"/>
                    <a:pt x="85211" y="28150"/>
                    <a:pt x="83700" y="18766"/>
                  </a:cubicBezTo>
                  <a:cubicBezTo>
                    <a:pt x="83194" y="13827"/>
                    <a:pt x="80166" y="9877"/>
                    <a:pt x="75627" y="7405"/>
                  </a:cubicBezTo>
                  <a:cubicBezTo>
                    <a:pt x="75627" y="6911"/>
                    <a:pt x="75627" y="6911"/>
                    <a:pt x="75627" y="6911"/>
                  </a:cubicBezTo>
                  <a:lnTo>
                    <a:pt x="120000" y="0"/>
                  </a:lnTo>
                  <a:close/>
                </a:path>
              </a:pathLst>
            </a:custGeom>
            <a:solidFill>
              <a:schemeClr val="accent2">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1" name="Shape 393">
              <a:extLst>
                <a:ext uri="{FF2B5EF4-FFF2-40B4-BE49-F238E27FC236}">
                  <a16:creationId xmlns:a16="http://schemas.microsoft.com/office/drawing/2014/main" id="{F92A7B3C-6279-45B1-986F-B68AC7AEA86E}"/>
                </a:ext>
              </a:extLst>
            </p:cNvPr>
            <p:cNvSpPr/>
            <p:nvPr/>
          </p:nvSpPr>
          <p:spPr>
            <a:xfrm>
              <a:off x="4700216" y="4086828"/>
              <a:ext cx="595044" cy="181898"/>
            </a:xfrm>
            <a:custGeom>
              <a:avLst/>
              <a:gdLst/>
              <a:ahLst/>
              <a:cxnLst/>
              <a:rect l="0" t="0" r="0" b="0"/>
              <a:pathLst>
                <a:path w="120000" h="120000" extrusionOk="0">
                  <a:moveTo>
                    <a:pt x="115915" y="87"/>
                  </a:moveTo>
                  <a:cubicBezTo>
                    <a:pt x="115277" y="87"/>
                    <a:pt x="114632" y="87"/>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18938"/>
                    <a:pt x="1944" y="23127"/>
                  </a:cubicBezTo>
                  <a:cubicBezTo>
                    <a:pt x="47402" y="109003"/>
                    <a:pt x="47402" y="109003"/>
                    <a:pt x="47402" y="109003"/>
                  </a:cubicBezTo>
                  <a:cubicBezTo>
                    <a:pt x="55089" y="123665"/>
                    <a:pt x="64692" y="123665"/>
                    <a:pt x="73017" y="109003"/>
                  </a:cubicBezTo>
                  <a:cubicBezTo>
                    <a:pt x="117837" y="23127"/>
                    <a:pt x="117837" y="23127"/>
                    <a:pt x="117837" y="23127"/>
                  </a:cubicBezTo>
                  <a:cubicBezTo>
                    <a:pt x="119759" y="18938"/>
                    <a:pt x="120397" y="12654"/>
                    <a:pt x="119759" y="6370"/>
                  </a:cubicBezTo>
                  <a:cubicBezTo>
                    <a:pt x="118476" y="2181"/>
                    <a:pt x="117198" y="87"/>
                    <a:pt x="115915" y="87"/>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2" name="Shape 394">
              <a:extLst>
                <a:ext uri="{FF2B5EF4-FFF2-40B4-BE49-F238E27FC236}">
                  <a16:creationId xmlns:a16="http://schemas.microsoft.com/office/drawing/2014/main" id="{462C2113-F5A8-4146-8982-67C85DE0C345}"/>
                </a:ext>
              </a:extLst>
            </p:cNvPr>
            <p:cNvSpPr/>
            <p:nvPr/>
          </p:nvSpPr>
          <p:spPr>
            <a:xfrm>
              <a:off x="4700216" y="4229703"/>
              <a:ext cx="595044" cy="181898"/>
            </a:xfrm>
            <a:custGeom>
              <a:avLst/>
              <a:gdLst/>
              <a:ahLst/>
              <a:cxnLst/>
              <a:rect l="0" t="0" r="0" b="0"/>
              <a:pathLst>
                <a:path w="120000" h="120000" extrusionOk="0">
                  <a:moveTo>
                    <a:pt x="115915" y="87"/>
                  </a:moveTo>
                  <a:cubicBezTo>
                    <a:pt x="115277" y="87"/>
                    <a:pt x="114632" y="2181"/>
                    <a:pt x="113994" y="2181"/>
                  </a:cubicBezTo>
                  <a:cubicBezTo>
                    <a:pt x="69174" y="88058"/>
                    <a:pt x="69174" y="88058"/>
                    <a:pt x="69174" y="88058"/>
                  </a:cubicBezTo>
                  <a:cubicBezTo>
                    <a:pt x="63414" y="98530"/>
                    <a:pt x="56366" y="98530"/>
                    <a:pt x="51246" y="88058"/>
                  </a:cubicBezTo>
                  <a:cubicBezTo>
                    <a:pt x="5787" y="2181"/>
                    <a:pt x="5787" y="2181"/>
                    <a:pt x="5787" y="2181"/>
                  </a:cubicBezTo>
                  <a:cubicBezTo>
                    <a:pt x="3865" y="-2007"/>
                    <a:pt x="1305" y="87"/>
                    <a:pt x="666" y="6370"/>
                  </a:cubicBezTo>
                  <a:cubicBezTo>
                    <a:pt x="-616" y="12654"/>
                    <a:pt x="22" y="21032"/>
                    <a:pt x="1944" y="25221"/>
                  </a:cubicBezTo>
                  <a:cubicBezTo>
                    <a:pt x="47402" y="109003"/>
                    <a:pt x="47402" y="109003"/>
                    <a:pt x="47402" y="109003"/>
                  </a:cubicBezTo>
                  <a:cubicBezTo>
                    <a:pt x="55089" y="123665"/>
                    <a:pt x="64692" y="123665"/>
                    <a:pt x="73017" y="109003"/>
                  </a:cubicBezTo>
                  <a:cubicBezTo>
                    <a:pt x="117837" y="25221"/>
                    <a:pt x="117837" y="25221"/>
                    <a:pt x="117837" y="25221"/>
                  </a:cubicBezTo>
                  <a:cubicBezTo>
                    <a:pt x="119759" y="21032"/>
                    <a:pt x="120397" y="12654"/>
                    <a:pt x="119759" y="6370"/>
                  </a:cubicBezTo>
                  <a:cubicBezTo>
                    <a:pt x="118476" y="2181"/>
                    <a:pt x="117198" y="87"/>
                    <a:pt x="115915" y="87"/>
                  </a:cubicBezTo>
                  <a:close/>
                </a:path>
              </a:pathLst>
            </a:custGeom>
            <a:solidFill>
              <a:schemeClr val="accent2">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3" name="Shape 395">
              <a:extLst>
                <a:ext uri="{FF2B5EF4-FFF2-40B4-BE49-F238E27FC236}">
                  <a16:creationId xmlns:a16="http://schemas.microsoft.com/office/drawing/2014/main" id="{16199CB1-7A64-4ADA-B4C5-720CAFEA7CF3}"/>
                </a:ext>
              </a:extLst>
            </p:cNvPr>
            <p:cNvSpPr/>
            <p:nvPr/>
          </p:nvSpPr>
          <p:spPr>
            <a:xfrm>
              <a:off x="4700216" y="4374692"/>
              <a:ext cx="595044" cy="182960"/>
            </a:xfrm>
            <a:custGeom>
              <a:avLst/>
              <a:gdLst/>
              <a:ahLst/>
              <a:cxnLst/>
              <a:rect l="0" t="0" r="0" b="0"/>
              <a:pathLst>
                <a:path w="120000" h="120000" extrusionOk="0">
                  <a:moveTo>
                    <a:pt x="115915" y="780"/>
                  </a:moveTo>
                  <a:cubicBezTo>
                    <a:pt x="115277" y="780"/>
                    <a:pt x="114632" y="780"/>
                    <a:pt x="113994" y="780"/>
                  </a:cubicBezTo>
                  <a:cubicBezTo>
                    <a:pt x="69174" y="86160"/>
                    <a:pt x="69174" y="86160"/>
                    <a:pt x="69174" y="86160"/>
                  </a:cubicBezTo>
                  <a:cubicBezTo>
                    <a:pt x="63414" y="96572"/>
                    <a:pt x="56366" y="96572"/>
                    <a:pt x="51246" y="86160"/>
                  </a:cubicBezTo>
                  <a:cubicBezTo>
                    <a:pt x="5787" y="780"/>
                    <a:pt x="5787" y="780"/>
                    <a:pt x="5787" y="780"/>
                  </a:cubicBezTo>
                  <a:cubicBezTo>
                    <a:pt x="3865" y="-1301"/>
                    <a:pt x="1305" y="780"/>
                    <a:pt x="666" y="7028"/>
                  </a:cubicBezTo>
                  <a:cubicBezTo>
                    <a:pt x="-616" y="13275"/>
                    <a:pt x="22" y="19522"/>
                    <a:pt x="1944" y="23687"/>
                  </a:cubicBezTo>
                  <a:cubicBezTo>
                    <a:pt x="47402" y="109067"/>
                    <a:pt x="47402" y="109067"/>
                    <a:pt x="47402" y="109067"/>
                  </a:cubicBezTo>
                  <a:cubicBezTo>
                    <a:pt x="55089" y="123644"/>
                    <a:pt x="64692" y="123644"/>
                    <a:pt x="73017" y="109067"/>
                  </a:cubicBezTo>
                  <a:cubicBezTo>
                    <a:pt x="117837" y="23687"/>
                    <a:pt x="117837" y="23687"/>
                    <a:pt x="117837" y="23687"/>
                  </a:cubicBezTo>
                  <a:cubicBezTo>
                    <a:pt x="119759" y="19522"/>
                    <a:pt x="120397" y="13275"/>
                    <a:pt x="119759" y="7028"/>
                  </a:cubicBezTo>
                  <a:cubicBezTo>
                    <a:pt x="118476" y="2863"/>
                    <a:pt x="117198" y="780"/>
                    <a:pt x="115915" y="780"/>
                  </a:cubicBezTo>
                  <a:close/>
                </a:path>
              </a:pathLst>
            </a:custGeom>
            <a:solidFill>
              <a:schemeClr val="accent2">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24" name="Shape 396">
            <a:extLst>
              <a:ext uri="{FF2B5EF4-FFF2-40B4-BE49-F238E27FC236}">
                <a16:creationId xmlns:a16="http://schemas.microsoft.com/office/drawing/2014/main" id="{3616E63B-D7A1-4281-ACCE-48F4DEE39864}"/>
              </a:ext>
            </a:extLst>
          </p:cNvPr>
          <p:cNvGrpSpPr/>
          <p:nvPr userDrawn="1"/>
        </p:nvGrpSpPr>
        <p:grpSpPr>
          <a:xfrm>
            <a:off x="6077203" y="1953702"/>
            <a:ext cx="1620895" cy="2603950"/>
            <a:chOff x="6077203" y="1953702"/>
            <a:chExt cx="1620895" cy="2603950"/>
          </a:xfrm>
        </p:grpSpPr>
        <p:sp>
          <p:nvSpPr>
            <p:cNvPr id="25" name="Shape 397">
              <a:extLst>
                <a:ext uri="{FF2B5EF4-FFF2-40B4-BE49-F238E27FC236}">
                  <a16:creationId xmlns:a16="http://schemas.microsoft.com/office/drawing/2014/main" id="{DD35F0D2-8C99-49C7-8928-10DB38D2D459}"/>
                </a:ext>
              </a:extLst>
            </p:cNvPr>
            <p:cNvSpPr/>
            <p:nvPr/>
          </p:nvSpPr>
          <p:spPr>
            <a:xfrm>
              <a:off x="6351344" y="1953702"/>
              <a:ext cx="873126" cy="923581"/>
            </a:xfrm>
            <a:custGeom>
              <a:avLst/>
              <a:gdLst/>
              <a:ahLst/>
              <a:cxnLst/>
              <a:rect l="0" t="0" r="0" b="0"/>
              <a:pathLst>
                <a:path w="120000" h="120000" extrusionOk="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6" name="Shape 398">
              <a:extLst>
                <a:ext uri="{FF2B5EF4-FFF2-40B4-BE49-F238E27FC236}">
                  <a16:creationId xmlns:a16="http://schemas.microsoft.com/office/drawing/2014/main" id="{71DF2BD2-E6E5-40BE-962B-7F5BC38F2318}"/>
                </a:ext>
              </a:extLst>
            </p:cNvPr>
            <p:cNvSpPr/>
            <p:nvPr/>
          </p:nvSpPr>
          <p:spPr>
            <a:xfrm>
              <a:off x="6916495" y="1994632"/>
              <a:ext cx="781604" cy="1023235"/>
            </a:xfrm>
            <a:custGeom>
              <a:avLst/>
              <a:gdLst/>
              <a:ahLst/>
              <a:cxnLst/>
              <a:rect l="0" t="0" r="0" b="0"/>
              <a:pathLst>
                <a:path w="120000" h="120000" extrusionOk="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7" name="Shape 399">
              <a:extLst>
                <a:ext uri="{FF2B5EF4-FFF2-40B4-BE49-F238E27FC236}">
                  <a16:creationId xmlns:a16="http://schemas.microsoft.com/office/drawing/2014/main" id="{BA6DBD9E-19F8-43C5-B130-1D964337A261}"/>
                </a:ext>
              </a:extLst>
            </p:cNvPr>
            <p:cNvSpPr/>
            <p:nvPr/>
          </p:nvSpPr>
          <p:spPr>
            <a:xfrm>
              <a:off x="6100521" y="2254982"/>
              <a:ext cx="758825" cy="768350"/>
            </a:xfrm>
            <a:custGeom>
              <a:avLst/>
              <a:gdLst/>
              <a:ahLst/>
              <a:cxnLst/>
              <a:rect l="0" t="0" r="0" b="0"/>
              <a:pathLst>
                <a:path w="120000" h="120000" extrusionOk="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8" name="Shape 400">
              <a:extLst>
                <a:ext uri="{FF2B5EF4-FFF2-40B4-BE49-F238E27FC236}">
                  <a16:creationId xmlns:a16="http://schemas.microsoft.com/office/drawing/2014/main" id="{A44A3059-0E2C-47C5-ACBA-0F5EBC4243DC}"/>
                </a:ext>
              </a:extLst>
            </p:cNvPr>
            <p:cNvSpPr/>
            <p:nvPr/>
          </p:nvSpPr>
          <p:spPr>
            <a:xfrm>
              <a:off x="6077203" y="2806550"/>
              <a:ext cx="788493" cy="852667"/>
            </a:xfrm>
            <a:custGeom>
              <a:avLst/>
              <a:gdLst/>
              <a:ahLst/>
              <a:cxnLst/>
              <a:rect l="0" t="0" r="0" b="0"/>
              <a:pathLst>
                <a:path w="120000" h="120000" extrusionOk="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29" name="Shape 401">
              <a:extLst>
                <a:ext uri="{FF2B5EF4-FFF2-40B4-BE49-F238E27FC236}">
                  <a16:creationId xmlns:a16="http://schemas.microsoft.com/office/drawing/2014/main" id="{C23C780E-C219-4A45-AEF5-1E95E1604A9B}"/>
                </a:ext>
              </a:extLst>
            </p:cNvPr>
            <p:cNvSpPr/>
            <p:nvPr/>
          </p:nvSpPr>
          <p:spPr>
            <a:xfrm>
              <a:off x="6565236" y="2943958"/>
              <a:ext cx="891009" cy="1000126"/>
            </a:xfrm>
            <a:custGeom>
              <a:avLst/>
              <a:gdLst/>
              <a:ahLst/>
              <a:cxnLst/>
              <a:rect l="0" t="0" r="0" b="0"/>
              <a:pathLst>
                <a:path w="120000" h="120000" extrusionOk="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0" name="Shape 402">
              <a:extLst>
                <a:ext uri="{FF2B5EF4-FFF2-40B4-BE49-F238E27FC236}">
                  <a16:creationId xmlns:a16="http://schemas.microsoft.com/office/drawing/2014/main" id="{8CA68968-B98E-4681-B859-12AD84BA1CCC}"/>
                </a:ext>
              </a:extLst>
            </p:cNvPr>
            <p:cNvSpPr/>
            <p:nvPr/>
          </p:nvSpPr>
          <p:spPr>
            <a:xfrm>
              <a:off x="6922846" y="2801083"/>
              <a:ext cx="752476" cy="771525"/>
            </a:xfrm>
            <a:custGeom>
              <a:avLst/>
              <a:gdLst/>
              <a:ahLst/>
              <a:cxnLst/>
              <a:rect l="0" t="0" r="0" b="0"/>
              <a:pathLst>
                <a:path w="120000" h="120000" extrusionOk="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1" name="Shape 403">
              <a:extLst>
                <a:ext uri="{FF2B5EF4-FFF2-40B4-BE49-F238E27FC236}">
                  <a16:creationId xmlns:a16="http://schemas.microsoft.com/office/drawing/2014/main" id="{3B3BD97B-E5E1-41A5-A2ED-F108B5CAC7F9}"/>
                </a:ext>
              </a:extLst>
            </p:cNvPr>
            <p:cNvSpPr/>
            <p:nvPr/>
          </p:nvSpPr>
          <p:spPr>
            <a:xfrm>
              <a:off x="6734329" y="4086828"/>
              <a:ext cx="595044" cy="181898"/>
            </a:xfrm>
            <a:custGeom>
              <a:avLst/>
              <a:gdLst/>
              <a:ahLst/>
              <a:cxnLst/>
              <a:rect l="0" t="0" r="0" b="0"/>
              <a:pathLst>
                <a:path w="120000" h="120000" extrusionOk="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2" name="Shape 404">
              <a:extLst>
                <a:ext uri="{FF2B5EF4-FFF2-40B4-BE49-F238E27FC236}">
                  <a16:creationId xmlns:a16="http://schemas.microsoft.com/office/drawing/2014/main" id="{B60AB8B8-D2D3-4D40-A1B9-0B5D569F7482}"/>
                </a:ext>
              </a:extLst>
            </p:cNvPr>
            <p:cNvSpPr/>
            <p:nvPr/>
          </p:nvSpPr>
          <p:spPr>
            <a:xfrm>
              <a:off x="6734329" y="4229703"/>
              <a:ext cx="595044" cy="181898"/>
            </a:xfrm>
            <a:custGeom>
              <a:avLst/>
              <a:gdLst/>
              <a:ahLst/>
              <a:cxnLst/>
              <a:rect l="0" t="0" r="0" b="0"/>
              <a:pathLst>
                <a:path w="120000" h="120000" extrusionOk="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3" name="Shape 405">
              <a:extLst>
                <a:ext uri="{FF2B5EF4-FFF2-40B4-BE49-F238E27FC236}">
                  <a16:creationId xmlns:a16="http://schemas.microsoft.com/office/drawing/2014/main" id="{672F604C-1710-42A4-A7F0-11721C7ACB40}"/>
                </a:ext>
              </a:extLst>
            </p:cNvPr>
            <p:cNvSpPr/>
            <p:nvPr/>
          </p:nvSpPr>
          <p:spPr>
            <a:xfrm>
              <a:off x="6734329" y="4374692"/>
              <a:ext cx="595044" cy="182960"/>
            </a:xfrm>
            <a:custGeom>
              <a:avLst/>
              <a:gdLst/>
              <a:ahLst/>
              <a:cxnLst/>
              <a:rect l="0" t="0" r="0" b="0"/>
              <a:pathLst>
                <a:path w="120000" h="120000" extrusionOk="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grpSp>
        <p:nvGrpSpPr>
          <p:cNvPr id="34" name="Shape 406">
            <a:extLst>
              <a:ext uri="{FF2B5EF4-FFF2-40B4-BE49-F238E27FC236}">
                <a16:creationId xmlns:a16="http://schemas.microsoft.com/office/drawing/2014/main" id="{DEB5125D-A4E5-449E-92A7-675EBAFE6C1E}"/>
              </a:ext>
            </a:extLst>
          </p:cNvPr>
          <p:cNvGrpSpPr/>
          <p:nvPr userDrawn="1"/>
        </p:nvGrpSpPr>
        <p:grpSpPr>
          <a:xfrm>
            <a:off x="8112261" y="1953702"/>
            <a:ext cx="1616844" cy="2603950"/>
            <a:chOff x="8112261" y="1953702"/>
            <a:chExt cx="1616844" cy="2603950"/>
          </a:xfrm>
        </p:grpSpPr>
        <p:sp>
          <p:nvSpPr>
            <p:cNvPr id="35" name="Shape 407">
              <a:extLst>
                <a:ext uri="{FF2B5EF4-FFF2-40B4-BE49-F238E27FC236}">
                  <a16:creationId xmlns:a16="http://schemas.microsoft.com/office/drawing/2014/main" id="{04D87569-C0CB-48E7-91A8-0282127B4B38}"/>
                </a:ext>
              </a:extLst>
            </p:cNvPr>
            <p:cNvSpPr/>
            <p:nvPr/>
          </p:nvSpPr>
          <p:spPr>
            <a:xfrm>
              <a:off x="8384932" y="1953702"/>
              <a:ext cx="869950" cy="923581"/>
            </a:xfrm>
            <a:custGeom>
              <a:avLst/>
              <a:gdLst/>
              <a:ahLst/>
              <a:cxnLst/>
              <a:rect l="0" t="0" r="0" b="0"/>
              <a:pathLst>
                <a:path w="120000" h="120000" extrusionOk="0">
                  <a:moveTo>
                    <a:pt x="118690" y="79161"/>
                  </a:moveTo>
                  <a:cubicBezTo>
                    <a:pt x="116496" y="84525"/>
                    <a:pt x="110368" y="86995"/>
                    <a:pt x="105114" y="84933"/>
                  </a:cubicBezTo>
                  <a:cubicBezTo>
                    <a:pt x="102047" y="84112"/>
                    <a:pt x="99853"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534" y="71320"/>
                  </a:cubicBezTo>
                  <a:cubicBezTo>
                    <a:pt x="31534" y="71734"/>
                    <a:pt x="31534" y="71734"/>
                    <a:pt x="31534" y="71734"/>
                  </a:cubicBezTo>
                  <a:cubicBezTo>
                    <a:pt x="0" y="35433"/>
                    <a:pt x="0" y="35433"/>
                    <a:pt x="0" y="35433"/>
                  </a:cubicBezTo>
                  <a:cubicBezTo>
                    <a:pt x="7006" y="26357"/>
                    <a:pt x="14891"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047" y="68023"/>
                    <a:pt x="103798" y="67196"/>
                  </a:cubicBezTo>
                  <a:cubicBezTo>
                    <a:pt x="106423" y="65548"/>
                    <a:pt x="109490" y="65548"/>
                    <a:pt x="112557" y="66369"/>
                  </a:cubicBezTo>
                  <a:cubicBezTo>
                    <a:pt x="117811" y="68437"/>
                    <a:pt x="120878" y="74209"/>
                    <a:pt x="118690" y="79161"/>
                  </a:cubicBezTo>
                  <a:close/>
                </a:path>
              </a:pathLst>
            </a:custGeom>
            <a:solidFill>
              <a:schemeClr val="accent3">
                <a:alpha val="54901"/>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6" name="Shape 408">
              <a:extLst>
                <a:ext uri="{FF2B5EF4-FFF2-40B4-BE49-F238E27FC236}">
                  <a16:creationId xmlns:a16="http://schemas.microsoft.com/office/drawing/2014/main" id="{68AF8E1C-075C-49F9-9566-746C248C27F3}"/>
                </a:ext>
              </a:extLst>
            </p:cNvPr>
            <p:cNvSpPr/>
            <p:nvPr/>
          </p:nvSpPr>
          <p:spPr>
            <a:xfrm>
              <a:off x="8950082" y="1994632"/>
              <a:ext cx="779024" cy="1023235"/>
            </a:xfrm>
            <a:custGeom>
              <a:avLst/>
              <a:gdLst/>
              <a:ahLst/>
              <a:cxnLst/>
              <a:rect l="0" t="0" r="0" b="0"/>
              <a:pathLst>
                <a:path w="120000" h="120000" extrusionOk="0">
                  <a:moveTo>
                    <a:pt x="119825" y="76334"/>
                  </a:moveTo>
                  <a:cubicBezTo>
                    <a:pt x="119825" y="81171"/>
                    <a:pt x="119337" y="86013"/>
                    <a:pt x="117866" y="90107"/>
                  </a:cubicBezTo>
                  <a:cubicBezTo>
                    <a:pt x="71404" y="96067"/>
                    <a:pt x="71404" y="96067"/>
                    <a:pt x="71404" y="96067"/>
                  </a:cubicBezTo>
                  <a:cubicBezTo>
                    <a:pt x="68962" y="96441"/>
                    <a:pt x="67490" y="97926"/>
                    <a:pt x="67979" y="99418"/>
                  </a:cubicBezTo>
                  <a:cubicBezTo>
                    <a:pt x="68473" y="101278"/>
                    <a:pt x="69450" y="102395"/>
                    <a:pt x="71404" y="103512"/>
                  </a:cubicBezTo>
                  <a:cubicBezTo>
                    <a:pt x="74341" y="104629"/>
                    <a:pt x="76295" y="106863"/>
                    <a:pt x="76784" y="109471"/>
                  </a:cubicBezTo>
                  <a:cubicBezTo>
                    <a:pt x="77761" y="114314"/>
                    <a:pt x="73364" y="118782"/>
                    <a:pt x="67002" y="119899"/>
                  </a:cubicBezTo>
                  <a:cubicBezTo>
                    <a:pt x="60645" y="120642"/>
                    <a:pt x="54777" y="117291"/>
                    <a:pt x="53800" y="112448"/>
                  </a:cubicBezTo>
                  <a:cubicBezTo>
                    <a:pt x="53312" y="109845"/>
                    <a:pt x="54289" y="107237"/>
                    <a:pt x="56243" y="105377"/>
                  </a:cubicBezTo>
                  <a:cubicBezTo>
                    <a:pt x="57708" y="103886"/>
                    <a:pt x="58203" y="102395"/>
                    <a:pt x="57708" y="100909"/>
                  </a:cubicBezTo>
                  <a:cubicBezTo>
                    <a:pt x="57220" y="99043"/>
                    <a:pt x="55266" y="98301"/>
                    <a:pt x="53312" y="98301"/>
                  </a:cubicBezTo>
                  <a:cubicBezTo>
                    <a:pt x="53312" y="98301"/>
                    <a:pt x="53312" y="98301"/>
                    <a:pt x="53312" y="98301"/>
                  </a:cubicBezTo>
                  <a:cubicBezTo>
                    <a:pt x="0" y="105003"/>
                    <a:pt x="0" y="105003"/>
                    <a:pt x="0" y="105003"/>
                  </a:cubicBezTo>
                  <a:cubicBezTo>
                    <a:pt x="18586" y="67766"/>
                    <a:pt x="18586" y="67766"/>
                    <a:pt x="18586" y="67766"/>
                  </a:cubicBezTo>
                  <a:cubicBezTo>
                    <a:pt x="18586" y="67766"/>
                    <a:pt x="18586" y="68140"/>
                    <a:pt x="18586" y="68140"/>
                  </a:cubicBezTo>
                  <a:cubicBezTo>
                    <a:pt x="20540" y="71491"/>
                    <a:pt x="23966" y="74100"/>
                    <a:pt x="28368" y="75585"/>
                  </a:cubicBezTo>
                  <a:cubicBezTo>
                    <a:pt x="37167" y="78194"/>
                    <a:pt x="46949" y="74842"/>
                    <a:pt x="50375" y="68140"/>
                  </a:cubicBezTo>
                  <a:cubicBezTo>
                    <a:pt x="53800" y="61438"/>
                    <a:pt x="49398" y="53993"/>
                    <a:pt x="40593" y="51384"/>
                  </a:cubicBezTo>
                  <a:cubicBezTo>
                    <a:pt x="35702" y="50267"/>
                    <a:pt x="30811" y="50641"/>
                    <a:pt x="26408" y="52127"/>
                  </a:cubicBezTo>
                  <a:cubicBezTo>
                    <a:pt x="26408" y="52127"/>
                    <a:pt x="26408" y="52127"/>
                    <a:pt x="25920" y="52501"/>
                  </a:cubicBezTo>
                  <a:cubicBezTo>
                    <a:pt x="51840" y="0"/>
                    <a:pt x="51840" y="0"/>
                    <a:pt x="51840" y="0"/>
                  </a:cubicBezTo>
                  <a:cubicBezTo>
                    <a:pt x="57708" y="1491"/>
                    <a:pt x="63088" y="2976"/>
                    <a:pt x="67979" y="5211"/>
                  </a:cubicBezTo>
                  <a:cubicBezTo>
                    <a:pt x="114446" y="23458"/>
                    <a:pt x="121291" y="48776"/>
                    <a:pt x="119825" y="76334"/>
                  </a:cubicBezTo>
                  <a:close/>
                </a:path>
              </a:pathLst>
            </a:custGeom>
            <a:solidFill>
              <a:schemeClr val="accent3">
                <a:alpha val="40000"/>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7" name="Shape 409">
              <a:extLst>
                <a:ext uri="{FF2B5EF4-FFF2-40B4-BE49-F238E27FC236}">
                  <a16:creationId xmlns:a16="http://schemas.microsoft.com/office/drawing/2014/main" id="{8100B112-97B1-43A4-AB3C-C9F8573E71A3}"/>
                </a:ext>
              </a:extLst>
            </p:cNvPr>
            <p:cNvSpPr/>
            <p:nvPr/>
          </p:nvSpPr>
          <p:spPr>
            <a:xfrm>
              <a:off x="8135695" y="2254982"/>
              <a:ext cx="757239" cy="768350"/>
            </a:xfrm>
            <a:custGeom>
              <a:avLst/>
              <a:gdLst/>
              <a:ahLst/>
              <a:cxnLst/>
              <a:rect l="0" t="0" r="0" b="0"/>
              <a:pathLst>
                <a:path w="120000" h="120000" extrusionOk="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166" y="110083"/>
                    <a:pt x="44688" y="112561"/>
                  </a:cubicBezTo>
                  <a:cubicBezTo>
                    <a:pt x="44688" y="112561"/>
                    <a:pt x="446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105" y="80333"/>
                    <a:pt x="25605" y="76861"/>
                    <a:pt x="24600" y="73883"/>
                  </a:cubicBezTo>
                  <a:cubicBezTo>
                    <a:pt x="15566" y="44133"/>
                    <a:pt x="24100" y="18844"/>
                    <a:pt x="36650" y="0"/>
                  </a:cubicBezTo>
                  <a:cubicBezTo>
                    <a:pt x="72805" y="44133"/>
                    <a:pt x="72805" y="44133"/>
                    <a:pt x="72805" y="44133"/>
                  </a:cubicBezTo>
                  <a:cubicBezTo>
                    <a:pt x="74311" y="45622"/>
                    <a:pt x="76822" y="46116"/>
                    <a:pt x="78327" y="44627"/>
                  </a:cubicBezTo>
                  <a:cubicBezTo>
                    <a:pt x="80333" y="43138"/>
                    <a:pt x="81338" y="41155"/>
                    <a:pt x="81338" y="39172"/>
                  </a:cubicBezTo>
                  <a:cubicBezTo>
                    <a:pt x="81338" y="35700"/>
                    <a:pt x="82844" y="32727"/>
                    <a:pt x="85855" y="30250"/>
                  </a:cubicBezTo>
                  <a:cubicBezTo>
                    <a:pt x="90877" y="26283"/>
                    <a:pt x="98411" y="26777"/>
                    <a:pt x="1024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6777" y="109088"/>
                    <a:pt x="67277" y="109088"/>
                    <a:pt x="67277" y="109088"/>
                  </a:cubicBezTo>
                  <a:close/>
                </a:path>
              </a:pathLst>
            </a:custGeom>
            <a:solidFill>
              <a:schemeClr val="accent3">
                <a:alpha val="6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8" name="Shape 410">
              <a:extLst>
                <a:ext uri="{FF2B5EF4-FFF2-40B4-BE49-F238E27FC236}">
                  <a16:creationId xmlns:a16="http://schemas.microsoft.com/office/drawing/2014/main" id="{56E36AB9-A386-4DFB-A598-ACE704F40228}"/>
                </a:ext>
              </a:extLst>
            </p:cNvPr>
            <p:cNvSpPr/>
            <p:nvPr/>
          </p:nvSpPr>
          <p:spPr>
            <a:xfrm>
              <a:off x="8112261" y="2806550"/>
              <a:ext cx="787021" cy="852667"/>
            </a:xfrm>
            <a:custGeom>
              <a:avLst/>
              <a:gdLst/>
              <a:ahLst/>
              <a:cxnLst/>
              <a:rect l="0" t="0" r="0" b="0"/>
              <a:pathLst>
                <a:path w="120000" h="120000" extrusionOk="0">
                  <a:moveTo>
                    <a:pt x="120000" y="17550"/>
                  </a:moveTo>
                  <a:cubicBezTo>
                    <a:pt x="101641" y="62235"/>
                    <a:pt x="101641" y="62235"/>
                    <a:pt x="101641" y="62235"/>
                  </a:cubicBezTo>
                  <a:cubicBezTo>
                    <a:pt x="101641" y="62235"/>
                    <a:pt x="101158" y="62235"/>
                    <a:pt x="101158" y="62235"/>
                  </a:cubicBezTo>
                  <a:cubicBezTo>
                    <a:pt x="99709" y="57764"/>
                    <a:pt x="96324" y="54641"/>
                    <a:pt x="91496" y="52849"/>
                  </a:cubicBezTo>
                  <a:cubicBezTo>
                    <a:pt x="82799" y="50169"/>
                    <a:pt x="73137"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4820" y="91277"/>
                    <a:pt x="20958" y="88153"/>
                  </a:cubicBezTo>
                  <a:cubicBezTo>
                    <a:pt x="17089" y="85468"/>
                    <a:pt x="17089" y="81896"/>
                    <a:pt x="19021" y="80553"/>
                  </a:cubicBezTo>
                  <a:cubicBezTo>
                    <a:pt x="20958" y="79216"/>
                    <a:pt x="27717" y="76531"/>
                    <a:pt x="27717" y="76531"/>
                  </a:cubicBezTo>
                  <a:cubicBezTo>
                    <a:pt x="27717" y="76531"/>
                    <a:pt x="22406" y="73408"/>
                    <a:pt x="19986" y="72509"/>
                  </a:cubicBezTo>
                  <a:cubicBezTo>
                    <a:pt x="17089" y="71172"/>
                    <a:pt x="15158"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358"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6855" y="25594"/>
                  </a:cubicBezTo>
                  <a:lnTo>
                    <a:pt x="120000" y="17550"/>
                  </a:lnTo>
                  <a:close/>
                </a:path>
              </a:pathLst>
            </a:custGeom>
            <a:solidFill>
              <a:schemeClr val="accent3">
                <a:alpha val="8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39" name="Shape 411">
              <a:extLst>
                <a:ext uri="{FF2B5EF4-FFF2-40B4-BE49-F238E27FC236}">
                  <a16:creationId xmlns:a16="http://schemas.microsoft.com/office/drawing/2014/main" id="{7AB0D84D-A8B6-4436-96A5-674058B334BC}"/>
                </a:ext>
              </a:extLst>
            </p:cNvPr>
            <p:cNvSpPr/>
            <p:nvPr/>
          </p:nvSpPr>
          <p:spPr>
            <a:xfrm>
              <a:off x="8598436" y="2943958"/>
              <a:ext cx="888222" cy="1000126"/>
            </a:xfrm>
            <a:custGeom>
              <a:avLst/>
              <a:gdLst/>
              <a:ahLst/>
              <a:cxnLst/>
              <a:rect l="0" t="0" r="0" b="0"/>
              <a:pathLst>
                <a:path w="120000" h="120000" extrusionOk="0">
                  <a:moveTo>
                    <a:pt x="120000" y="81905"/>
                  </a:moveTo>
                  <a:cubicBezTo>
                    <a:pt x="120000" y="94477"/>
                    <a:pt x="120000" y="109333"/>
                    <a:pt x="120000" y="109333"/>
                  </a:cubicBezTo>
                  <a:cubicBezTo>
                    <a:pt x="120000" y="109333"/>
                    <a:pt x="103269" y="120000"/>
                    <a:pt x="62950" y="120000"/>
                  </a:cubicBezTo>
                  <a:cubicBezTo>
                    <a:pt x="22626" y="120000"/>
                    <a:pt x="5468" y="109333"/>
                    <a:pt x="5468" y="109333"/>
                  </a:cubicBezTo>
                  <a:cubicBezTo>
                    <a:pt x="5468" y="91811"/>
                    <a:pt x="5468" y="91811"/>
                    <a:pt x="5468" y="91811"/>
                  </a:cubicBezTo>
                  <a:cubicBezTo>
                    <a:pt x="22199" y="52572"/>
                    <a:pt x="22199" y="52572"/>
                    <a:pt x="22199" y="52572"/>
                  </a:cubicBezTo>
                  <a:cubicBezTo>
                    <a:pt x="23059" y="51050"/>
                    <a:pt x="22199" y="49522"/>
                    <a:pt x="20485" y="48761"/>
                  </a:cubicBezTo>
                  <a:cubicBezTo>
                    <a:pt x="18765" y="48383"/>
                    <a:pt x="16624" y="48383"/>
                    <a:pt x="14904" y="49144"/>
                  </a:cubicBezTo>
                  <a:cubicBezTo>
                    <a:pt x="12330" y="50283"/>
                    <a:pt x="9329" y="50666"/>
                    <a:pt x="6755" y="49522"/>
                  </a:cubicBezTo>
                  <a:cubicBezTo>
                    <a:pt x="1180" y="48000"/>
                    <a:pt x="-1393" y="42666"/>
                    <a:pt x="753" y="37716"/>
                  </a:cubicBezTo>
                  <a:cubicBezTo>
                    <a:pt x="2467" y="33144"/>
                    <a:pt x="8469" y="30855"/>
                    <a:pt x="13617" y="32383"/>
                  </a:cubicBezTo>
                  <a:cubicBezTo>
                    <a:pt x="16624" y="33522"/>
                    <a:pt x="18765" y="35427"/>
                    <a:pt x="19625" y="37716"/>
                  </a:cubicBezTo>
                  <a:cubicBezTo>
                    <a:pt x="20485" y="39238"/>
                    <a:pt x="21772" y="40761"/>
                    <a:pt x="23486" y="41144"/>
                  </a:cubicBezTo>
                  <a:cubicBezTo>
                    <a:pt x="25200" y="41905"/>
                    <a:pt x="27347" y="41144"/>
                    <a:pt x="27774" y="39616"/>
                  </a:cubicBezTo>
                  <a:cubicBezTo>
                    <a:pt x="44505" y="0"/>
                    <a:pt x="44505" y="0"/>
                    <a:pt x="44505" y="0"/>
                  </a:cubicBezTo>
                  <a:cubicBezTo>
                    <a:pt x="73673" y="31616"/>
                    <a:pt x="73673" y="31616"/>
                    <a:pt x="73673" y="31616"/>
                  </a:cubicBezTo>
                  <a:cubicBezTo>
                    <a:pt x="73673" y="31616"/>
                    <a:pt x="73673" y="31616"/>
                    <a:pt x="73246" y="31616"/>
                  </a:cubicBezTo>
                  <a:cubicBezTo>
                    <a:pt x="69385" y="30855"/>
                    <a:pt x="64664"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chemeClr val="accent3"/>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0" name="Shape 412">
              <a:extLst>
                <a:ext uri="{FF2B5EF4-FFF2-40B4-BE49-F238E27FC236}">
                  <a16:creationId xmlns:a16="http://schemas.microsoft.com/office/drawing/2014/main" id="{E1BF1A12-35B2-466D-A8B3-837E9BA9592F}"/>
                </a:ext>
              </a:extLst>
            </p:cNvPr>
            <p:cNvSpPr/>
            <p:nvPr/>
          </p:nvSpPr>
          <p:spPr>
            <a:xfrm>
              <a:off x="8956432" y="2801083"/>
              <a:ext cx="752476" cy="771525"/>
            </a:xfrm>
            <a:custGeom>
              <a:avLst/>
              <a:gdLst/>
              <a:ahLst/>
              <a:cxnLst/>
              <a:rect l="0" t="0" r="0" b="0"/>
              <a:pathLst>
                <a:path w="120000" h="120000" extrusionOk="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5572" y="73577"/>
                    <a:pt x="43544" y="73577"/>
                    <a:pt x="41516" y="75061"/>
                  </a:cubicBezTo>
                  <a:cubicBezTo>
                    <a:pt x="40000" y="76050"/>
                    <a:pt x="38988" y="78022"/>
                    <a:pt x="38988" y="80494"/>
                  </a:cubicBezTo>
                  <a:cubicBezTo>
                    <a:pt x="38483" y="83455"/>
                    <a:pt x="36961" y="86911"/>
                    <a:pt x="34427" y="89383"/>
                  </a:cubicBezTo>
                  <a:cubicBezTo>
                    <a:pt x="29366" y="93333"/>
                    <a:pt x="21772" y="92344"/>
                    <a:pt x="17216" y="87405"/>
                  </a:cubicBezTo>
                  <a:cubicBezTo>
                    <a:pt x="13166" y="82466"/>
                    <a:pt x="13672" y="75061"/>
                    <a:pt x="18733" y="70616"/>
                  </a:cubicBezTo>
                  <a:cubicBezTo>
                    <a:pt x="21772" y="68644"/>
                    <a:pt x="25316" y="67655"/>
                    <a:pt x="28861" y="68150"/>
                  </a:cubicBezTo>
                  <a:cubicBezTo>
                    <a:pt x="30883" y="68644"/>
                    <a:pt x="32911" y="68150"/>
                    <a:pt x="34938" y="66666"/>
                  </a:cubicBezTo>
                  <a:cubicBezTo>
                    <a:pt x="36455" y="65183"/>
                    <a:pt x="36455" y="62716"/>
                    <a:pt x="35444" y="61233"/>
                  </a:cubicBezTo>
                  <a:cubicBezTo>
                    <a:pt x="0" y="18766"/>
                    <a:pt x="0" y="18766"/>
                    <a:pt x="0" y="18766"/>
                  </a:cubicBezTo>
                  <a:cubicBezTo>
                    <a:pt x="53166" y="10372"/>
                    <a:pt x="53166" y="10372"/>
                    <a:pt x="53166" y="10372"/>
                  </a:cubicBezTo>
                  <a:cubicBezTo>
                    <a:pt x="53166" y="10372"/>
                    <a:pt x="53166" y="10866"/>
                    <a:pt x="53166" y="10866"/>
                  </a:cubicBezTo>
                  <a:cubicBezTo>
                    <a:pt x="49622" y="14816"/>
                    <a:pt x="48605" y="19755"/>
                    <a:pt x="49116" y="24200"/>
                  </a:cubicBezTo>
                  <a:cubicBezTo>
                    <a:pt x="50633"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chemeClr val="accent3">
                <a:alpha val="24705"/>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1" name="Shape 413">
              <a:extLst>
                <a:ext uri="{FF2B5EF4-FFF2-40B4-BE49-F238E27FC236}">
                  <a16:creationId xmlns:a16="http://schemas.microsoft.com/office/drawing/2014/main" id="{001FFC7F-FDC6-4A18-9F6B-4B3829F5C64E}"/>
                </a:ext>
              </a:extLst>
            </p:cNvPr>
            <p:cNvSpPr/>
            <p:nvPr/>
          </p:nvSpPr>
          <p:spPr>
            <a:xfrm>
              <a:off x="8765803" y="4086828"/>
              <a:ext cx="595100" cy="181898"/>
            </a:xfrm>
            <a:custGeom>
              <a:avLst/>
              <a:gdLst/>
              <a:ahLst/>
              <a:cxnLst/>
              <a:rect l="0" t="0" r="0" b="0"/>
              <a:pathLst>
                <a:path w="120000" h="120000" extrusionOk="0">
                  <a:moveTo>
                    <a:pt x="116543" y="87"/>
                  </a:moveTo>
                  <a:cubicBezTo>
                    <a:pt x="115904" y="87"/>
                    <a:pt x="115266" y="87"/>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18938"/>
                    <a:pt x="1943" y="23127"/>
                  </a:cubicBezTo>
                  <a:cubicBezTo>
                    <a:pt x="47398" y="109003"/>
                    <a:pt x="47398" y="109003"/>
                    <a:pt x="47398" y="109003"/>
                  </a:cubicBezTo>
                  <a:cubicBezTo>
                    <a:pt x="55084" y="123665"/>
                    <a:pt x="65324" y="123665"/>
                    <a:pt x="73010" y="109003"/>
                  </a:cubicBezTo>
                  <a:cubicBezTo>
                    <a:pt x="118465" y="23127"/>
                    <a:pt x="118465" y="23127"/>
                    <a:pt x="118465" y="23127"/>
                  </a:cubicBezTo>
                  <a:cubicBezTo>
                    <a:pt x="119747" y="18938"/>
                    <a:pt x="120386" y="12654"/>
                    <a:pt x="119747" y="6370"/>
                  </a:cubicBezTo>
                  <a:cubicBezTo>
                    <a:pt x="119103" y="2181"/>
                    <a:pt x="117826" y="87"/>
                    <a:pt x="116543" y="87"/>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2" name="Shape 414">
              <a:extLst>
                <a:ext uri="{FF2B5EF4-FFF2-40B4-BE49-F238E27FC236}">
                  <a16:creationId xmlns:a16="http://schemas.microsoft.com/office/drawing/2014/main" id="{683BC7B0-55F3-4D91-B2C2-74865284A497}"/>
                </a:ext>
              </a:extLst>
            </p:cNvPr>
            <p:cNvSpPr/>
            <p:nvPr/>
          </p:nvSpPr>
          <p:spPr>
            <a:xfrm>
              <a:off x="8765803" y="4229703"/>
              <a:ext cx="595100" cy="181898"/>
            </a:xfrm>
            <a:custGeom>
              <a:avLst/>
              <a:gdLst/>
              <a:ahLst/>
              <a:cxnLst/>
              <a:rect l="0" t="0" r="0" b="0"/>
              <a:pathLst>
                <a:path w="120000" h="120000" extrusionOk="0">
                  <a:moveTo>
                    <a:pt x="116543" y="87"/>
                  </a:moveTo>
                  <a:cubicBezTo>
                    <a:pt x="115904" y="87"/>
                    <a:pt x="115266" y="2181"/>
                    <a:pt x="114622" y="2181"/>
                  </a:cubicBezTo>
                  <a:cubicBezTo>
                    <a:pt x="69167" y="88058"/>
                    <a:pt x="69167" y="88058"/>
                    <a:pt x="69167" y="88058"/>
                  </a:cubicBezTo>
                  <a:cubicBezTo>
                    <a:pt x="63408" y="98530"/>
                    <a:pt x="57005" y="98530"/>
                    <a:pt x="51241" y="88058"/>
                  </a:cubicBezTo>
                  <a:cubicBezTo>
                    <a:pt x="5786" y="2181"/>
                    <a:pt x="5786" y="2181"/>
                    <a:pt x="5786" y="2181"/>
                  </a:cubicBezTo>
                  <a:cubicBezTo>
                    <a:pt x="3865" y="-2007"/>
                    <a:pt x="1943" y="87"/>
                    <a:pt x="666" y="6370"/>
                  </a:cubicBezTo>
                  <a:cubicBezTo>
                    <a:pt x="-616" y="12654"/>
                    <a:pt x="22" y="21032"/>
                    <a:pt x="1943" y="25221"/>
                  </a:cubicBezTo>
                  <a:cubicBezTo>
                    <a:pt x="47398" y="109003"/>
                    <a:pt x="47398" y="109003"/>
                    <a:pt x="47398" y="109003"/>
                  </a:cubicBezTo>
                  <a:cubicBezTo>
                    <a:pt x="55084" y="123665"/>
                    <a:pt x="65324" y="123665"/>
                    <a:pt x="73010" y="109003"/>
                  </a:cubicBezTo>
                  <a:cubicBezTo>
                    <a:pt x="118465" y="25221"/>
                    <a:pt x="118465" y="25221"/>
                    <a:pt x="118465" y="25221"/>
                  </a:cubicBezTo>
                  <a:cubicBezTo>
                    <a:pt x="119747" y="21032"/>
                    <a:pt x="120386" y="12654"/>
                    <a:pt x="119747" y="6370"/>
                  </a:cubicBezTo>
                  <a:cubicBezTo>
                    <a:pt x="119103" y="2181"/>
                    <a:pt x="117826" y="87"/>
                    <a:pt x="116543" y="87"/>
                  </a:cubicBezTo>
                  <a:close/>
                </a:path>
              </a:pathLst>
            </a:custGeom>
            <a:solidFill>
              <a:schemeClr val="accent3">
                <a:alpha val="4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43" name="Shape 415">
              <a:extLst>
                <a:ext uri="{FF2B5EF4-FFF2-40B4-BE49-F238E27FC236}">
                  <a16:creationId xmlns:a16="http://schemas.microsoft.com/office/drawing/2014/main" id="{2C592C7F-C8EC-441E-919D-B0721D51C942}"/>
                </a:ext>
              </a:extLst>
            </p:cNvPr>
            <p:cNvSpPr/>
            <p:nvPr/>
          </p:nvSpPr>
          <p:spPr>
            <a:xfrm>
              <a:off x="8765803" y="4374692"/>
              <a:ext cx="595100" cy="182960"/>
            </a:xfrm>
            <a:custGeom>
              <a:avLst/>
              <a:gdLst/>
              <a:ahLst/>
              <a:cxnLst/>
              <a:rect l="0" t="0" r="0" b="0"/>
              <a:pathLst>
                <a:path w="120000" h="120000" extrusionOk="0">
                  <a:moveTo>
                    <a:pt x="116543" y="780"/>
                  </a:moveTo>
                  <a:cubicBezTo>
                    <a:pt x="115904" y="780"/>
                    <a:pt x="115266" y="780"/>
                    <a:pt x="114622" y="780"/>
                  </a:cubicBezTo>
                  <a:cubicBezTo>
                    <a:pt x="69167" y="86160"/>
                    <a:pt x="69167" y="86160"/>
                    <a:pt x="69167" y="86160"/>
                  </a:cubicBezTo>
                  <a:cubicBezTo>
                    <a:pt x="63408" y="96572"/>
                    <a:pt x="57005" y="96572"/>
                    <a:pt x="51241" y="86160"/>
                  </a:cubicBezTo>
                  <a:cubicBezTo>
                    <a:pt x="5786" y="780"/>
                    <a:pt x="5786" y="780"/>
                    <a:pt x="5786" y="780"/>
                  </a:cubicBezTo>
                  <a:cubicBezTo>
                    <a:pt x="3865" y="-1301"/>
                    <a:pt x="1943" y="780"/>
                    <a:pt x="666" y="7028"/>
                  </a:cubicBezTo>
                  <a:cubicBezTo>
                    <a:pt x="-616" y="13275"/>
                    <a:pt x="22" y="19522"/>
                    <a:pt x="1943" y="23687"/>
                  </a:cubicBezTo>
                  <a:cubicBezTo>
                    <a:pt x="47398" y="109067"/>
                    <a:pt x="47398" y="109067"/>
                    <a:pt x="47398" y="109067"/>
                  </a:cubicBezTo>
                  <a:cubicBezTo>
                    <a:pt x="55084" y="123644"/>
                    <a:pt x="65324" y="123644"/>
                    <a:pt x="73010" y="109067"/>
                  </a:cubicBezTo>
                  <a:cubicBezTo>
                    <a:pt x="118465" y="23687"/>
                    <a:pt x="118465" y="23687"/>
                    <a:pt x="118465" y="23687"/>
                  </a:cubicBezTo>
                  <a:cubicBezTo>
                    <a:pt x="119747" y="19522"/>
                    <a:pt x="120386" y="13275"/>
                    <a:pt x="119747" y="7028"/>
                  </a:cubicBezTo>
                  <a:cubicBezTo>
                    <a:pt x="119103" y="2863"/>
                    <a:pt x="117826" y="780"/>
                    <a:pt x="116543" y="780"/>
                  </a:cubicBezTo>
                  <a:close/>
                </a:path>
              </a:pathLst>
            </a:custGeom>
            <a:solidFill>
              <a:schemeClr val="accent3">
                <a:alpha val="9803"/>
              </a:schemeClr>
            </a:solidFill>
            <a:ln>
              <a:noFill/>
            </a:ln>
          </p:spPr>
          <p:txBody>
            <a:bodyPr lIns="45700" tIns="45700" rIns="45700"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grpSp>
      <p:sp>
        <p:nvSpPr>
          <p:cNvPr id="46" name="Shape 418">
            <a:extLst>
              <a:ext uri="{FF2B5EF4-FFF2-40B4-BE49-F238E27FC236}">
                <a16:creationId xmlns:a16="http://schemas.microsoft.com/office/drawing/2014/main" id="{077C2B2B-2872-4E9D-A77C-943BCABD6326}"/>
              </a:ext>
            </a:extLst>
          </p:cNvPr>
          <p:cNvSpPr/>
          <p:nvPr/>
        </p:nvSpPr>
        <p:spPr>
          <a:xfrm>
            <a:off x="2793757" y="1481729"/>
            <a:ext cx="279327" cy="279327"/>
          </a:xfrm>
          <a:custGeom>
            <a:avLst/>
            <a:gdLst/>
            <a:ahLst/>
            <a:cxnLst/>
            <a:rect l="0" t="0" r="0" b="0"/>
            <a:pathLst>
              <a:path w="120000" h="120000" extrusionOk="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49" name="Shape 421">
            <a:extLst>
              <a:ext uri="{FF2B5EF4-FFF2-40B4-BE49-F238E27FC236}">
                <a16:creationId xmlns:a16="http://schemas.microsoft.com/office/drawing/2014/main" id="{015159B1-9C03-4C93-974A-6E4345549920}"/>
              </a:ext>
            </a:extLst>
          </p:cNvPr>
          <p:cNvSpPr/>
          <p:nvPr/>
        </p:nvSpPr>
        <p:spPr>
          <a:xfrm>
            <a:off x="8839591" y="1479433"/>
            <a:ext cx="279327" cy="279327"/>
          </a:xfrm>
          <a:custGeom>
            <a:avLst/>
            <a:gdLst/>
            <a:ahLst/>
            <a:cxnLst/>
            <a:rect l="0" t="0" r="0" b="0"/>
            <a:pathLst>
              <a:path w="120000" h="120000" extrusionOk="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2" name="Shape 424">
            <a:extLst>
              <a:ext uri="{FF2B5EF4-FFF2-40B4-BE49-F238E27FC236}">
                <a16:creationId xmlns:a16="http://schemas.microsoft.com/office/drawing/2014/main" id="{9441B20A-598C-43E5-9756-4C6008E0AD06}"/>
              </a:ext>
            </a:extLst>
          </p:cNvPr>
          <p:cNvSpPr/>
          <p:nvPr/>
        </p:nvSpPr>
        <p:spPr>
          <a:xfrm>
            <a:off x="4827345" y="1463274"/>
            <a:ext cx="279327" cy="279327"/>
          </a:xfrm>
          <a:custGeom>
            <a:avLst/>
            <a:gdLst/>
            <a:ahLst/>
            <a:cxnLst/>
            <a:rect l="0" t="0" r="0" b="0"/>
            <a:pathLst>
              <a:path w="120000" h="120000" extrusionOk="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5" name="Shape 427">
            <a:extLst>
              <a:ext uri="{FF2B5EF4-FFF2-40B4-BE49-F238E27FC236}">
                <a16:creationId xmlns:a16="http://schemas.microsoft.com/office/drawing/2014/main" id="{198EDA77-EAC9-4EED-8C96-9907D5CE0A25}"/>
              </a:ext>
            </a:extLst>
          </p:cNvPr>
          <p:cNvSpPr/>
          <p:nvPr/>
        </p:nvSpPr>
        <p:spPr>
          <a:xfrm>
            <a:off x="6734329" y="1506111"/>
            <a:ext cx="279327" cy="253943"/>
          </a:xfrm>
          <a:custGeom>
            <a:avLst/>
            <a:gdLst/>
            <a:ahLst/>
            <a:cxnLst/>
            <a:rect l="0" t="0" r="0" b="0"/>
            <a:pathLst>
              <a:path w="120000" h="120000" extrusionOk="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chemeClr val="dk2"/>
          </a:solidFill>
          <a:ln>
            <a:noFill/>
          </a:ln>
        </p:spPr>
        <p:txBody>
          <a:bodyPr lIns="19025" tIns="19025" rIns="19025" bIns="19025" anchor="ctr" anchorCtr="0">
            <a:noAutofit/>
          </a:bodyPr>
          <a:lstStyle/>
          <a:p>
            <a:pPr marL="0" marR="0" lvl="0" indent="0" algn="l" rtl="0">
              <a:spcBef>
                <a:spcPts val="0"/>
              </a:spcBef>
              <a:buNone/>
            </a:pPr>
            <a:endParaRPr sz="1500">
              <a:solidFill>
                <a:schemeClr val="dk2"/>
              </a:solidFill>
              <a:latin typeface="Source Sans Pro Light"/>
              <a:ea typeface="Source Sans Pro Light"/>
              <a:cs typeface="Source Sans Pro Light"/>
              <a:sym typeface="Source Sans Pro Light"/>
            </a:endParaRPr>
          </a:p>
        </p:txBody>
      </p:sp>
      <p:sp>
        <p:nvSpPr>
          <p:cNvPr id="56" name="Text Placeholder 5">
            <a:extLst>
              <a:ext uri="{FF2B5EF4-FFF2-40B4-BE49-F238E27FC236}">
                <a16:creationId xmlns:a16="http://schemas.microsoft.com/office/drawing/2014/main" id="{7798667E-C0EA-429F-A3B0-03650D08E7BC}"/>
              </a:ext>
            </a:extLst>
          </p:cNvPr>
          <p:cNvSpPr>
            <a:spLocks noGrp="1"/>
          </p:cNvSpPr>
          <p:nvPr>
            <p:ph type="body" sz="quarter" idx="24" hasCustomPrompt="1"/>
          </p:nvPr>
        </p:nvSpPr>
        <p:spPr>
          <a:xfrm>
            <a:off x="2120685"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57" name="Text Placeholder 62">
            <a:extLst>
              <a:ext uri="{FF2B5EF4-FFF2-40B4-BE49-F238E27FC236}">
                <a16:creationId xmlns:a16="http://schemas.microsoft.com/office/drawing/2014/main" id="{7ABF4D94-5D4F-4A70-9F64-FB003DCC3E99}"/>
              </a:ext>
            </a:extLst>
          </p:cNvPr>
          <p:cNvSpPr>
            <a:spLocks noGrp="1"/>
          </p:cNvSpPr>
          <p:nvPr>
            <p:ph type="body" sz="quarter" idx="34" hasCustomPrompt="1"/>
          </p:nvPr>
        </p:nvSpPr>
        <p:spPr>
          <a:xfrm>
            <a:off x="2130741" y="4679987"/>
            <a:ext cx="1733047" cy="362766"/>
          </a:xfrm>
          <a:prstGeom prst="rect">
            <a:avLst/>
          </a:prstGeom>
        </p:spPr>
        <p:txBody>
          <a:bodyPr/>
          <a:lstStyle>
            <a:lvl1pPr algn="ctr">
              <a:defRPr b="1"/>
            </a:lvl1pPr>
          </a:lstStyle>
          <a:p>
            <a:pPr lvl="0"/>
            <a:r>
              <a:rPr lang="en-US" dirty="0"/>
              <a:t>Heading 1</a:t>
            </a:r>
          </a:p>
        </p:txBody>
      </p:sp>
      <p:sp>
        <p:nvSpPr>
          <p:cNvPr id="59" name="Text Placeholder 5">
            <a:extLst>
              <a:ext uri="{FF2B5EF4-FFF2-40B4-BE49-F238E27FC236}">
                <a16:creationId xmlns:a16="http://schemas.microsoft.com/office/drawing/2014/main" id="{D549BCFB-1AF6-4742-905A-0F84B69A926A}"/>
              </a:ext>
            </a:extLst>
          </p:cNvPr>
          <p:cNvSpPr>
            <a:spLocks noGrp="1"/>
          </p:cNvSpPr>
          <p:nvPr>
            <p:ph type="body" sz="quarter" idx="35" hasCustomPrompt="1"/>
          </p:nvPr>
        </p:nvSpPr>
        <p:spPr>
          <a:xfrm>
            <a:off x="423009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0" name="Text Placeholder 62">
            <a:extLst>
              <a:ext uri="{FF2B5EF4-FFF2-40B4-BE49-F238E27FC236}">
                <a16:creationId xmlns:a16="http://schemas.microsoft.com/office/drawing/2014/main" id="{1B756708-6D43-46ED-8F69-43F06FBF826A}"/>
              </a:ext>
            </a:extLst>
          </p:cNvPr>
          <p:cNvSpPr>
            <a:spLocks noGrp="1"/>
          </p:cNvSpPr>
          <p:nvPr>
            <p:ph type="body" sz="quarter" idx="36" hasCustomPrompt="1"/>
          </p:nvPr>
        </p:nvSpPr>
        <p:spPr>
          <a:xfrm>
            <a:off x="4240148" y="4679987"/>
            <a:ext cx="1733047" cy="362766"/>
          </a:xfrm>
          <a:prstGeom prst="rect">
            <a:avLst/>
          </a:prstGeom>
        </p:spPr>
        <p:txBody>
          <a:bodyPr/>
          <a:lstStyle>
            <a:lvl1pPr algn="ctr">
              <a:defRPr b="1"/>
            </a:lvl1pPr>
          </a:lstStyle>
          <a:p>
            <a:pPr lvl="0"/>
            <a:r>
              <a:rPr lang="en-US" dirty="0"/>
              <a:t>Heading 2</a:t>
            </a:r>
          </a:p>
        </p:txBody>
      </p:sp>
      <p:sp>
        <p:nvSpPr>
          <p:cNvPr id="61" name="Text Placeholder 5">
            <a:extLst>
              <a:ext uri="{FF2B5EF4-FFF2-40B4-BE49-F238E27FC236}">
                <a16:creationId xmlns:a16="http://schemas.microsoft.com/office/drawing/2014/main" id="{F2C5BE38-EA34-4794-912E-E018EDB9C5A0}"/>
              </a:ext>
            </a:extLst>
          </p:cNvPr>
          <p:cNvSpPr>
            <a:spLocks noGrp="1"/>
          </p:cNvSpPr>
          <p:nvPr>
            <p:ph type="body" sz="quarter" idx="37" hasCustomPrompt="1"/>
          </p:nvPr>
        </p:nvSpPr>
        <p:spPr>
          <a:xfrm>
            <a:off x="6329442"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2" name="Text Placeholder 62">
            <a:extLst>
              <a:ext uri="{FF2B5EF4-FFF2-40B4-BE49-F238E27FC236}">
                <a16:creationId xmlns:a16="http://schemas.microsoft.com/office/drawing/2014/main" id="{015977C7-87A9-497E-9FD2-68A5A2B22DCD}"/>
              </a:ext>
            </a:extLst>
          </p:cNvPr>
          <p:cNvSpPr>
            <a:spLocks noGrp="1"/>
          </p:cNvSpPr>
          <p:nvPr>
            <p:ph type="body" sz="quarter" idx="38" hasCustomPrompt="1"/>
          </p:nvPr>
        </p:nvSpPr>
        <p:spPr>
          <a:xfrm>
            <a:off x="6339498" y="4679987"/>
            <a:ext cx="1733047" cy="362766"/>
          </a:xfrm>
          <a:prstGeom prst="rect">
            <a:avLst/>
          </a:prstGeom>
        </p:spPr>
        <p:txBody>
          <a:bodyPr/>
          <a:lstStyle>
            <a:lvl1pPr algn="ctr">
              <a:defRPr b="1"/>
            </a:lvl1pPr>
          </a:lstStyle>
          <a:p>
            <a:pPr lvl="0"/>
            <a:r>
              <a:rPr lang="en-US" dirty="0"/>
              <a:t>Heading 3</a:t>
            </a:r>
          </a:p>
        </p:txBody>
      </p:sp>
      <p:sp>
        <p:nvSpPr>
          <p:cNvPr id="63" name="Text Placeholder 5">
            <a:extLst>
              <a:ext uri="{FF2B5EF4-FFF2-40B4-BE49-F238E27FC236}">
                <a16:creationId xmlns:a16="http://schemas.microsoft.com/office/drawing/2014/main" id="{F08387F6-D1C1-415B-AC71-BB4603E8D5EB}"/>
              </a:ext>
            </a:extLst>
          </p:cNvPr>
          <p:cNvSpPr>
            <a:spLocks noGrp="1"/>
          </p:cNvSpPr>
          <p:nvPr>
            <p:ph type="body" sz="quarter" idx="39" hasCustomPrompt="1"/>
          </p:nvPr>
        </p:nvSpPr>
        <p:spPr>
          <a:xfrm>
            <a:off x="8374876" y="5139323"/>
            <a:ext cx="1733046" cy="1085432"/>
          </a:xfrm>
          <a:prstGeom prst="rect">
            <a:avLst/>
          </a:prstGeom>
        </p:spPr>
        <p:txBody>
          <a:bodyPr/>
          <a:lstStyle>
            <a:lvl1pPr algn="ctr">
              <a:defRPr lang="en-US" sz="1100" kern="1200" baseline="0" dirty="0">
                <a:solidFill>
                  <a:schemeClr val="tx1"/>
                </a:solidFill>
                <a:latin typeface="Arial" panose="020B0604020202020204" pitchFamily="34" charset="0"/>
                <a:ea typeface="+mn-ea"/>
                <a:cs typeface="Arial" panose="020B0604020202020204" pitchFamily="34" charset="0"/>
              </a:defRPr>
            </a:lvl1pPr>
            <a:lvl2pPr marL="0" indent="0" algn="ctr">
              <a:buNone/>
              <a:defRPr lang="en-US" sz="1100" kern="1200" baseline="0" dirty="0">
                <a:solidFill>
                  <a:schemeClr val="tx1"/>
                </a:solidFill>
                <a:latin typeface="Arial" panose="020B0604020202020204" pitchFamily="34" charset="0"/>
                <a:ea typeface="+mn-ea"/>
                <a:cs typeface="Arial" panose="020B0604020202020204" pitchFamily="34" charset="0"/>
              </a:defRPr>
            </a:lvl2pPr>
            <a:lvl3pPr algn="ctr">
              <a:defRPr lang="en-US" sz="1050" kern="1200" dirty="0">
                <a:solidFill>
                  <a:schemeClr val="tx1"/>
                </a:solidFill>
                <a:latin typeface="Arial" panose="020B0604020202020204" pitchFamily="34" charset="0"/>
                <a:ea typeface="+mn-ea"/>
                <a:cs typeface="Arial" panose="020B0604020202020204" pitchFamily="34" charset="0"/>
              </a:defRPr>
            </a:lvl3pPr>
            <a:lvl4pPr algn="ctr">
              <a:defRPr lang="en-US" sz="1050" kern="1200" dirty="0">
                <a:solidFill>
                  <a:schemeClr val="tx1"/>
                </a:solidFill>
                <a:latin typeface="Arial" panose="020B0604020202020204" pitchFamily="34" charset="0"/>
                <a:ea typeface="+mn-ea"/>
                <a:cs typeface="Arial" panose="020B0604020202020204" pitchFamily="34" charset="0"/>
              </a:defRPr>
            </a:lvl4pPr>
          </a:lstStyle>
          <a:p>
            <a:pPr marL="0" lvl="0" indent="0" defTabSz="914400" eaLnBrk="1" latinLnBrk="0" hangingPunct="1">
              <a:lnSpc>
                <a:spcPct val="90000"/>
              </a:lnSpc>
              <a:spcBef>
                <a:spcPct val="0"/>
              </a:spcBef>
              <a:spcAft>
                <a:spcPts val="838"/>
              </a:spcAft>
              <a:buFont typeface="Arial" panose="020B0604020202020204" pitchFamily="34" charset="0"/>
            </a:pPr>
            <a:r>
              <a:rPr lang="en-US" dirty="0"/>
              <a:t>All corresponding content can be placed here. The contents font sizes, bullets, sub bullets styling are predefined.</a:t>
            </a:r>
          </a:p>
          <a:p>
            <a:pPr marL="285750" lvl="1" indent="-285750" defTabSz="914400" eaLnBrk="1" latinLnBrk="0" hangingPunct="1">
              <a:lnSpc>
                <a:spcPct val="90000"/>
              </a:lnSpc>
              <a:spcBef>
                <a:spcPct val="0"/>
              </a:spcBef>
              <a:spcAft>
                <a:spcPts val="838"/>
              </a:spcAft>
              <a:buFont typeface="Wingdings 3" panose="05040102010807070707" pitchFamily="18" charset="2"/>
              <a:buChar char="*"/>
            </a:pPr>
            <a:endParaRPr lang="en-US" dirty="0"/>
          </a:p>
        </p:txBody>
      </p:sp>
      <p:sp>
        <p:nvSpPr>
          <p:cNvPr id="64" name="Text Placeholder 62">
            <a:extLst>
              <a:ext uri="{FF2B5EF4-FFF2-40B4-BE49-F238E27FC236}">
                <a16:creationId xmlns:a16="http://schemas.microsoft.com/office/drawing/2014/main" id="{9472E820-7304-4E3F-923F-6169068D8A10}"/>
              </a:ext>
            </a:extLst>
          </p:cNvPr>
          <p:cNvSpPr>
            <a:spLocks noGrp="1"/>
          </p:cNvSpPr>
          <p:nvPr>
            <p:ph type="body" sz="quarter" idx="40" hasCustomPrompt="1"/>
          </p:nvPr>
        </p:nvSpPr>
        <p:spPr>
          <a:xfrm>
            <a:off x="8384932" y="4679987"/>
            <a:ext cx="1733047" cy="362766"/>
          </a:xfrm>
          <a:prstGeom prst="rect">
            <a:avLst/>
          </a:prstGeom>
        </p:spPr>
        <p:txBody>
          <a:bodyPr/>
          <a:lstStyle>
            <a:lvl1pPr algn="ctr">
              <a:defRPr b="1"/>
            </a:lvl1pPr>
          </a:lstStyle>
          <a:p>
            <a:pPr lvl="0"/>
            <a:r>
              <a:rPr lang="en-US" dirty="0"/>
              <a:t>Heading 4</a:t>
            </a:r>
          </a:p>
        </p:txBody>
      </p:sp>
    </p:spTree>
    <p:custDataLst>
      <p:tags r:id="rId1"/>
    </p:custDataLst>
    <p:extLst>
      <p:ext uri="{BB962C8B-B14F-4D97-AF65-F5344CB8AC3E}">
        <p14:creationId xmlns:p14="http://schemas.microsoft.com/office/powerpoint/2010/main" val="309106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png"/><Relationship Id="rId5" Type="http://schemas.openxmlformats.org/officeDocument/2006/relationships/slideLayout" Target="../slideLayouts/slideLayout23.xml"/><Relationship Id="rId10" Type="http://schemas.openxmlformats.org/officeDocument/2006/relationships/tags" Target="../tags/tag20.xm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5" name="Shape 15"/>
          <p:cNvPicPr preferRelativeResize="0"/>
          <p:nvPr/>
        </p:nvPicPr>
        <p:blipFill rotWithShape="1">
          <a:blip r:embed="rId21">
            <a:alphaModFix/>
          </a:blip>
          <a:srcRect/>
          <a:stretch/>
        </p:blipFill>
        <p:spPr>
          <a:xfrm>
            <a:off x="0" y="0"/>
            <a:ext cx="12191998" cy="6858000"/>
          </a:xfrm>
          <a:prstGeom prst="rect">
            <a:avLst/>
          </a:prstGeom>
          <a:noFill/>
          <a:ln>
            <a:noFill/>
          </a:ln>
        </p:spPr>
      </p:pic>
      <p:sp>
        <p:nvSpPr>
          <p:cNvPr id="9" name="Slide Number Placeholder 5">
            <a:extLst>
              <a:ext uri="{FF2B5EF4-FFF2-40B4-BE49-F238E27FC236}">
                <a16:creationId xmlns:a16="http://schemas.microsoft.com/office/drawing/2014/main" id="{048CE3EE-8E05-41DD-A7B9-3F3BC9130617}"/>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16" name="Shape 1165">
            <a:extLst>
              <a:ext uri="{FF2B5EF4-FFF2-40B4-BE49-F238E27FC236}">
                <a16:creationId xmlns:a16="http://schemas.microsoft.com/office/drawing/2014/main" id="{8FE0463C-9252-42A8-B98F-A89A880C37AE}"/>
              </a:ext>
            </a:extLst>
          </p:cNvPr>
          <p:cNvSpPr/>
          <p:nvPr userDrawn="1"/>
        </p:nvSpPr>
        <p:spPr>
          <a:xfrm>
            <a:off x="0" y="267883"/>
            <a:ext cx="75500" cy="861239"/>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6" name="Text Placeholder 7">
            <a:extLst>
              <a:ext uri="{FF2B5EF4-FFF2-40B4-BE49-F238E27FC236}">
                <a16:creationId xmlns:a16="http://schemas.microsoft.com/office/drawing/2014/main" id="{01DEA6E9-2D1C-46D4-A2C0-8E1B685C2271}"/>
              </a:ext>
            </a:extLst>
          </p:cNvPr>
          <p:cNvSpPr txBox="1">
            <a:spLocks/>
          </p:cNvSpPr>
          <p:nvPr userDrawn="1"/>
        </p:nvSpPr>
        <p:spPr>
          <a:xfrm>
            <a:off x="207963" y="273050"/>
            <a:ext cx="10515600" cy="298451"/>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200" kern="1200">
                <a:solidFill>
                  <a:srgbClr val="0EC07D"/>
                </a:solidFill>
                <a:latin typeface="Arial" panose="020B0604020202020204" pitchFamily="34" charset="0"/>
                <a:ea typeface="+mn-ea"/>
                <a:cs typeface="Arial" panose="020B0604020202020204" pitchFamily="34" charset="0"/>
              </a:defRPr>
            </a:lvl1pPr>
            <a:lvl2pPr marL="514325" indent="-171441"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1"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3"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1"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 sz="1600" b="1" dirty="0">
                <a:solidFill>
                  <a:srgbClr val="0070C0"/>
                </a:solidFill>
              </a:rPr>
              <a:t>Module 4:</a:t>
            </a:r>
            <a:r>
              <a:rPr lang="en" sz="1600" dirty="0">
                <a:solidFill>
                  <a:srgbClr val="0070C0"/>
                </a:solidFill>
              </a:rPr>
              <a:t> </a:t>
            </a:r>
            <a:r>
              <a:rPr lang="en-US" sz="1600" dirty="0">
                <a:solidFill>
                  <a:srgbClr val="0070C0"/>
                </a:solidFill>
              </a:rPr>
              <a:t>Framework Implementation </a:t>
            </a:r>
          </a:p>
          <a:p>
            <a:endParaRPr lang="en-US" sz="1600" dirty="0">
              <a:solidFill>
                <a:srgbClr val="0070C0"/>
              </a:solidFill>
            </a:endParaRPr>
          </a:p>
          <a:p>
            <a:r>
              <a:rPr lang="en-US" sz="1600" dirty="0">
                <a:solidFill>
                  <a:srgbClr val="0070C0"/>
                </a:solidFill>
              </a:rPr>
              <a:t> </a:t>
            </a:r>
          </a:p>
          <a:p>
            <a:pPr>
              <a:buClrTx/>
            </a:pPr>
            <a:endParaRPr lang="en-IN" sz="1600" dirty="0">
              <a:solidFill>
                <a:srgbClr val="0070C0"/>
              </a:solidFill>
            </a:endParaRPr>
          </a:p>
        </p:txBody>
      </p:sp>
      <p:sp>
        <p:nvSpPr>
          <p:cNvPr id="7" name="Rectangle 14">
            <a:extLst>
              <a:ext uri="{FF2B5EF4-FFF2-40B4-BE49-F238E27FC236}">
                <a16:creationId xmlns:a16="http://schemas.microsoft.com/office/drawing/2014/main"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solidFill>
                  <a:schemeClr val="tx1">
                    <a:lumMod val="50000"/>
                    <a:lumOff val="50000"/>
                  </a:schemeClr>
                </a:solidFill>
                <a:latin typeface="Arial" panose="020B0604020202020204" pitchFamily="34" charset="0"/>
                <a:cs typeface="Arial" panose="020B0604020202020204" pitchFamily="34" charset="0"/>
              </a:rPr>
              <a:t>Copyright © 2023. All rights reserved.  release 2.0.0</a:t>
            </a:r>
            <a:endParaRPr lang="en-IN" sz="800" dirty="0">
              <a:solidFill>
                <a:schemeClr val="tx1">
                  <a:lumMod val="50000"/>
                  <a:lumOff val="50000"/>
                </a:schemeClr>
              </a:solidFill>
            </a:endParaRPr>
          </a:p>
        </p:txBody>
      </p:sp>
    </p:spTree>
    <p:custDataLst>
      <p:tags r:id="rId20"/>
    </p:custDataLst>
    <p:extLst>
      <p:ext uri="{BB962C8B-B14F-4D97-AF65-F5344CB8AC3E}">
        <p14:creationId xmlns:p14="http://schemas.microsoft.com/office/powerpoint/2010/main" val="2449655006"/>
      </p:ext>
    </p:extLst>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Shape 15">
            <a:extLst>
              <a:ext uri="{FF2B5EF4-FFF2-40B4-BE49-F238E27FC236}">
                <a16:creationId xmlns:a16="http://schemas.microsoft.com/office/drawing/2014/main" id="{26926FEF-6F1A-470B-96E4-82A6DFA4848C}"/>
              </a:ext>
            </a:extLst>
          </p:cNvPr>
          <p:cNvPicPr preferRelativeResize="0"/>
          <p:nvPr userDrawn="1"/>
        </p:nvPicPr>
        <p:blipFill rotWithShape="1">
          <a:blip r:embed="rId11">
            <a:alphaModFix/>
          </a:blip>
          <a:srcRect/>
          <a:stretch/>
        </p:blipFill>
        <p:spPr>
          <a:xfrm>
            <a:off x="0" y="0"/>
            <a:ext cx="12191998" cy="6858000"/>
          </a:xfrm>
          <a:prstGeom prst="rect">
            <a:avLst/>
          </a:prstGeom>
          <a:noFill/>
          <a:ln>
            <a:noFill/>
          </a:ln>
        </p:spPr>
      </p:pic>
      <p:sp>
        <p:nvSpPr>
          <p:cNvPr id="7" name="Shape 1165">
            <a:extLst>
              <a:ext uri="{FF2B5EF4-FFF2-40B4-BE49-F238E27FC236}">
                <a16:creationId xmlns:a16="http://schemas.microsoft.com/office/drawing/2014/main" id="{8A536E70-EA16-40DC-9422-9706DE263DD4}"/>
              </a:ext>
            </a:extLst>
          </p:cNvPr>
          <p:cNvSpPr/>
          <p:nvPr userDrawn="1"/>
        </p:nvSpPr>
        <p:spPr>
          <a:xfrm>
            <a:off x="0" y="267883"/>
            <a:ext cx="75500" cy="861239"/>
          </a:xfrm>
          <a:prstGeom prst="rect">
            <a:avLst/>
          </a:prstGeom>
          <a:solidFill>
            <a:srgbClr val="00B0F0"/>
          </a:solidFill>
          <a:ln>
            <a:noFill/>
          </a:ln>
        </p:spPr>
        <p:txBody>
          <a:bodyPr lIns="91425" tIns="45700" rIns="91425" bIns="45700" anchor="ctr" anchorCtr="0">
            <a:noAutofit/>
          </a:bodyPr>
          <a:lstStyle/>
          <a:p>
            <a:pPr marL="0" marR="0" lvl="0" indent="0" algn="ctr" rtl="0">
              <a:spcBef>
                <a:spcPts val="0"/>
              </a:spcBef>
              <a:buNone/>
            </a:pPr>
            <a:endParaRPr sz="1800">
              <a:solidFill>
                <a:srgbClr val="FA4C74"/>
              </a:solidFill>
              <a:latin typeface="Calibri"/>
              <a:ea typeface="Calibri"/>
              <a:cs typeface="Calibri"/>
              <a:sym typeface="Calibri"/>
            </a:endParaRPr>
          </a:p>
        </p:txBody>
      </p:sp>
      <p:sp>
        <p:nvSpPr>
          <p:cNvPr id="11" name="Rectangle 14">
            <a:extLst>
              <a:ext uri="{FF2B5EF4-FFF2-40B4-BE49-F238E27FC236}">
                <a16:creationId xmlns:a16="http://schemas.microsoft.com/office/drawing/2014/main" id="{F2768800-7C93-434A-8E6C-EF91D58A3EED}"/>
              </a:ext>
            </a:extLst>
          </p:cNvPr>
          <p:cNvSpPr>
            <a:spLocks noChangeArrowheads="1"/>
          </p:cNvSpPr>
          <p:nvPr userDrawn="1"/>
        </p:nvSpPr>
        <p:spPr bwMode="auto">
          <a:xfrm>
            <a:off x="75500" y="6506031"/>
            <a:ext cx="65170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dirty="0">
                <a:solidFill>
                  <a:schemeClr val="tx1">
                    <a:lumMod val="50000"/>
                    <a:lumOff val="50000"/>
                  </a:schemeClr>
                </a:solidFill>
                <a:latin typeface="Arial" panose="020B0604020202020204" pitchFamily="34" charset="0"/>
                <a:cs typeface="Arial" panose="020B0604020202020204" pitchFamily="34" charset="0"/>
              </a:rPr>
              <a:t>Copyright © 2023. All rights reserved.  release 2.0.0</a:t>
            </a:r>
            <a:endParaRPr lang="en-IN" sz="800" dirty="0">
              <a:solidFill>
                <a:schemeClr val="tx1">
                  <a:lumMod val="50000"/>
                  <a:lumOff val="50000"/>
                </a:schemeClr>
              </a:solidFill>
            </a:endParaRPr>
          </a:p>
        </p:txBody>
      </p:sp>
      <p:sp>
        <p:nvSpPr>
          <p:cNvPr id="6" name="Slide Number Placeholder 5">
            <a:extLst>
              <a:ext uri="{FF2B5EF4-FFF2-40B4-BE49-F238E27FC236}">
                <a16:creationId xmlns:a16="http://schemas.microsoft.com/office/drawing/2014/main" id="{7F28483C-3F9D-4ECF-88B5-13EE510DDBB0}"/>
              </a:ext>
            </a:extLst>
          </p:cNvPr>
          <p:cNvSpPr>
            <a:spLocks noGrp="1"/>
          </p:cNvSpPr>
          <p:nvPr>
            <p:ph type="sldNum" sz="quarter" idx="4"/>
          </p:nvPr>
        </p:nvSpPr>
        <p:spPr>
          <a:xfrm>
            <a:off x="11561884" y="6356350"/>
            <a:ext cx="386861"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AEE158EC-8AAB-4AC2-BB01-557722FA2B15}" type="slidenum">
              <a:rPr lang="en-IN" smtClean="0"/>
              <a:pPr/>
              <a:t>‹#›</a:t>
            </a:fld>
            <a:endParaRPr lang="en-IN" dirty="0"/>
          </a:p>
        </p:txBody>
      </p:sp>
      <p:sp>
        <p:nvSpPr>
          <p:cNvPr id="9" name="Text Placeholder 7">
            <a:extLst>
              <a:ext uri="{FF2B5EF4-FFF2-40B4-BE49-F238E27FC236}">
                <a16:creationId xmlns:a16="http://schemas.microsoft.com/office/drawing/2014/main" id="{01DEA6E9-2D1C-46D4-A2C0-8E1B685C2271}"/>
              </a:ext>
            </a:extLst>
          </p:cNvPr>
          <p:cNvSpPr txBox="1">
            <a:spLocks/>
          </p:cNvSpPr>
          <p:nvPr userDrawn="1"/>
        </p:nvSpPr>
        <p:spPr>
          <a:xfrm>
            <a:off x="207963" y="273050"/>
            <a:ext cx="10515600" cy="298451"/>
          </a:xfrm>
          <a:prstGeom prst="rect">
            <a:avLst/>
          </a:prstGeom>
        </p:spPr>
        <p:txBody>
          <a:bodyPr/>
          <a:lstStyle>
            <a:lvl1pPr marL="0" indent="0" algn="l" defTabSz="685766" rtl="0" eaLnBrk="1" latinLnBrk="0" hangingPunct="1">
              <a:lnSpc>
                <a:spcPct val="90000"/>
              </a:lnSpc>
              <a:spcBef>
                <a:spcPts val="750"/>
              </a:spcBef>
              <a:buFont typeface="Arial" panose="020B0604020202020204" pitchFamily="34" charset="0"/>
              <a:buNone/>
              <a:defRPr sz="1200" kern="1200">
                <a:solidFill>
                  <a:srgbClr val="0EC07D"/>
                </a:solidFill>
                <a:latin typeface="Arial" panose="020B0604020202020204" pitchFamily="34" charset="0"/>
                <a:ea typeface="+mn-ea"/>
                <a:cs typeface="Arial" panose="020B0604020202020204" pitchFamily="34" charset="0"/>
              </a:defRPr>
            </a:lvl1pPr>
            <a:lvl2pPr marL="514325" indent="-171441"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1"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3"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1"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1"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 sz="1600" b="1" dirty="0">
                <a:solidFill>
                  <a:srgbClr val="0070C0"/>
                </a:solidFill>
              </a:rPr>
              <a:t>Module 4:</a:t>
            </a:r>
            <a:r>
              <a:rPr lang="en" sz="1600" dirty="0">
                <a:solidFill>
                  <a:srgbClr val="0070C0"/>
                </a:solidFill>
              </a:rPr>
              <a:t> </a:t>
            </a:r>
            <a:r>
              <a:rPr lang="en-US" sz="1600" dirty="0">
                <a:solidFill>
                  <a:srgbClr val="0070C0"/>
                </a:solidFill>
              </a:rPr>
              <a:t>Framework Implementation </a:t>
            </a:r>
          </a:p>
          <a:p>
            <a:pPr>
              <a:buClrTx/>
            </a:pPr>
            <a:endParaRPr lang="en-IN" sz="1600" dirty="0">
              <a:solidFill>
                <a:srgbClr val="0070C0"/>
              </a:solidFill>
            </a:endParaRPr>
          </a:p>
        </p:txBody>
      </p:sp>
    </p:spTree>
    <p:custDataLst>
      <p:tags r:id="rId10"/>
    </p:custDataLst>
    <p:extLst>
      <p:ext uri="{BB962C8B-B14F-4D97-AF65-F5344CB8AC3E}">
        <p14:creationId xmlns:p14="http://schemas.microsoft.com/office/powerpoint/2010/main" val="41752737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1" r:id="rId8"/>
  </p:sldLayoutIdLst>
  <p:txStyles>
    <p:titleStyle>
      <a:lvl1pPr algn="l" defTabSz="914400" rtl="0" eaLnBrk="1" latinLnBrk="0" hangingPunct="1">
        <a:lnSpc>
          <a:spcPct val="90000"/>
        </a:lnSpc>
        <a:spcBef>
          <a:spcPct val="0"/>
        </a:spcBef>
        <a:buNone/>
        <a:defRPr lang="en-IN" sz="2800" b="1" i="0" u="none" strike="noStrike" kern="1200" cap="none" dirty="0">
          <a:solidFill>
            <a:schemeClr val="dk2"/>
          </a:solidFill>
          <a:latin typeface="Arial" panose="020B0604020202020204" pitchFamily="34" charset="0"/>
          <a:ea typeface="Source Sans Pro"/>
          <a:cs typeface="Arial" panose="020B0604020202020204" pitchFamily="34" charset="0"/>
          <a:sym typeface="Arial"/>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28.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comments" Target="../comments/comment1.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IN" dirty="0"/>
              <a:t>Test Automation</a:t>
            </a:r>
          </a:p>
        </p:txBody>
      </p:sp>
      <p:sp>
        <p:nvSpPr>
          <p:cNvPr id="2" name="Text Placeholder 1"/>
          <p:cNvSpPr>
            <a:spLocks noGrp="1"/>
          </p:cNvSpPr>
          <p:nvPr>
            <p:ph type="body" sz="quarter" idx="15"/>
          </p:nvPr>
        </p:nvSpPr>
        <p:spPr>
          <a:xfrm>
            <a:off x="2013857" y="2240441"/>
            <a:ext cx="9356981" cy="704061"/>
          </a:xfrm>
        </p:spPr>
        <p:txBody>
          <a:bodyPr/>
          <a:lstStyle/>
          <a:p>
            <a:r>
              <a:rPr lang="en-US" dirty="0"/>
              <a:t>Framework Implementation </a:t>
            </a:r>
          </a:p>
        </p:txBody>
      </p:sp>
      <p:sp>
        <p:nvSpPr>
          <p:cNvPr id="11" name="Text Placeholder 10"/>
          <p:cNvSpPr>
            <a:spLocks noGrp="1"/>
          </p:cNvSpPr>
          <p:nvPr>
            <p:ph type="body" sz="quarter" idx="18"/>
          </p:nvPr>
        </p:nvSpPr>
        <p:spPr/>
        <p:txBody>
          <a:bodyPr/>
          <a:lstStyle/>
          <a:p>
            <a:r>
              <a:rPr lang="en-IN"/>
              <a:t> </a:t>
            </a:r>
            <a:endParaRPr lang="en-IN" dirty="0"/>
          </a:p>
        </p:txBody>
      </p:sp>
      <p:sp>
        <p:nvSpPr>
          <p:cNvPr id="55" name="Google Shape;55;p13"/>
          <p:cNvSpPr txBox="1"/>
          <p:nvPr/>
        </p:nvSpPr>
        <p:spPr>
          <a:xfrm>
            <a:off x="2277275" y="3706475"/>
            <a:ext cx="7477800" cy="888300"/>
          </a:xfrm>
          <a:prstGeom prst="rect">
            <a:avLst/>
          </a:prstGeom>
          <a:noFill/>
          <a:ln>
            <a:noFill/>
          </a:ln>
        </p:spPr>
        <p:txBody>
          <a:bodyPr spcFirstLastPara="1" wrap="square" lIns="91425" tIns="91425" rIns="91425" bIns="91425" anchor="t" anchorCtr="0">
            <a:noAutofit/>
          </a:bodyPr>
          <a:lstStyle/>
          <a:p>
            <a:pPr algn="ctr">
              <a:lnSpc>
                <a:spcPct val="115000"/>
              </a:lnSpc>
              <a:spcAft>
                <a:spcPts val="1500"/>
              </a:spcAft>
              <a:buClr>
                <a:schemeClr val="dk1"/>
              </a:buClr>
              <a:buSzPts val="1100"/>
            </a:pPr>
            <a:endParaRPr sz="22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9"/>
          <p:cNvSpPr txBox="1">
            <a:spLocks noGrp="1"/>
          </p:cNvSpPr>
          <p:nvPr>
            <p:ph type="title"/>
          </p:nvPr>
        </p:nvSpPr>
        <p:spPr/>
        <p:txBody>
          <a:bodyPr/>
          <a:lstStyle/>
          <a:p>
            <a:r>
              <a:rPr lang="en-US"/>
              <a:t>Selenium RC</a:t>
            </a:r>
          </a:p>
        </p:txBody>
      </p:sp>
      <p:sp>
        <p:nvSpPr>
          <p:cNvPr id="112" name="Google Shape;112;p9"/>
          <p:cNvSpPr txBox="1">
            <a:spLocks noGrp="1"/>
          </p:cNvSpPr>
          <p:nvPr>
            <p:ph type="body" idx="24"/>
          </p:nvPr>
        </p:nvSpPr>
        <p:spPr>
          <a:xfrm>
            <a:off x="514350" y="1304925"/>
            <a:ext cx="10274300" cy="4840288"/>
          </a:xfrm>
        </p:spPr>
        <p:txBody>
          <a:bodyPr/>
          <a:lstStyle/>
          <a:p>
            <a:pPr lvl="1"/>
            <a:r>
              <a:rPr lang="en-US" dirty="0"/>
              <a:t>A predecessor to WebDriver and provides a way to execute tests on remote machines. While WebDriver has largely replaced Selenium RC, some legacy systems may still use it. </a:t>
            </a:r>
          </a:p>
          <a:p>
            <a:pPr lvl="1"/>
            <a:r>
              <a:rPr lang="en-US" dirty="0"/>
              <a:t>Key features:</a:t>
            </a:r>
          </a:p>
          <a:p>
            <a:pPr lvl="2"/>
            <a:r>
              <a:rPr lang="en-US" b="1" dirty="0"/>
              <a:t>No Record/Playback feature</a:t>
            </a:r>
            <a:r>
              <a:rPr lang="en-US" dirty="0"/>
              <a:t>:</a:t>
            </a:r>
            <a:r>
              <a:rPr lang="en-US" b="1" dirty="0"/>
              <a:t> </a:t>
            </a:r>
            <a:r>
              <a:rPr lang="en-US" dirty="0"/>
              <a:t>Doesn’t support Record/Playback feature</a:t>
            </a:r>
          </a:p>
          <a:p>
            <a:pPr lvl="2"/>
            <a:r>
              <a:rPr lang="en-US" b="1" dirty="0"/>
              <a:t>Cross-browser testing</a:t>
            </a:r>
            <a:r>
              <a:rPr lang="en-US" dirty="0"/>
              <a:t>: Supports multiple browsers</a:t>
            </a:r>
          </a:p>
          <a:p>
            <a:pPr lvl="2"/>
            <a:r>
              <a:rPr lang="en-US" b="1" dirty="0"/>
              <a:t>Remote execution</a:t>
            </a:r>
            <a:r>
              <a:rPr lang="en-US" dirty="0"/>
              <a:t>: Allows the execution of tests on remote machines</a:t>
            </a:r>
          </a:p>
        </p:txBody>
      </p:sp>
      <p:grpSp>
        <p:nvGrpSpPr>
          <p:cNvPr id="13" name="Group 12"/>
          <p:cNvGrpSpPr/>
          <p:nvPr/>
        </p:nvGrpSpPr>
        <p:grpSpPr>
          <a:xfrm>
            <a:off x="5591513" y="4011990"/>
            <a:ext cx="5776100" cy="2133223"/>
            <a:chOff x="5591513" y="4011990"/>
            <a:chExt cx="5776100" cy="2133223"/>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1757" y="4976362"/>
              <a:ext cx="935856" cy="9358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1513" y="4976362"/>
              <a:ext cx="901884" cy="901884"/>
            </a:xfrm>
            <a:prstGeom prst="rect">
              <a:avLst/>
            </a:prstGeom>
          </p:spPr>
        </p:pic>
        <p:cxnSp>
          <p:nvCxnSpPr>
            <p:cNvPr id="9" name="Straight Connector 8"/>
            <p:cNvCxnSpPr>
              <a:stCxn id="6" idx="3"/>
              <a:endCxn id="5" idx="1"/>
            </p:cNvCxnSpPr>
            <p:nvPr/>
          </p:nvCxnSpPr>
          <p:spPr>
            <a:xfrm>
              <a:off x="6493397" y="5427304"/>
              <a:ext cx="3938360" cy="16986"/>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829550" y="4762500"/>
              <a:ext cx="1390650" cy="1382713"/>
              <a:chOff x="7829550" y="4762500"/>
              <a:chExt cx="1390650" cy="1382713"/>
            </a:xfrm>
          </p:grpSpPr>
          <p:sp>
            <p:nvSpPr>
              <p:cNvPr id="7" name="Rectangle 6"/>
              <p:cNvSpPr/>
              <p:nvPr/>
            </p:nvSpPr>
            <p:spPr>
              <a:xfrm>
                <a:off x="7829550" y="4762500"/>
                <a:ext cx="1390650" cy="138271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8062533" y="5019675"/>
                <a:ext cx="957642" cy="858571"/>
              </a:xfrm>
              <a:prstGeom prst="rect">
                <a:avLst/>
              </a:prstGeom>
              <a:solidFill>
                <a:srgbClr val="18B0F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 name="Rectangle 11"/>
            <p:cNvSpPr/>
            <p:nvPr/>
          </p:nvSpPr>
          <p:spPr>
            <a:xfrm>
              <a:off x="6985293" y="4011990"/>
              <a:ext cx="3005951" cy="369332"/>
            </a:xfrm>
            <a:prstGeom prst="rect">
              <a:avLst/>
            </a:prstGeom>
          </p:spPr>
          <p:txBody>
            <a:bodyPr wrap="none">
              <a:spAutoFit/>
            </a:bodyPr>
            <a:lstStyle/>
            <a:p>
              <a:r>
                <a:rPr lang="en-IN" sz="1800" b="1" dirty="0">
                  <a:solidFill>
                    <a:schemeClr val="accent1">
                      <a:lumMod val="75000"/>
                    </a:schemeClr>
                  </a:solidFill>
                </a:rPr>
                <a:t>Selenium Remote Control</a:t>
              </a:r>
            </a:p>
          </p:txBody>
        </p:sp>
        <p:sp>
          <p:nvSpPr>
            <p:cNvPr id="16" name="Rectangle 15"/>
            <p:cNvSpPr/>
            <p:nvPr/>
          </p:nvSpPr>
          <p:spPr>
            <a:xfrm>
              <a:off x="6805665" y="5063334"/>
              <a:ext cx="587020" cy="276999"/>
            </a:xfrm>
            <a:prstGeom prst="rect">
              <a:avLst/>
            </a:prstGeom>
          </p:spPr>
          <p:txBody>
            <a:bodyPr wrap="none">
              <a:spAutoFit/>
            </a:bodyPr>
            <a:lstStyle/>
            <a:p>
              <a:r>
                <a:rPr lang="en-IN" sz="1200" b="1" dirty="0">
                  <a:solidFill>
                    <a:schemeClr val="accent1">
                      <a:lumMod val="75000"/>
                    </a:schemeClr>
                  </a:solidFill>
                </a:rPr>
                <a:t>HTTP</a:t>
              </a:r>
            </a:p>
          </p:txBody>
        </p:sp>
        <p:sp>
          <p:nvSpPr>
            <p:cNvPr id="17" name="Rectangle 16"/>
            <p:cNvSpPr/>
            <p:nvPr/>
          </p:nvSpPr>
          <p:spPr>
            <a:xfrm>
              <a:off x="9325364" y="5186202"/>
              <a:ext cx="1106393" cy="276999"/>
            </a:xfrm>
            <a:prstGeom prst="rect">
              <a:avLst/>
            </a:prstGeom>
          </p:spPr>
          <p:txBody>
            <a:bodyPr wrap="none">
              <a:spAutoFit/>
            </a:bodyPr>
            <a:lstStyle/>
            <a:p>
              <a:r>
                <a:rPr lang="en-IN" sz="1200" b="1" dirty="0">
                  <a:solidFill>
                    <a:schemeClr val="accent1">
                      <a:lumMod val="75000"/>
                    </a:schemeClr>
                  </a:solidFill>
                </a:rPr>
                <a:t>JAVASCEPT</a:t>
              </a:r>
            </a:p>
          </p:txBody>
        </p:sp>
        <p:sp>
          <p:nvSpPr>
            <p:cNvPr id="18" name="Rectangle 17"/>
            <p:cNvSpPr/>
            <p:nvPr/>
          </p:nvSpPr>
          <p:spPr>
            <a:xfrm>
              <a:off x="5680704" y="5150305"/>
              <a:ext cx="612668" cy="276999"/>
            </a:xfrm>
            <a:prstGeom prst="rect">
              <a:avLst/>
            </a:prstGeom>
          </p:spPr>
          <p:txBody>
            <a:bodyPr wrap="none">
              <a:spAutoFit/>
            </a:bodyPr>
            <a:lstStyle/>
            <a:p>
              <a:r>
                <a:rPr lang="en-IN" sz="1200" b="1" dirty="0">
                  <a:solidFill>
                    <a:schemeClr val="bg1"/>
                  </a:solidFill>
                </a:rPr>
                <a:t>Client</a:t>
              </a:r>
            </a:p>
          </p:txBody>
        </p:sp>
        <p:sp>
          <p:nvSpPr>
            <p:cNvPr id="19" name="Rectangle 18"/>
            <p:cNvSpPr/>
            <p:nvPr/>
          </p:nvSpPr>
          <p:spPr>
            <a:xfrm>
              <a:off x="8210975" y="4504157"/>
              <a:ext cx="660758" cy="276999"/>
            </a:xfrm>
            <a:prstGeom prst="rect">
              <a:avLst/>
            </a:prstGeom>
          </p:spPr>
          <p:txBody>
            <a:bodyPr wrap="none">
              <a:spAutoFit/>
            </a:bodyPr>
            <a:lstStyle/>
            <a:p>
              <a:r>
                <a:rPr lang="en-IN" sz="1200" b="1" dirty="0">
                  <a:solidFill>
                    <a:schemeClr val="tx1"/>
                  </a:solidFill>
                </a:rPr>
                <a:t>Server</a:t>
              </a:r>
            </a:p>
          </p:txBody>
        </p:sp>
      </p:grpSp>
    </p:spTree>
    <p:extLst>
      <p:ext uri="{BB962C8B-B14F-4D97-AF65-F5344CB8AC3E}">
        <p14:creationId xmlns:p14="http://schemas.microsoft.com/office/powerpoint/2010/main" val="86280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0"/>
          <p:cNvSpPr txBox="1">
            <a:spLocks noGrp="1"/>
          </p:cNvSpPr>
          <p:nvPr>
            <p:ph type="title"/>
          </p:nvPr>
        </p:nvSpPr>
        <p:spPr/>
        <p:txBody>
          <a:bodyPr/>
          <a:lstStyle/>
          <a:p>
            <a:r>
              <a:rPr lang="en-US"/>
              <a:t>Selenium Server</a:t>
            </a:r>
          </a:p>
        </p:txBody>
      </p:sp>
      <p:sp>
        <p:nvSpPr>
          <p:cNvPr id="2" name="Text Placeholder 1"/>
          <p:cNvSpPr>
            <a:spLocks noGrp="1"/>
          </p:cNvSpPr>
          <p:nvPr>
            <p:ph type="body" sz="quarter" idx="24"/>
          </p:nvPr>
        </p:nvSpPr>
        <p:spPr/>
        <p:txBody>
          <a:bodyPr/>
          <a:lstStyle/>
          <a:p>
            <a:r>
              <a:rPr lang="en-US" dirty="0"/>
              <a:t>Components of Selenium 4 Architecture are: </a:t>
            </a:r>
          </a:p>
          <a:p>
            <a:pPr lvl="1"/>
            <a:r>
              <a:rPr lang="en-US" dirty="0"/>
              <a:t>Selenium Client Libraries</a:t>
            </a:r>
          </a:p>
          <a:p>
            <a:pPr lvl="1"/>
            <a:r>
              <a:rPr lang="en-US" dirty="0"/>
              <a:t>WebDriver W3C Protocol</a:t>
            </a:r>
          </a:p>
          <a:p>
            <a:pPr lvl="1"/>
            <a:r>
              <a:rPr lang="en-US" dirty="0"/>
              <a:t>Browser Drivers</a:t>
            </a:r>
          </a:p>
          <a:p>
            <a:pPr lvl="1"/>
            <a:r>
              <a:rPr lang="en-US" dirty="0"/>
              <a:t>Real Browsers</a:t>
            </a:r>
          </a:p>
          <a:p>
            <a:endParaRPr lang="en-IN" dirty="0"/>
          </a:p>
        </p:txBody>
      </p:sp>
      <p:grpSp>
        <p:nvGrpSpPr>
          <p:cNvPr id="31" name="Group 30"/>
          <p:cNvGrpSpPr/>
          <p:nvPr/>
        </p:nvGrpSpPr>
        <p:grpSpPr>
          <a:xfrm>
            <a:off x="4828032" y="2262580"/>
            <a:ext cx="5874832" cy="3964672"/>
            <a:chOff x="4828032" y="2262580"/>
            <a:chExt cx="5874832" cy="3964672"/>
          </a:xfrm>
        </p:grpSpPr>
        <p:sp>
          <p:nvSpPr>
            <p:cNvPr id="5" name="Rounded Rectangle 4"/>
            <p:cNvSpPr/>
            <p:nvPr/>
          </p:nvSpPr>
          <p:spPr>
            <a:xfrm>
              <a:off x="4828032" y="3675888"/>
              <a:ext cx="1746504" cy="1005840"/>
            </a:xfrm>
            <a:prstGeom prst="roundRect">
              <a:avLst>
                <a:gd name="adj" fmla="val 23940"/>
              </a:avLst>
            </a:prstGeom>
            <a:solidFill>
              <a:srgbClr val="1B67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Selenium Client Libraries</a:t>
              </a:r>
            </a:p>
            <a:p>
              <a:pPr algn="ctr"/>
              <a:r>
                <a:rPr lang="en-IN" sz="900" b="1" dirty="0">
                  <a:latin typeface="Arial" panose="020B0604020202020204" pitchFamily="34" charset="0"/>
                  <a:cs typeface="Arial" panose="020B0604020202020204" pitchFamily="34" charset="0"/>
                </a:rPr>
                <a:t>(Python, Java, Ruby, etc.)</a:t>
              </a:r>
            </a:p>
          </p:txBody>
        </p:sp>
        <p:sp>
          <p:nvSpPr>
            <p:cNvPr id="6" name="Rectangle 5"/>
            <p:cNvSpPr/>
            <p:nvPr/>
          </p:nvSpPr>
          <p:spPr>
            <a:xfrm>
              <a:off x="6995160" y="3575304"/>
              <a:ext cx="923544" cy="1207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W3C Protocol</a:t>
              </a:r>
            </a:p>
          </p:txBody>
        </p:sp>
        <p:sp>
          <p:nvSpPr>
            <p:cNvPr id="10" name="Rectangle 9"/>
            <p:cNvSpPr/>
            <p:nvPr/>
          </p:nvSpPr>
          <p:spPr>
            <a:xfrm>
              <a:off x="8387240" y="3575304"/>
              <a:ext cx="1040224" cy="1207008"/>
            </a:xfrm>
            <a:prstGeom prst="rect">
              <a:avLst/>
            </a:prstGeom>
            <a:solidFill>
              <a:srgbClr val="F3D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Browser Drivers</a:t>
              </a:r>
            </a:p>
          </p:txBody>
        </p:sp>
        <p:sp>
          <p:nvSpPr>
            <p:cNvPr id="11" name="Rectangle 10"/>
            <p:cNvSpPr/>
            <p:nvPr/>
          </p:nvSpPr>
          <p:spPr>
            <a:xfrm>
              <a:off x="9637113" y="3575304"/>
              <a:ext cx="1065751" cy="1207008"/>
            </a:xfrm>
            <a:prstGeom prst="rect">
              <a:avLst/>
            </a:prstGeom>
            <a:solidFill>
              <a:srgbClr val="F3D2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Real Browsers</a:t>
              </a:r>
            </a:p>
          </p:txBody>
        </p:sp>
        <p:cxnSp>
          <p:nvCxnSpPr>
            <p:cNvPr id="8" name="Elbow Connector 7"/>
            <p:cNvCxnSpPr>
              <a:stCxn id="11" idx="0"/>
              <a:endCxn id="10" idx="0"/>
            </p:cNvCxnSpPr>
            <p:nvPr/>
          </p:nvCxnSpPr>
          <p:spPr>
            <a:xfrm rot="16200000" flipV="1">
              <a:off x="9538671" y="2943985"/>
              <a:ext cx="12700" cy="1262637"/>
            </a:xfrm>
            <a:prstGeom prst="bentConnector3">
              <a:avLst>
                <a:gd name="adj1" fmla="val 7560000"/>
              </a:avLst>
            </a:prstGeom>
            <a:ln w="28575">
              <a:solidFill>
                <a:schemeClr val="tx1">
                  <a:lumMod val="85000"/>
                  <a:lumOff val="1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2"/>
              <a:endCxn id="11" idx="2"/>
            </p:cNvCxnSpPr>
            <p:nvPr/>
          </p:nvCxnSpPr>
          <p:spPr>
            <a:xfrm rot="16200000" flipH="1">
              <a:off x="9538670" y="4150993"/>
              <a:ext cx="12700" cy="1262637"/>
            </a:xfrm>
            <a:prstGeom prst="bentConnector3">
              <a:avLst>
                <a:gd name="adj1" fmla="val 8496000"/>
              </a:avLst>
            </a:prstGeom>
            <a:ln w="28575">
              <a:solidFill>
                <a:schemeClr val="tx1">
                  <a:lumMod val="85000"/>
                  <a:lumOff val="1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9218648" y="2262580"/>
              <a:ext cx="652743" cy="307777"/>
            </a:xfrm>
            <a:prstGeom prst="rect">
              <a:avLst/>
            </a:prstGeom>
          </p:spPr>
          <p:txBody>
            <a:bodyPr wrap="none">
              <a:spAutoFit/>
            </a:bodyPr>
            <a:lstStyle/>
            <a:p>
              <a:r>
                <a:rPr lang="en-IN" b="1" dirty="0"/>
                <a:t>HTTP</a:t>
              </a:r>
            </a:p>
          </p:txBody>
        </p:sp>
        <p:sp>
          <p:nvSpPr>
            <p:cNvPr id="20" name="Rectangle 19"/>
            <p:cNvSpPr/>
            <p:nvPr/>
          </p:nvSpPr>
          <p:spPr>
            <a:xfrm>
              <a:off x="9218648" y="5919475"/>
              <a:ext cx="652743" cy="307777"/>
            </a:xfrm>
            <a:prstGeom prst="rect">
              <a:avLst/>
            </a:prstGeom>
          </p:spPr>
          <p:txBody>
            <a:bodyPr wrap="none">
              <a:spAutoFit/>
            </a:bodyPr>
            <a:lstStyle/>
            <a:p>
              <a:r>
                <a:rPr lang="en-IN" b="1" dirty="0"/>
                <a:t>HTTP</a:t>
              </a:r>
            </a:p>
          </p:txBody>
        </p:sp>
        <p:cxnSp>
          <p:nvCxnSpPr>
            <p:cNvPr id="18" name="Straight Arrow Connector 17"/>
            <p:cNvCxnSpPr/>
            <p:nvPr/>
          </p:nvCxnSpPr>
          <p:spPr>
            <a:xfrm>
              <a:off x="6574536" y="4178808"/>
              <a:ext cx="310896" cy="0"/>
            </a:xfrm>
            <a:prstGeom prst="straightConnector1">
              <a:avLst/>
            </a:prstGeom>
            <a:ln w="28575">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64424" y="4178808"/>
              <a:ext cx="310896" cy="0"/>
            </a:xfrm>
            <a:prstGeom prst="straightConnector1">
              <a:avLst/>
            </a:prstGeom>
            <a:ln w="28575">
              <a:solidFill>
                <a:schemeClr val="tx1">
                  <a:lumMod val="85000"/>
                  <a:lumOff val="1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3688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1"/>
          <p:cNvSpPr txBox="1">
            <a:spLocks noGrp="1"/>
          </p:cNvSpPr>
          <p:nvPr>
            <p:ph type="title"/>
          </p:nvPr>
        </p:nvSpPr>
        <p:spPr/>
        <p:txBody>
          <a:bodyPr/>
          <a:lstStyle/>
          <a:p>
            <a:r>
              <a:rPr lang="en-US"/>
              <a:t>Selenium Architecture: Selenium Client Libraries</a:t>
            </a:r>
            <a:br>
              <a:rPr lang="en-US"/>
            </a:br>
            <a:endParaRPr lang="en-US"/>
          </a:p>
        </p:txBody>
      </p:sp>
      <p:sp>
        <p:nvSpPr>
          <p:cNvPr id="125" name="Google Shape;125;p11"/>
          <p:cNvSpPr txBox="1">
            <a:spLocks noGrp="1"/>
          </p:cNvSpPr>
          <p:nvPr>
            <p:ph type="body" idx="24"/>
          </p:nvPr>
        </p:nvSpPr>
        <p:spPr>
          <a:xfrm>
            <a:off x="514350" y="1304925"/>
            <a:ext cx="10274300" cy="4840288"/>
          </a:xfrm>
        </p:spPr>
        <p:txBody>
          <a:bodyPr/>
          <a:lstStyle/>
          <a:p>
            <a:r>
              <a:rPr lang="en-US" dirty="0"/>
              <a:t>Selenium client libraries components:</a:t>
            </a:r>
          </a:p>
          <a:p>
            <a:pPr lvl="1"/>
            <a:r>
              <a:rPr lang="en-US" dirty="0"/>
              <a:t>Selenium provides client libraries, such as Java, Python, C#, Ruby and so on </a:t>
            </a:r>
          </a:p>
          <a:p>
            <a:pPr lvl="1"/>
            <a:r>
              <a:rPr lang="en-US" dirty="0"/>
              <a:t>Libraries serve as the client-side bindings</a:t>
            </a:r>
          </a:p>
          <a:p>
            <a:pPr lvl="1"/>
            <a:r>
              <a:rPr lang="en-US" dirty="0"/>
              <a:t>Enables communication between the test scripts and the WebDriver</a:t>
            </a:r>
          </a:p>
          <a:p>
            <a:endParaRPr lang="en-US" dirty="0"/>
          </a:p>
        </p:txBody>
      </p:sp>
      <p:sp>
        <p:nvSpPr>
          <p:cNvPr id="5" name="Rectangle 4"/>
          <p:cNvSpPr/>
          <p:nvPr/>
        </p:nvSpPr>
        <p:spPr>
          <a:xfrm>
            <a:off x="7040880" y="3941064"/>
            <a:ext cx="4526280" cy="2093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b="1" dirty="0" err="1">
                <a:latin typeface="Arial" panose="020B0604020202020204" pitchFamily="34" charset="0"/>
                <a:cs typeface="Arial" panose="020B0604020202020204" pitchFamily="34" charset="0"/>
              </a:rPr>
              <a:t>Selenium</a:t>
            </a:r>
            <a:r>
              <a:rPr lang="fr-FR" sz="4000" b="1" dirty="0">
                <a:latin typeface="Arial" panose="020B0604020202020204" pitchFamily="34" charset="0"/>
                <a:cs typeface="Arial" panose="020B0604020202020204" pitchFamily="34" charset="0"/>
              </a:rPr>
              <a:t> Client </a:t>
            </a:r>
            <a:r>
              <a:rPr lang="fr-FR" sz="4000" b="1" dirty="0" err="1">
                <a:latin typeface="Arial" panose="020B0604020202020204" pitchFamily="34" charset="0"/>
                <a:cs typeface="Arial" panose="020B0604020202020204" pitchFamily="34" charset="0"/>
              </a:rPr>
              <a:t>Libraries</a:t>
            </a:r>
            <a:endParaRPr lang="fr-FR" sz="4000" b="1" dirty="0">
              <a:latin typeface="Arial" panose="020B0604020202020204" pitchFamily="34" charset="0"/>
              <a:cs typeface="Arial" panose="020B0604020202020204" pitchFamily="34" charset="0"/>
            </a:endParaRPr>
          </a:p>
          <a:p>
            <a:pPr algn="ctr"/>
            <a:r>
              <a:rPr lang="fr-FR" sz="2400" dirty="0">
                <a:latin typeface="Arial" panose="020B0604020202020204" pitchFamily="34" charset="0"/>
                <a:cs typeface="Arial" panose="020B0604020202020204" pitchFamily="34" charset="0"/>
              </a:rPr>
              <a:t>(Python, C#, Java, Perl, etc.)</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07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2"/>
          <p:cNvSpPr txBox="1">
            <a:spLocks noGrp="1"/>
          </p:cNvSpPr>
          <p:nvPr>
            <p:ph type="title"/>
          </p:nvPr>
        </p:nvSpPr>
        <p:spPr/>
        <p:txBody>
          <a:bodyPr/>
          <a:lstStyle/>
          <a:p>
            <a:r>
              <a:rPr lang="en-US"/>
              <a:t>Selenium Architecture: WebDriver W3C Protocol</a:t>
            </a:r>
          </a:p>
        </p:txBody>
      </p:sp>
      <p:sp>
        <p:nvSpPr>
          <p:cNvPr id="8" name="Text Placeholder 7"/>
          <p:cNvSpPr>
            <a:spLocks noGrp="1"/>
          </p:cNvSpPr>
          <p:nvPr>
            <p:ph type="body" sz="quarter" idx="24"/>
          </p:nvPr>
        </p:nvSpPr>
        <p:spPr/>
        <p:txBody>
          <a:bodyPr/>
          <a:lstStyle/>
          <a:p>
            <a:r>
              <a:rPr lang="en-US" dirty="0"/>
              <a:t>WebDriver W3C protocol:</a:t>
            </a:r>
          </a:p>
          <a:p>
            <a:pPr lvl="1"/>
            <a:r>
              <a:rPr lang="en-US" dirty="0"/>
              <a:t>Introduced in Selenium 4.0</a:t>
            </a:r>
          </a:p>
          <a:p>
            <a:pPr lvl="1"/>
            <a:r>
              <a:rPr lang="en-US" dirty="0"/>
              <a:t>Made by the World Wide Web Consortium (W3C) </a:t>
            </a:r>
          </a:p>
          <a:p>
            <a:pPr lvl="1"/>
            <a:r>
              <a:rPr lang="en-US" dirty="0"/>
              <a:t>JSON Wire Protocol not required</a:t>
            </a:r>
          </a:p>
          <a:p>
            <a:pPr lvl="1"/>
            <a:r>
              <a:rPr lang="en-US" dirty="0"/>
              <a:t>Selenium WebDriver and web browsers use the identical protocol</a:t>
            </a:r>
          </a:p>
          <a:p>
            <a:pPr lvl="1"/>
            <a:r>
              <a:rPr lang="en-US" dirty="0"/>
              <a:t>Direct information transfer between the server and client</a:t>
            </a:r>
          </a:p>
          <a:p>
            <a:pPr lvl="1"/>
            <a:r>
              <a:rPr lang="en-US" dirty="0"/>
              <a:t>Helps testers to work across web browsers without code change</a:t>
            </a:r>
          </a:p>
          <a:p>
            <a:pPr lvl="1"/>
            <a:r>
              <a:rPr lang="en-US" dirty="0"/>
              <a:t>Promotes consistency and stability</a:t>
            </a:r>
          </a:p>
          <a:p>
            <a:endParaRPr lang="en-IN" dirty="0"/>
          </a:p>
        </p:txBody>
      </p:sp>
      <p:pic>
        <p:nvPicPr>
          <p:cNvPr id="9" name="Picture 8"/>
          <p:cNvPicPr>
            <a:picLocks noChangeAspect="1"/>
          </p:cNvPicPr>
          <p:nvPr/>
        </p:nvPicPr>
        <p:blipFill>
          <a:blip r:embed="rId3">
            <a:clrChange>
              <a:clrFrom>
                <a:srgbClr val="F9FAFC"/>
              </a:clrFrom>
              <a:clrTo>
                <a:srgbClr val="F9FAFC">
                  <a:alpha val="0"/>
                </a:srgbClr>
              </a:clrTo>
            </a:clrChange>
            <a:extLst>
              <a:ext uri="{28A0092B-C50C-407E-A947-70E740481C1C}">
                <a14:useLocalDpi xmlns:a14="http://schemas.microsoft.com/office/drawing/2010/main" val="0"/>
              </a:ext>
            </a:extLst>
          </a:blip>
          <a:stretch>
            <a:fillRect/>
          </a:stretch>
        </p:blipFill>
        <p:spPr>
          <a:xfrm>
            <a:off x="5285232" y="4207811"/>
            <a:ext cx="6464808" cy="2240118"/>
          </a:xfrm>
          <a:prstGeom prst="rect">
            <a:avLst/>
          </a:prstGeom>
        </p:spPr>
      </p:pic>
    </p:spTree>
    <p:extLst>
      <p:ext uri="{BB962C8B-B14F-4D97-AF65-F5344CB8AC3E}">
        <p14:creationId xmlns:p14="http://schemas.microsoft.com/office/powerpoint/2010/main" val="3278231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p:txBody>
          <a:bodyPr/>
          <a:lstStyle/>
          <a:p>
            <a:r>
              <a:rPr lang="en-US" dirty="0"/>
              <a:t>Selenium Architecture: Browser Drivers</a:t>
            </a:r>
            <a:br>
              <a:rPr lang="en-US" dirty="0"/>
            </a:br>
            <a:endParaRPr lang="en-US" dirty="0"/>
          </a:p>
        </p:txBody>
      </p:sp>
      <p:sp>
        <p:nvSpPr>
          <p:cNvPr id="139" name="Google Shape;139;p13"/>
          <p:cNvSpPr txBox="1">
            <a:spLocks noGrp="1"/>
          </p:cNvSpPr>
          <p:nvPr>
            <p:ph type="body" idx="24"/>
          </p:nvPr>
        </p:nvSpPr>
        <p:spPr>
          <a:xfrm>
            <a:off x="514350" y="1304925"/>
            <a:ext cx="10274300" cy="4840288"/>
          </a:xfrm>
        </p:spPr>
        <p:txBody>
          <a:bodyPr/>
          <a:lstStyle/>
          <a:p>
            <a:r>
              <a:rPr lang="en-US" dirty="0"/>
              <a:t>The following are the features/components of browser drivers: </a:t>
            </a:r>
          </a:p>
          <a:p>
            <a:pPr lvl="1"/>
            <a:r>
              <a:rPr lang="en-US" dirty="0"/>
              <a:t>Executable files provided by browser vendors, such as: </a:t>
            </a:r>
          </a:p>
          <a:p>
            <a:pPr lvl="2"/>
            <a:r>
              <a:rPr lang="en-US" dirty="0" err="1"/>
              <a:t>ChromeDriver</a:t>
            </a:r>
            <a:r>
              <a:rPr lang="en-US" dirty="0"/>
              <a:t> for Chrome,</a:t>
            </a:r>
          </a:p>
          <a:p>
            <a:pPr lvl="2"/>
            <a:r>
              <a:rPr lang="en-US" dirty="0" err="1"/>
              <a:t>EdgeDriver</a:t>
            </a:r>
            <a:r>
              <a:rPr lang="en-US" dirty="0"/>
              <a:t> for Microsoft Edge</a:t>
            </a:r>
          </a:p>
          <a:p>
            <a:pPr lvl="2"/>
            <a:r>
              <a:rPr lang="en-US" dirty="0" err="1"/>
              <a:t>GeckoDriver</a:t>
            </a:r>
            <a:r>
              <a:rPr lang="en-US" dirty="0"/>
              <a:t> for Firefox and others </a:t>
            </a:r>
          </a:p>
          <a:p>
            <a:pPr lvl="1"/>
            <a:r>
              <a:rPr lang="en-US" dirty="0"/>
              <a:t>Acts as intermediaries between the WebDriver and browsers </a:t>
            </a:r>
          </a:p>
          <a:p>
            <a:pPr lvl="1"/>
            <a:r>
              <a:rPr lang="en-US" dirty="0"/>
              <a:t>Drivers translate WebDriver commands into browser specific actions </a:t>
            </a:r>
          </a:p>
          <a:p>
            <a:pPr lvl="1"/>
            <a:r>
              <a:rPr lang="en-US" dirty="0"/>
              <a:t>Helps interacting with the browser by establishing a secure connection</a:t>
            </a:r>
          </a:p>
        </p:txBody>
      </p:sp>
      <p:sp>
        <p:nvSpPr>
          <p:cNvPr id="5" name="Rectangle 4"/>
          <p:cNvSpPr/>
          <p:nvPr/>
        </p:nvSpPr>
        <p:spPr>
          <a:xfrm>
            <a:off x="8679324" y="1736725"/>
            <a:ext cx="3044952" cy="468026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latin typeface="Arial" panose="020B0604020202020204" pitchFamily="34" charset="0"/>
                <a:cs typeface="Arial" panose="020B0604020202020204" pitchFamily="34" charset="0"/>
              </a:rPr>
              <a:t>Browser Drivers</a:t>
            </a:r>
          </a:p>
          <a:p>
            <a:pPr algn="ctr"/>
            <a:endParaRPr lang="en-IN" sz="2800" dirty="0">
              <a:latin typeface="Arial" panose="020B0604020202020204" pitchFamily="34" charset="0"/>
              <a:cs typeface="Arial" panose="020B0604020202020204" pitchFamily="34" charset="0"/>
            </a:endParaRPr>
          </a:p>
          <a:p>
            <a:pPr algn="ctr"/>
            <a:r>
              <a:rPr lang="en-IN" sz="2800" dirty="0">
                <a:latin typeface="Arial" panose="020B0604020202020204" pitchFamily="34" charset="0"/>
                <a:cs typeface="Arial" panose="020B0604020202020204" pitchFamily="34" charset="0"/>
              </a:rPr>
              <a:t>(</a:t>
            </a:r>
            <a:r>
              <a:rPr lang="en-IN" sz="2800" dirty="0" err="1">
                <a:latin typeface="Arial" panose="020B0604020202020204" pitchFamily="34" charset="0"/>
                <a:cs typeface="Arial" panose="020B0604020202020204" pitchFamily="34" charset="0"/>
              </a:rPr>
              <a:t>ChromeDriv</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er</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FirefoxDriver</a:t>
            </a:r>
            <a:r>
              <a:rPr lang="en-IN" sz="2800" dirty="0">
                <a:latin typeface="Arial" panose="020B0604020202020204" pitchFamily="34" charset="0"/>
                <a:cs typeface="Arial" panose="020B0604020202020204" pitchFamily="34" charset="0"/>
              </a:rPr>
              <a:t> Internet </a:t>
            </a:r>
            <a:r>
              <a:rPr lang="en-IN" sz="2800" dirty="0" err="1">
                <a:latin typeface="Arial" panose="020B0604020202020204" pitchFamily="34" charset="0"/>
                <a:cs typeface="Arial" panose="020B0604020202020204" pitchFamily="34" charset="0"/>
              </a:rPr>
              <a:t>ExplorerDriv</a:t>
            </a:r>
            <a:r>
              <a:rPr lang="en-IN" sz="2800" dirty="0">
                <a:latin typeface="Arial" panose="020B0604020202020204" pitchFamily="34" charset="0"/>
                <a:cs typeface="Arial" panose="020B0604020202020204" pitchFamily="34" charset="0"/>
              </a:rPr>
              <a:t> </a:t>
            </a:r>
            <a:r>
              <a:rPr lang="en-IN" sz="2800" dirty="0" err="1">
                <a:latin typeface="Arial" panose="020B0604020202020204" pitchFamily="34" charset="0"/>
                <a:cs typeface="Arial" panose="020B0604020202020204" pitchFamily="34" charset="0"/>
              </a:rPr>
              <a:t>er</a:t>
            </a:r>
            <a:r>
              <a:rPr lang="en-IN" sz="2800" dirty="0">
                <a:latin typeface="Arial" panose="020B0604020202020204" pitchFamily="34" charset="0"/>
                <a:cs typeface="Arial" panose="020B0604020202020204" pitchFamily="34" charset="0"/>
              </a:rPr>
              <a:t>, Microsoft </a:t>
            </a:r>
            <a:r>
              <a:rPr lang="en-IN" sz="2800" dirty="0" err="1">
                <a:latin typeface="Arial" panose="020B0604020202020204" pitchFamily="34" charset="0"/>
                <a:cs typeface="Arial" panose="020B0604020202020204" pitchFamily="34" charset="0"/>
              </a:rPr>
              <a:t>EdgeDriver</a:t>
            </a:r>
            <a:r>
              <a:rPr lang="en-IN"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9309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p:txBody>
          <a:bodyPr/>
          <a:lstStyle/>
          <a:p>
            <a:r>
              <a:rPr lang="en-US" dirty="0"/>
              <a:t>Selenium Architecture: Real Browsers</a:t>
            </a:r>
            <a:br>
              <a:rPr lang="en-US" dirty="0"/>
            </a:br>
            <a:endParaRPr lang="en-US" dirty="0"/>
          </a:p>
        </p:txBody>
      </p:sp>
      <p:sp>
        <p:nvSpPr>
          <p:cNvPr id="146" name="Google Shape;146;p14"/>
          <p:cNvSpPr txBox="1">
            <a:spLocks noGrp="1"/>
          </p:cNvSpPr>
          <p:nvPr>
            <p:ph type="body" idx="24"/>
          </p:nvPr>
        </p:nvSpPr>
        <p:spPr/>
        <p:txBody>
          <a:bodyPr/>
          <a:lstStyle/>
          <a:p>
            <a:r>
              <a:rPr lang="en-US"/>
              <a:t>Selenium 4 provides support for multiple real browsers like Chrome, Firefox, Safari, Edge and others.</a:t>
            </a:r>
            <a:endParaRPr lang="en-US" dirty="0"/>
          </a:p>
        </p:txBody>
      </p:sp>
      <p:pic>
        <p:nvPicPr>
          <p:cNvPr id="10" name="Picture 9"/>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930" y="3093820"/>
            <a:ext cx="9857232" cy="2364195"/>
          </a:xfrm>
          <a:prstGeom prst="rect">
            <a:avLst/>
          </a:prstGeom>
        </p:spPr>
      </p:pic>
    </p:spTree>
    <p:extLst>
      <p:ext uri="{BB962C8B-B14F-4D97-AF65-F5344CB8AC3E}">
        <p14:creationId xmlns:p14="http://schemas.microsoft.com/office/powerpoint/2010/main" val="368702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5"/>
          <p:cNvSpPr txBox="1">
            <a:spLocks noGrp="1"/>
          </p:cNvSpPr>
          <p:nvPr>
            <p:ph type="title"/>
          </p:nvPr>
        </p:nvSpPr>
        <p:spPr/>
        <p:txBody>
          <a:bodyPr/>
          <a:lstStyle/>
          <a:p>
            <a:r>
              <a:rPr lang="en-US"/>
              <a:t>What did You Grasp?</a:t>
            </a:r>
          </a:p>
        </p:txBody>
      </p:sp>
      <p:sp>
        <p:nvSpPr>
          <p:cNvPr id="156" name="Google Shape;156;p15"/>
          <p:cNvSpPr txBox="1">
            <a:spLocks noGrp="1"/>
          </p:cNvSpPr>
          <p:nvPr>
            <p:ph type="body" idx="24"/>
          </p:nvPr>
        </p:nvSpPr>
        <p:spPr>
          <a:xfrm>
            <a:off x="4808538" y="1852613"/>
            <a:ext cx="6691312" cy="3749675"/>
          </a:xfrm>
        </p:spPr>
        <p:txBody>
          <a:bodyPr/>
          <a:lstStyle/>
          <a:p>
            <a:pPr marL="342900" indent="-342900">
              <a:buFont typeface="+mj-lt"/>
              <a:buAutoNum type="arabicPeriod"/>
            </a:pPr>
            <a:r>
              <a:rPr lang="en-US" dirty="0" err="1"/>
              <a:t>TestNG</a:t>
            </a:r>
            <a:r>
              <a:rPr lang="en-US" dirty="0"/>
              <a:t> known as Test Next Generation is inspired by _______ and __________ testing framework? </a:t>
            </a:r>
          </a:p>
          <a:p>
            <a:endParaRPr lang="en-US" dirty="0"/>
          </a:p>
          <a:p>
            <a:endParaRPr lang="en-US" dirty="0"/>
          </a:p>
          <a:p>
            <a:endParaRPr lang="en-US" dirty="0"/>
          </a:p>
        </p:txBody>
      </p:sp>
    </p:spTree>
    <p:extLst>
      <p:ext uri="{BB962C8B-B14F-4D97-AF65-F5344CB8AC3E}">
        <p14:creationId xmlns:p14="http://schemas.microsoft.com/office/powerpoint/2010/main" val="3159548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p:txBody>
          <a:bodyPr/>
          <a:lstStyle/>
          <a:p>
            <a:r>
              <a:rPr lang="en-US"/>
              <a:t>What did You Grasp?</a:t>
            </a:r>
          </a:p>
        </p:txBody>
      </p:sp>
      <p:sp>
        <p:nvSpPr>
          <p:cNvPr id="163" name="Google Shape;163;p16"/>
          <p:cNvSpPr txBox="1">
            <a:spLocks noGrp="1"/>
          </p:cNvSpPr>
          <p:nvPr>
            <p:ph type="body" sz="quarter" idx="24"/>
          </p:nvPr>
        </p:nvSpPr>
        <p:spPr/>
        <p:txBody>
          <a:bodyPr/>
          <a:lstStyle/>
          <a:p>
            <a:pPr marL="342900" indent="-342900">
              <a:buFont typeface="+mj-lt"/>
              <a:buAutoNum type="arabicPeriod" startAt="2"/>
            </a:pPr>
            <a:r>
              <a:rPr lang="en-US" dirty="0"/>
              <a:t>Which of the following options is the component of Selenium suite?</a:t>
            </a:r>
          </a:p>
          <a:p>
            <a:pPr marL="342900" indent="-342900">
              <a:buFont typeface="+mj-lt"/>
              <a:buAutoNum type="arabicPeriod" startAt="2"/>
            </a:pPr>
            <a:endParaRPr lang="en-US" dirty="0"/>
          </a:p>
          <a:p>
            <a:pPr marL="800100" lvl="1" indent="-342900">
              <a:buFont typeface="+mj-lt"/>
              <a:buAutoNum type="alphaUcPeriod"/>
            </a:pPr>
            <a:r>
              <a:rPr lang="en-US" b="1" dirty="0"/>
              <a:t>WebDriver</a:t>
            </a:r>
          </a:p>
          <a:p>
            <a:pPr marL="800100" lvl="1" indent="-342900">
              <a:buFont typeface="+mj-lt"/>
              <a:buAutoNum type="alphaUcPeriod"/>
            </a:pPr>
            <a:r>
              <a:rPr lang="en-US" b="1" dirty="0"/>
              <a:t>IDE</a:t>
            </a:r>
          </a:p>
          <a:p>
            <a:pPr marL="800100" lvl="1" indent="-342900">
              <a:buFont typeface="+mj-lt"/>
              <a:buAutoNum type="alphaUcPeriod"/>
            </a:pPr>
            <a:r>
              <a:rPr lang="en-US" b="1" dirty="0"/>
              <a:t>Grid</a:t>
            </a:r>
          </a:p>
          <a:p>
            <a:pPr marL="800100" lvl="1" indent="-342900">
              <a:buFont typeface="+mj-lt"/>
              <a:buAutoNum type="alphaUcPeriod"/>
            </a:pPr>
            <a:r>
              <a:rPr lang="en-US" b="1" dirty="0" err="1"/>
              <a:t>Appium</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98678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title"/>
          </p:nvPr>
        </p:nvSpPr>
        <p:spPr/>
        <p:txBody>
          <a:bodyPr/>
          <a:lstStyle/>
          <a:p>
            <a:r>
              <a:rPr lang="en-US"/>
              <a:t>TestNG Features</a:t>
            </a:r>
            <a:br>
              <a:rPr lang="en-US"/>
            </a:br>
            <a:endParaRPr lang="en-US"/>
          </a:p>
        </p:txBody>
      </p:sp>
      <p:sp>
        <p:nvSpPr>
          <p:cNvPr id="170" name="Google Shape;170;p17"/>
          <p:cNvSpPr txBox="1">
            <a:spLocks noGrp="1"/>
          </p:cNvSpPr>
          <p:nvPr>
            <p:ph type="body" idx="24"/>
          </p:nvPr>
        </p:nvSpPr>
        <p:spPr>
          <a:xfrm>
            <a:off x="514350" y="1304925"/>
            <a:ext cx="10274300" cy="4840288"/>
          </a:xfrm>
        </p:spPr>
        <p:txBody>
          <a:bodyPr/>
          <a:lstStyle/>
          <a:p>
            <a:r>
              <a:rPr lang="en-US" dirty="0"/>
              <a:t>The following are the key features of </a:t>
            </a:r>
            <a:r>
              <a:rPr lang="en-US" dirty="0" err="1"/>
              <a:t>TestNG</a:t>
            </a:r>
            <a:r>
              <a:rPr lang="en-US" dirty="0"/>
              <a:t>:</a:t>
            </a:r>
          </a:p>
          <a:p>
            <a:pPr lvl="1">
              <a:spcAft>
                <a:spcPts val="600"/>
              </a:spcAft>
            </a:pPr>
            <a:r>
              <a:rPr lang="en-US" b="1" dirty="0"/>
              <a:t>Annotations:</a:t>
            </a:r>
          </a:p>
          <a:p>
            <a:pPr lvl="2">
              <a:spcAft>
                <a:spcPts val="600"/>
              </a:spcAft>
            </a:pPr>
            <a:r>
              <a:rPr lang="en-US" dirty="0"/>
              <a:t>Define the behavior of test methods</a:t>
            </a:r>
          </a:p>
          <a:p>
            <a:pPr lvl="2">
              <a:spcAft>
                <a:spcPts val="600"/>
              </a:spcAft>
            </a:pPr>
            <a:r>
              <a:rPr lang="en-US" dirty="0"/>
              <a:t>Examples: @Test, @</a:t>
            </a:r>
            <a:r>
              <a:rPr lang="en-US" dirty="0" err="1"/>
              <a:t>BeforeTest</a:t>
            </a:r>
            <a:r>
              <a:rPr lang="en-US" dirty="0"/>
              <a:t>, @</a:t>
            </a:r>
            <a:r>
              <a:rPr lang="en-US" dirty="0" err="1"/>
              <a:t>AfterTest</a:t>
            </a:r>
            <a:r>
              <a:rPr lang="en-US" dirty="0"/>
              <a:t>, @</a:t>
            </a:r>
            <a:r>
              <a:rPr lang="en-US" dirty="0" err="1"/>
              <a:t>BeforeMethod</a:t>
            </a:r>
            <a:r>
              <a:rPr lang="en-US" dirty="0"/>
              <a:t>, @</a:t>
            </a:r>
            <a:r>
              <a:rPr lang="en-US" dirty="0" err="1"/>
              <a:t>AfterMethod</a:t>
            </a:r>
            <a:endParaRPr lang="en-US" dirty="0"/>
          </a:p>
          <a:p>
            <a:pPr lvl="2">
              <a:spcAft>
                <a:spcPts val="600"/>
              </a:spcAft>
            </a:pPr>
            <a:r>
              <a:rPr lang="en-US" dirty="0"/>
              <a:t>Above annotations help in defining the test sequence</a:t>
            </a:r>
          </a:p>
          <a:p>
            <a:pPr lvl="1">
              <a:spcAft>
                <a:spcPts val="600"/>
              </a:spcAft>
            </a:pPr>
            <a:r>
              <a:rPr lang="en-US" b="1" dirty="0"/>
              <a:t>Test Configuration:</a:t>
            </a:r>
          </a:p>
          <a:p>
            <a:pPr lvl="2">
              <a:spcAft>
                <a:spcPts val="600"/>
              </a:spcAft>
            </a:pPr>
            <a:r>
              <a:rPr lang="en-US" dirty="0"/>
              <a:t>Configuration of test environments can be performed through annotations and XML files</a:t>
            </a:r>
          </a:p>
          <a:p>
            <a:pPr lvl="2">
              <a:spcAft>
                <a:spcPts val="600"/>
              </a:spcAft>
            </a:pPr>
            <a:r>
              <a:rPr lang="en-US" dirty="0"/>
              <a:t>Examples </a:t>
            </a:r>
          </a:p>
          <a:p>
            <a:pPr lvl="3">
              <a:spcAft>
                <a:spcPts val="600"/>
              </a:spcAft>
            </a:pPr>
            <a:r>
              <a:rPr lang="en-US" dirty="0"/>
              <a:t>Setting up preconditions</a:t>
            </a:r>
          </a:p>
          <a:p>
            <a:pPr lvl="3">
              <a:spcAft>
                <a:spcPts val="600"/>
              </a:spcAft>
            </a:pPr>
            <a:r>
              <a:rPr lang="en-US" dirty="0"/>
              <a:t>Configuring test data</a:t>
            </a:r>
          </a:p>
          <a:p>
            <a:pPr lvl="3">
              <a:spcAft>
                <a:spcPts val="600"/>
              </a:spcAft>
            </a:pPr>
            <a:r>
              <a:rPr lang="en-US" dirty="0"/>
              <a:t>Defining parallel execution settings</a:t>
            </a:r>
          </a:p>
          <a:p>
            <a:pPr lvl="1">
              <a:spcAft>
                <a:spcPts val="600"/>
              </a:spcAft>
            </a:pPr>
            <a:r>
              <a:rPr lang="en-US" b="1" dirty="0"/>
              <a:t>Parameterization:</a:t>
            </a:r>
          </a:p>
          <a:p>
            <a:pPr lvl="2">
              <a:spcAft>
                <a:spcPts val="600"/>
              </a:spcAft>
            </a:pPr>
            <a:r>
              <a:rPr lang="en-US" dirty="0" err="1"/>
              <a:t>TestNG</a:t>
            </a:r>
            <a:r>
              <a:rPr lang="en-US" dirty="0"/>
              <a:t> supports parameterization of test methods</a:t>
            </a:r>
          </a:p>
          <a:p>
            <a:pPr lvl="2">
              <a:spcAft>
                <a:spcPts val="600"/>
              </a:spcAft>
            </a:pPr>
            <a:r>
              <a:rPr lang="en-US" dirty="0"/>
              <a:t>Supports the same test to be executed with different sets of input data</a:t>
            </a:r>
          </a:p>
          <a:p>
            <a:pPr lvl="2">
              <a:spcAft>
                <a:spcPts val="600"/>
              </a:spcAft>
            </a:pPr>
            <a:r>
              <a:rPr lang="en-US" dirty="0"/>
              <a:t>Use the @Parameters annotation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580" y="4002088"/>
            <a:ext cx="2857500" cy="2143125"/>
          </a:xfrm>
          <a:prstGeom prst="rect">
            <a:avLst/>
          </a:prstGeom>
        </p:spPr>
      </p:pic>
    </p:spTree>
    <p:extLst>
      <p:ext uri="{BB962C8B-B14F-4D97-AF65-F5344CB8AC3E}">
        <p14:creationId xmlns:p14="http://schemas.microsoft.com/office/powerpoint/2010/main" val="367492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8"/>
          <p:cNvSpPr txBox="1">
            <a:spLocks noGrp="1"/>
          </p:cNvSpPr>
          <p:nvPr>
            <p:ph type="title"/>
          </p:nvPr>
        </p:nvSpPr>
        <p:spPr/>
        <p:txBody>
          <a:bodyPr/>
          <a:lstStyle/>
          <a:p>
            <a:r>
              <a:rPr lang="en-US"/>
              <a:t>TestNG Features (Contd…)</a:t>
            </a:r>
            <a:br>
              <a:rPr lang="en-US"/>
            </a:br>
            <a:endParaRPr lang="en-US"/>
          </a:p>
        </p:txBody>
      </p:sp>
      <p:sp>
        <p:nvSpPr>
          <p:cNvPr id="177" name="Google Shape;177;p18"/>
          <p:cNvSpPr txBox="1">
            <a:spLocks noGrp="1"/>
          </p:cNvSpPr>
          <p:nvPr>
            <p:ph type="body" idx="24"/>
          </p:nvPr>
        </p:nvSpPr>
        <p:spPr>
          <a:xfrm>
            <a:off x="514350" y="1304995"/>
            <a:ext cx="8299598" cy="4840828"/>
          </a:xfrm>
        </p:spPr>
        <p:txBody>
          <a:bodyPr/>
          <a:lstStyle/>
          <a:p>
            <a:r>
              <a:rPr lang="en-US" dirty="0"/>
              <a:t>The following are the key features of </a:t>
            </a:r>
            <a:r>
              <a:rPr lang="en-US" dirty="0" err="1"/>
              <a:t>TestNG</a:t>
            </a:r>
            <a:r>
              <a:rPr lang="en-US" dirty="0"/>
              <a:t>:</a:t>
            </a:r>
          </a:p>
          <a:p>
            <a:pPr lvl="1">
              <a:spcAft>
                <a:spcPts val="600"/>
              </a:spcAft>
            </a:pPr>
            <a:r>
              <a:rPr lang="en-US" b="1" dirty="0"/>
              <a:t>Dependency Management:</a:t>
            </a:r>
          </a:p>
          <a:p>
            <a:pPr lvl="2">
              <a:spcAft>
                <a:spcPts val="600"/>
              </a:spcAft>
            </a:pPr>
            <a:r>
              <a:rPr lang="en-US" dirty="0" err="1"/>
              <a:t>TestNG</a:t>
            </a:r>
            <a:r>
              <a:rPr lang="en-US" dirty="0"/>
              <a:t> supports definition of dependencies between test methods</a:t>
            </a:r>
          </a:p>
          <a:p>
            <a:pPr lvl="2">
              <a:spcAft>
                <a:spcPts val="600"/>
              </a:spcAft>
            </a:pPr>
            <a:r>
              <a:rPr lang="en-US" dirty="0"/>
              <a:t>Ensures that a particular test method runs only if its dependent methods have passed</a:t>
            </a:r>
          </a:p>
          <a:p>
            <a:pPr lvl="1">
              <a:spcAft>
                <a:spcPts val="600"/>
              </a:spcAft>
            </a:pPr>
            <a:r>
              <a:rPr lang="en-US" b="1" dirty="0"/>
              <a:t>Groups:</a:t>
            </a:r>
          </a:p>
          <a:p>
            <a:pPr lvl="2">
              <a:spcAft>
                <a:spcPts val="600"/>
              </a:spcAft>
            </a:pPr>
            <a:r>
              <a:rPr lang="en-US" dirty="0"/>
              <a:t>Group test methods and execute test based on these groups</a:t>
            </a:r>
          </a:p>
          <a:p>
            <a:pPr lvl="2">
              <a:spcAft>
                <a:spcPts val="600"/>
              </a:spcAft>
            </a:pPr>
            <a:r>
              <a:rPr lang="en-US" dirty="0"/>
              <a:t>Crucial for selectively running specific sets of tests</a:t>
            </a:r>
          </a:p>
          <a:p>
            <a:pPr lvl="1">
              <a:spcAft>
                <a:spcPts val="600"/>
              </a:spcAft>
            </a:pPr>
            <a:r>
              <a:rPr lang="en-US" b="1" dirty="0"/>
              <a:t>Parallel Execution:</a:t>
            </a:r>
          </a:p>
          <a:p>
            <a:pPr lvl="2">
              <a:spcAft>
                <a:spcPts val="600"/>
              </a:spcAft>
            </a:pPr>
            <a:r>
              <a:rPr lang="en-US" dirty="0" err="1"/>
              <a:t>TestNG</a:t>
            </a:r>
            <a:r>
              <a:rPr lang="en-US" dirty="0"/>
              <a:t> supports parallel execution of tests at different levels: methods, classes and suites</a:t>
            </a:r>
          </a:p>
          <a:p>
            <a:pPr lvl="2">
              <a:spcAft>
                <a:spcPts val="600"/>
              </a:spcAft>
            </a:pPr>
            <a:r>
              <a:rPr lang="en-US" dirty="0"/>
              <a:t>Optimal use of resources and faster execution tests</a:t>
            </a:r>
          </a:p>
          <a:p>
            <a:pPr lvl="1">
              <a:spcAft>
                <a:spcPts val="600"/>
              </a:spcAft>
            </a:pPr>
            <a:r>
              <a:rPr lang="en-US" b="1" dirty="0"/>
              <a:t>Listeners:</a:t>
            </a:r>
          </a:p>
          <a:p>
            <a:pPr lvl="2">
              <a:spcAft>
                <a:spcPts val="600"/>
              </a:spcAft>
            </a:pPr>
            <a:r>
              <a:rPr lang="en-US" dirty="0"/>
              <a:t>Use listeners to perform actions or log information during test execution</a:t>
            </a:r>
          </a:p>
          <a:p>
            <a:pPr lvl="2">
              <a:spcAft>
                <a:spcPts val="600"/>
              </a:spcAft>
            </a:pPr>
            <a:r>
              <a:rPr lang="en-US" dirty="0"/>
              <a:t>Implement custom listeners by extending </a:t>
            </a:r>
            <a:r>
              <a:rPr lang="en-US" dirty="0" err="1"/>
              <a:t>TestNG's</a:t>
            </a:r>
            <a:r>
              <a:rPr lang="en-US" dirty="0"/>
              <a:t> default behavior</a:t>
            </a:r>
          </a:p>
          <a:p>
            <a:endParaRPr lang="en-US" dirty="0"/>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948" y="4002698"/>
            <a:ext cx="2857500" cy="2143125"/>
          </a:xfrm>
          <a:prstGeom prst="rect">
            <a:avLst/>
          </a:prstGeom>
        </p:spPr>
      </p:pic>
    </p:spTree>
    <p:extLst>
      <p:ext uri="{BB962C8B-B14F-4D97-AF65-F5344CB8AC3E}">
        <p14:creationId xmlns:p14="http://schemas.microsoft.com/office/powerpoint/2010/main" val="182734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p:txBody>
          <a:bodyPr/>
          <a:lstStyle/>
          <a:p>
            <a:r>
              <a:rPr lang="en-US"/>
              <a:t>Module Objectives</a:t>
            </a:r>
          </a:p>
        </p:txBody>
      </p:sp>
      <p:sp>
        <p:nvSpPr>
          <p:cNvPr id="62" name="Google Shape;62;p2"/>
          <p:cNvSpPr txBox="1">
            <a:spLocks noGrp="1"/>
          </p:cNvSpPr>
          <p:nvPr>
            <p:ph type="body" idx="24"/>
          </p:nvPr>
        </p:nvSpPr>
        <p:spPr>
          <a:xfrm>
            <a:off x="514350" y="1304925"/>
            <a:ext cx="10274300" cy="4840288"/>
          </a:xfrm>
        </p:spPr>
        <p:txBody>
          <a:bodyPr/>
          <a:lstStyle/>
          <a:p>
            <a:r>
              <a:rPr lang="en-US" dirty="0"/>
              <a:t>At the end of this module, you will be able to:</a:t>
            </a:r>
          </a:p>
          <a:p>
            <a:pPr lvl="1">
              <a:spcAft>
                <a:spcPts val="600"/>
              </a:spcAft>
            </a:pPr>
            <a:r>
              <a:rPr lang="en-US" sz="1600" dirty="0"/>
              <a:t>Describe selenium and </a:t>
            </a:r>
            <a:r>
              <a:rPr lang="en-US" sz="1600" dirty="0" err="1"/>
              <a:t>TestNG</a:t>
            </a:r>
            <a:endParaRPr lang="en-US" sz="1600" dirty="0"/>
          </a:p>
          <a:p>
            <a:pPr lvl="1">
              <a:spcAft>
                <a:spcPts val="600"/>
              </a:spcAft>
            </a:pPr>
            <a:r>
              <a:rPr lang="en-US" sz="1600" dirty="0"/>
              <a:t>Explain Selenium components</a:t>
            </a:r>
          </a:p>
          <a:p>
            <a:pPr lvl="1">
              <a:spcAft>
                <a:spcPts val="600"/>
              </a:spcAft>
            </a:pPr>
            <a:r>
              <a:rPr lang="en-US" sz="1600" dirty="0"/>
              <a:t>Explain Selenium architecture</a:t>
            </a:r>
          </a:p>
          <a:p>
            <a:pPr lvl="1">
              <a:spcAft>
                <a:spcPts val="600"/>
              </a:spcAft>
            </a:pPr>
            <a:r>
              <a:rPr lang="en-US" sz="1600" dirty="0"/>
              <a:t>Identify </a:t>
            </a:r>
            <a:r>
              <a:rPr lang="en-US" sz="1600" dirty="0" err="1"/>
              <a:t>TestNG</a:t>
            </a:r>
            <a:r>
              <a:rPr lang="en-US" sz="1600" dirty="0"/>
              <a:t> features</a:t>
            </a:r>
          </a:p>
          <a:p>
            <a:pPr lvl="1">
              <a:spcAft>
                <a:spcPts val="600"/>
              </a:spcAft>
            </a:pPr>
            <a:r>
              <a:rPr lang="en-US" sz="1600" dirty="0"/>
              <a:t>Differentiate between </a:t>
            </a:r>
            <a:r>
              <a:rPr lang="en-US" sz="1600" dirty="0" err="1"/>
              <a:t>TestNG</a:t>
            </a:r>
            <a:r>
              <a:rPr lang="en-US" sz="1600" dirty="0"/>
              <a:t> and Junit</a:t>
            </a:r>
          </a:p>
          <a:p>
            <a:pPr lvl="1">
              <a:spcAft>
                <a:spcPts val="600"/>
              </a:spcAft>
            </a:pPr>
            <a:r>
              <a:rPr lang="en-US" sz="1600" dirty="0"/>
              <a:t>Configuring </a:t>
            </a:r>
            <a:r>
              <a:rPr lang="en-US" sz="1600" dirty="0" err="1"/>
              <a:t>TestNG</a:t>
            </a:r>
            <a:r>
              <a:rPr lang="en-US" sz="1600" dirty="0"/>
              <a:t> with Eclipse,</a:t>
            </a:r>
          </a:p>
          <a:p>
            <a:pPr lvl="1">
              <a:spcAft>
                <a:spcPts val="600"/>
              </a:spcAft>
            </a:pPr>
            <a:r>
              <a:rPr lang="en-US" sz="1600" dirty="0"/>
              <a:t>Understand how to writing selenium scripts from scratch, test runs and reports</a:t>
            </a:r>
          </a:p>
          <a:p>
            <a:pPr lvl="1">
              <a:spcAft>
                <a:spcPts val="600"/>
              </a:spcAft>
            </a:pPr>
            <a:r>
              <a:rPr lang="en-US" sz="1600" dirty="0"/>
              <a:t>Define </a:t>
            </a:r>
            <a:r>
              <a:rPr lang="en-US" sz="1600" dirty="0" err="1"/>
              <a:t>TestNG</a:t>
            </a:r>
            <a:r>
              <a:rPr lang="en-US" sz="1600" dirty="0"/>
              <a:t> annotations</a:t>
            </a:r>
          </a:p>
          <a:p>
            <a:pPr lvl="1">
              <a:spcAft>
                <a:spcPts val="600"/>
              </a:spcAft>
            </a:pPr>
            <a:r>
              <a:rPr lang="en-US" sz="1600" dirty="0"/>
              <a:t>Explain Hard Assertion and Soft Assertion</a:t>
            </a:r>
          </a:p>
          <a:p>
            <a:pPr lvl="1">
              <a:spcAft>
                <a:spcPts val="600"/>
              </a:spcAft>
            </a:pPr>
            <a:r>
              <a:rPr lang="en-US" sz="1600" dirty="0"/>
              <a:t>Explain prioritizing of execution for test cases</a:t>
            </a:r>
          </a:p>
          <a:p>
            <a:pPr lvl="1">
              <a:spcAft>
                <a:spcPts val="600"/>
              </a:spcAft>
            </a:pPr>
            <a:r>
              <a:rPr lang="en-US" sz="1600" dirty="0"/>
              <a:t>Describe steps for </a:t>
            </a:r>
            <a:r>
              <a:rPr lang="en-US" sz="1600" dirty="0" err="1"/>
              <a:t>TestNG</a:t>
            </a:r>
            <a:r>
              <a:rPr lang="en-US" sz="1600" dirty="0"/>
              <a:t> Reports</a:t>
            </a:r>
          </a:p>
          <a:p>
            <a:pPr lvl="1">
              <a:spcAft>
                <a:spcPts val="600"/>
              </a:spcAft>
            </a:pPr>
            <a:r>
              <a:rPr lang="en-US" sz="1600" dirty="0"/>
              <a:t>Configuring ANT with Test, Running and XSLT report generation</a:t>
            </a:r>
          </a:p>
          <a:p>
            <a:pPr lvl="1">
              <a:spcAft>
                <a:spcPts val="600"/>
              </a:spcAft>
            </a:pPr>
            <a:r>
              <a:rPr lang="en-US" sz="1600" dirty="0"/>
              <a:t>Continuous Integration and Continuous Delivery (CI/CD</a:t>
            </a:r>
            <a:endParaRPr lang="en-US" dirty="0"/>
          </a:p>
          <a:p>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71B936D1-0957-4038-AD1C-9B3E58791E2F}"/>
              </a:ext>
            </a:extLst>
          </p:cNvPr>
          <p:cNvPicPr>
            <a:picLocks noChangeAspect="1"/>
          </p:cNvPicPr>
          <p:nvPr/>
        </p:nvPicPr>
        <p:blipFill>
          <a:blip r:embed="rId3">
            <a:duotone>
              <a:schemeClr val="accent1">
                <a:shade val="45000"/>
                <a:satMod val="135000"/>
              </a:schemeClr>
              <a:prstClr val="white"/>
            </a:duotone>
          </a:blip>
          <a:stretch>
            <a:fillRect/>
          </a:stretch>
        </p:blipFill>
        <p:spPr>
          <a:xfrm>
            <a:off x="7881430" y="2753714"/>
            <a:ext cx="3712675" cy="3571007"/>
          </a:xfrm>
          <a:prstGeom prst="rect">
            <a:avLst/>
          </a:prstGeom>
        </p:spPr>
      </p:pic>
    </p:spTree>
    <p:extLst>
      <p:ext uri="{BB962C8B-B14F-4D97-AF65-F5344CB8AC3E}">
        <p14:creationId xmlns:p14="http://schemas.microsoft.com/office/powerpoint/2010/main" val="300782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p:txBody>
          <a:bodyPr/>
          <a:lstStyle/>
          <a:p>
            <a:r>
              <a:rPr lang="en-US"/>
              <a:t>TestNG Features (Contd…)</a:t>
            </a:r>
            <a:br>
              <a:rPr lang="en-US"/>
            </a:br>
            <a:endParaRPr lang="en-US"/>
          </a:p>
        </p:txBody>
      </p:sp>
      <p:sp>
        <p:nvSpPr>
          <p:cNvPr id="184" name="Google Shape;184;p19"/>
          <p:cNvSpPr txBox="1">
            <a:spLocks noGrp="1"/>
          </p:cNvSpPr>
          <p:nvPr>
            <p:ph type="body" idx="24"/>
          </p:nvPr>
        </p:nvSpPr>
        <p:spPr>
          <a:xfrm>
            <a:off x="514350" y="1304925"/>
            <a:ext cx="8098022" cy="4840288"/>
          </a:xfrm>
        </p:spPr>
        <p:txBody>
          <a:bodyPr/>
          <a:lstStyle/>
          <a:p>
            <a:r>
              <a:rPr lang="en-US" dirty="0"/>
              <a:t>The following are the key features of </a:t>
            </a:r>
            <a:r>
              <a:rPr lang="en-US" dirty="0" err="1"/>
              <a:t>TestNG</a:t>
            </a:r>
            <a:r>
              <a:rPr lang="en-US" dirty="0"/>
              <a:t>:</a:t>
            </a:r>
          </a:p>
          <a:p>
            <a:pPr lvl="1"/>
            <a:r>
              <a:rPr lang="en-US" b="1" dirty="0"/>
              <a:t>Assertions:</a:t>
            </a:r>
          </a:p>
          <a:p>
            <a:pPr lvl="2"/>
            <a:r>
              <a:rPr lang="en-US" dirty="0" err="1"/>
              <a:t>TestNG</a:t>
            </a:r>
            <a:r>
              <a:rPr lang="en-US" dirty="0"/>
              <a:t> includes a rich set of assertions for verifying expected outcomes</a:t>
            </a:r>
          </a:p>
          <a:p>
            <a:pPr lvl="2"/>
            <a:r>
              <a:rPr lang="en-US" dirty="0"/>
              <a:t>Checking equality, existence, true/false conditions and more</a:t>
            </a:r>
          </a:p>
          <a:p>
            <a:pPr lvl="1"/>
            <a:r>
              <a:rPr lang="en-US" b="1" dirty="0"/>
              <a:t>Data Providers:</a:t>
            </a:r>
          </a:p>
          <a:p>
            <a:pPr lvl="2"/>
            <a:r>
              <a:rPr lang="en-US" dirty="0"/>
              <a:t>Use data providers to supply test data to test methods</a:t>
            </a:r>
          </a:p>
          <a:p>
            <a:pPr lvl="2"/>
            <a:r>
              <a:rPr lang="en-US" dirty="0"/>
              <a:t>Crucial for data-driven testing scenarios.</a:t>
            </a:r>
          </a:p>
          <a:p>
            <a:pPr lvl="1"/>
            <a:r>
              <a:rPr lang="en-US" b="1" dirty="0"/>
              <a:t>Reporting:</a:t>
            </a:r>
          </a:p>
          <a:p>
            <a:pPr lvl="2"/>
            <a:r>
              <a:rPr lang="en-US" dirty="0" err="1"/>
              <a:t>TestNG</a:t>
            </a:r>
            <a:r>
              <a:rPr lang="en-US" dirty="0"/>
              <a:t> generates detailed HTML reports </a:t>
            </a:r>
          </a:p>
          <a:p>
            <a:pPr lvl="2"/>
            <a:r>
              <a:rPr lang="en-US" dirty="0"/>
              <a:t>Provides information regarding: test execution, pass/fail status, test durations and stack traces for failed tests</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4580" y="4002088"/>
            <a:ext cx="2857500" cy="2143125"/>
          </a:xfrm>
          <a:prstGeom prst="rect">
            <a:avLst/>
          </a:prstGeom>
        </p:spPr>
      </p:pic>
    </p:spTree>
    <p:extLst>
      <p:ext uri="{BB962C8B-B14F-4D97-AF65-F5344CB8AC3E}">
        <p14:creationId xmlns:p14="http://schemas.microsoft.com/office/powerpoint/2010/main" val="3198669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p:txBody>
          <a:bodyPr/>
          <a:lstStyle/>
          <a:p>
            <a:r>
              <a:rPr lang="en-US"/>
              <a:t>TestNG and JUnit: Differences</a:t>
            </a:r>
            <a:br>
              <a:rPr lang="en-US"/>
            </a:br>
            <a:endParaRPr lang="en-US"/>
          </a:p>
        </p:txBody>
      </p:sp>
      <p:sp>
        <p:nvSpPr>
          <p:cNvPr id="191" name="Google Shape;191;p20"/>
          <p:cNvSpPr txBox="1">
            <a:spLocks noGrp="1"/>
          </p:cNvSpPr>
          <p:nvPr>
            <p:ph type="body" idx="24"/>
          </p:nvPr>
        </p:nvSpPr>
        <p:spPr>
          <a:xfrm>
            <a:off x="514350" y="1304925"/>
            <a:ext cx="10274300" cy="4840288"/>
          </a:xfrm>
        </p:spPr>
        <p:txBody>
          <a:bodyPr/>
          <a:lstStyle/>
          <a:p>
            <a:r>
              <a:rPr lang="en-US" dirty="0"/>
              <a:t>The following are the key differences between </a:t>
            </a:r>
            <a:r>
              <a:rPr lang="en-US" dirty="0" err="1"/>
              <a:t>TestNG</a:t>
            </a:r>
            <a:r>
              <a:rPr lang="en-US" dirty="0"/>
              <a:t> and JUnit:</a:t>
            </a:r>
          </a:p>
          <a:p>
            <a:pPr lvl="1"/>
            <a:r>
              <a:rPr lang="en-US" dirty="0"/>
              <a:t>JUnit is older than </a:t>
            </a:r>
            <a:r>
              <a:rPr lang="en-US" dirty="0" err="1"/>
              <a:t>TestNG</a:t>
            </a:r>
            <a:r>
              <a:rPr lang="en-US" dirty="0"/>
              <a:t>.</a:t>
            </a:r>
          </a:p>
          <a:p>
            <a:pPr lvl="1"/>
            <a:r>
              <a:rPr lang="en-US" dirty="0" err="1"/>
              <a:t>TestNG</a:t>
            </a:r>
            <a:r>
              <a:rPr lang="en-US" dirty="0"/>
              <a:t> is more feature rich which is good especially for larger and more complex test suites</a:t>
            </a:r>
          </a:p>
          <a:p>
            <a:pPr lvl="1"/>
            <a:r>
              <a:rPr lang="en-US" dirty="0" err="1"/>
              <a:t>TestNG</a:t>
            </a:r>
            <a:r>
              <a:rPr lang="en-US" dirty="0"/>
              <a:t> generates detailed HTML reports, including information about pass/fail status, test durations, and stack traces for failed tests</a:t>
            </a:r>
          </a:p>
          <a:p>
            <a:pPr lvl="1"/>
            <a:r>
              <a:rPr lang="en-US" dirty="0" err="1"/>
              <a:t>TestNG</a:t>
            </a:r>
            <a:r>
              <a:rPr lang="en-US" dirty="0"/>
              <a:t> has native support for parallel execution at the method, class, and suite levels, making it easier to run tests concurrently, while Junit supports parallel test execution with additional configuration. </a:t>
            </a:r>
          </a:p>
          <a:p>
            <a:pPr lvl="1"/>
            <a:r>
              <a:rPr lang="en-US" dirty="0" err="1"/>
              <a:t>TestNG</a:t>
            </a:r>
            <a:r>
              <a:rPr lang="en-US" dirty="0"/>
              <a:t> has built-in support for grouping test methods, allowing us to categorize whereas Junit doesn't provide built-in support for grouping</a:t>
            </a:r>
          </a:p>
          <a:p>
            <a:pPr lvl="1"/>
            <a:r>
              <a:rPr lang="en-US" dirty="0" err="1"/>
              <a:t>TestNG</a:t>
            </a:r>
            <a:r>
              <a:rPr lang="en-US" dirty="0"/>
              <a:t> provides a more extensive set of annotations such as @Test, @</a:t>
            </a:r>
            <a:r>
              <a:rPr lang="en-US" dirty="0" err="1"/>
              <a:t>BeforeTest</a:t>
            </a:r>
            <a:r>
              <a:rPr lang="en-US" dirty="0"/>
              <a:t>, @</a:t>
            </a:r>
            <a:r>
              <a:rPr lang="en-US" dirty="0" err="1"/>
              <a:t>AfterTest</a:t>
            </a:r>
            <a:r>
              <a:rPr lang="en-US" dirty="0"/>
              <a:t>, @</a:t>
            </a:r>
            <a:r>
              <a:rPr lang="en-US" dirty="0" err="1"/>
              <a:t>BeforeMethod</a:t>
            </a:r>
            <a:r>
              <a:rPr lang="en-US" dirty="0"/>
              <a:t>, @</a:t>
            </a:r>
            <a:r>
              <a:rPr lang="en-US" dirty="0" err="1"/>
              <a:t>AfterMethod</a:t>
            </a:r>
            <a:r>
              <a:rPr lang="en-US" dirty="0"/>
              <a:t>, and more that allows more fine grained control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5568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p:txBody>
          <a:bodyPr/>
          <a:lstStyle/>
          <a:p>
            <a:r>
              <a:rPr lang="en-US"/>
              <a:t>Configuring TestNG With Eclipse</a:t>
            </a:r>
            <a:br>
              <a:rPr lang="en-US"/>
            </a:br>
            <a:endParaRPr lang="en-US"/>
          </a:p>
        </p:txBody>
      </p:sp>
      <p:sp>
        <p:nvSpPr>
          <p:cNvPr id="197" name="Google Shape;197;p21"/>
          <p:cNvSpPr txBox="1">
            <a:spLocks noGrp="1"/>
          </p:cNvSpPr>
          <p:nvPr>
            <p:ph type="body" idx="24"/>
          </p:nvPr>
        </p:nvSpPr>
        <p:spPr>
          <a:xfrm>
            <a:off x="514350" y="1304925"/>
            <a:ext cx="10274300" cy="4840288"/>
          </a:xfrm>
        </p:spPr>
        <p:txBody>
          <a:bodyPr/>
          <a:lstStyle/>
          <a:p>
            <a:r>
              <a:rPr lang="en-US" dirty="0"/>
              <a:t>The steps for downloading, installing and configuring </a:t>
            </a:r>
            <a:r>
              <a:rPr lang="en-US" dirty="0" err="1"/>
              <a:t>TestNG</a:t>
            </a:r>
            <a:r>
              <a:rPr lang="en-US" dirty="0"/>
              <a:t> with eclipse.</a:t>
            </a:r>
          </a:p>
          <a:p>
            <a:r>
              <a:rPr lang="en-US" dirty="0"/>
              <a:t>1. Open Eclipse and Go to </a:t>
            </a:r>
            <a:r>
              <a:rPr lang="en-US" b="1" dirty="0"/>
              <a:t>Help&gt; Eclipse Marketplace.</a:t>
            </a:r>
          </a:p>
          <a:p>
            <a:endParaRPr lang="en-US" dirty="0"/>
          </a:p>
          <a:p>
            <a:endParaRPr lang="en-US" dirty="0"/>
          </a:p>
          <a:p>
            <a:endParaRPr lang="en-US" dirty="0"/>
          </a:p>
          <a:p>
            <a:endParaRPr lang="en-US" dirty="0"/>
          </a:p>
        </p:txBody>
      </p:sp>
      <p:graphicFrame>
        <p:nvGraphicFramePr>
          <p:cNvPr id="198" name="Google Shape;198;p21"/>
          <p:cNvGraphicFramePr/>
          <p:nvPr>
            <p:extLst>
              <p:ext uri="{D42A27DB-BD31-4B8C-83A1-F6EECF244321}">
                <p14:modId xmlns:p14="http://schemas.microsoft.com/office/powerpoint/2010/main" val="3044582114"/>
              </p:ext>
            </p:extLst>
          </p:nvPr>
        </p:nvGraphicFramePr>
        <p:xfrm>
          <a:off x="3090922" y="2268227"/>
          <a:ext cx="5425758" cy="3876986"/>
        </p:xfrm>
        <a:graphic>
          <a:graphicData uri="http://schemas.openxmlformats.org/presentationml/2006/ole">
            <mc:AlternateContent xmlns:mc="http://schemas.openxmlformats.org/markup-compatibility/2006">
              <mc:Choice xmlns:v="urn:schemas-microsoft-com:vml" Requires="v">
                <p:oleObj r:id="rId3" imgW="4484756" imgH="3204592" progId="Paint.Picture">
                  <p:embed/>
                </p:oleObj>
              </mc:Choice>
              <mc:Fallback>
                <p:oleObj r:id="rId3" imgW="4484756" imgH="3204592" progId="Paint.Picture">
                  <p:embed/>
                  <p:pic>
                    <p:nvPicPr>
                      <p:cNvPr id="198" name="Google Shape;198;p21"/>
                      <p:cNvPicPr preferRelativeResize="0"/>
                      <p:nvPr/>
                    </p:nvPicPr>
                    <p:blipFill rotWithShape="1">
                      <a:blip r:embed="rId4">
                        <a:alphaModFix/>
                      </a:blip>
                      <a:srcRect/>
                      <a:stretch/>
                    </p:blipFill>
                    <p:spPr>
                      <a:xfrm>
                        <a:off x="3090922" y="2268227"/>
                        <a:ext cx="5425758" cy="387698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45455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p:txBody>
          <a:bodyPr/>
          <a:lstStyle/>
          <a:p>
            <a:r>
              <a:rPr lang="en-US"/>
              <a:t>Configuring TestNG With Eclipse</a:t>
            </a:r>
            <a:br>
              <a:rPr lang="en-US"/>
            </a:br>
            <a:endParaRPr lang="en-US" dirty="0"/>
          </a:p>
        </p:txBody>
      </p:sp>
      <p:sp>
        <p:nvSpPr>
          <p:cNvPr id="6" name="Text Placeholder 5"/>
          <p:cNvSpPr>
            <a:spLocks noGrp="1"/>
          </p:cNvSpPr>
          <p:nvPr>
            <p:ph type="body" sz="quarter" idx="24"/>
          </p:nvPr>
        </p:nvSpPr>
        <p:spPr/>
        <p:txBody>
          <a:bodyPr/>
          <a:lstStyle/>
          <a:p>
            <a:r>
              <a:rPr lang="en-US" dirty="0"/>
              <a:t>2. In the Eclipse Marketplace dialog, type "</a:t>
            </a:r>
            <a:r>
              <a:rPr lang="en-US" dirty="0" err="1"/>
              <a:t>TestNG</a:t>
            </a:r>
            <a:r>
              <a:rPr lang="en-US" dirty="0"/>
              <a:t>" into the search bar. </a:t>
            </a:r>
          </a:p>
          <a:p>
            <a:endParaRPr lang="en-US" dirty="0"/>
          </a:p>
          <a:p>
            <a:endParaRPr lang="en-US" dirty="0"/>
          </a:p>
          <a:p>
            <a:endParaRPr lang="en-US" dirty="0"/>
          </a:p>
          <a:p>
            <a:endParaRPr lang="en-IN" dirty="0"/>
          </a:p>
        </p:txBody>
      </p:sp>
      <p:pic>
        <p:nvPicPr>
          <p:cNvPr id="205" name="Google Shape;205;p22"/>
          <p:cNvPicPr preferRelativeResize="0"/>
          <p:nvPr/>
        </p:nvPicPr>
        <p:blipFill rotWithShape="1">
          <a:blip r:embed="rId3">
            <a:alphaModFix/>
          </a:blip>
          <a:srcRect/>
          <a:stretch/>
        </p:blipFill>
        <p:spPr>
          <a:xfrm>
            <a:off x="1824068" y="1821786"/>
            <a:ext cx="7865831" cy="4409098"/>
          </a:xfrm>
          <a:prstGeom prst="rect">
            <a:avLst/>
          </a:prstGeom>
          <a:noFill/>
          <a:ln>
            <a:noFill/>
          </a:ln>
        </p:spPr>
      </p:pic>
    </p:spTree>
    <p:extLst>
      <p:ext uri="{BB962C8B-B14F-4D97-AF65-F5344CB8AC3E}">
        <p14:creationId xmlns:p14="http://schemas.microsoft.com/office/powerpoint/2010/main" val="2066539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p:txBody>
          <a:bodyPr/>
          <a:lstStyle/>
          <a:p>
            <a:r>
              <a:rPr lang="en-US"/>
              <a:t>Configuring TestNG With Eclipse</a:t>
            </a:r>
            <a:br>
              <a:rPr lang="en-US"/>
            </a:br>
            <a:endParaRPr lang="en-US"/>
          </a:p>
        </p:txBody>
      </p:sp>
      <p:sp>
        <p:nvSpPr>
          <p:cNvPr id="211" name="Google Shape;211;p23"/>
          <p:cNvSpPr txBox="1">
            <a:spLocks noGrp="1"/>
          </p:cNvSpPr>
          <p:nvPr>
            <p:ph type="body" idx="24"/>
          </p:nvPr>
        </p:nvSpPr>
        <p:spPr>
          <a:xfrm>
            <a:off x="514350" y="1304925"/>
            <a:ext cx="6524403" cy="4840288"/>
          </a:xfrm>
        </p:spPr>
        <p:txBody>
          <a:bodyPr/>
          <a:lstStyle/>
          <a:p>
            <a:r>
              <a:rPr lang="en-US" dirty="0"/>
              <a:t>3. Click on install to download and install </a:t>
            </a:r>
            <a:r>
              <a:rPr lang="en-US" dirty="0" err="1"/>
              <a:t>TestNG</a:t>
            </a:r>
            <a:r>
              <a:rPr lang="en-US" dirty="0"/>
              <a:t> framework.</a:t>
            </a:r>
          </a:p>
          <a:p>
            <a:r>
              <a:rPr lang="en-US" dirty="0"/>
              <a:t>4. If </a:t>
            </a:r>
            <a:r>
              <a:rPr lang="en-US" dirty="0" err="1"/>
              <a:t>TestNG</a:t>
            </a:r>
            <a:r>
              <a:rPr lang="en-US" dirty="0"/>
              <a:t> is already installed in Eclipse. </a:t>
            </a:r>
          </a:p>
          <a:p>
            <a:pPr lvl="2"/>
            <a:r>
              <a:rPr lang="en-US" dirty="0"/>
              <a:t>Installed’ button will appear</a:t>
            </a:r>
          </a:p>
          <a:p>
            <a:pPr lvl="2"/>
            <a:r>
              <a:rPr lang="en-US" dirty="0"/>
              <a:t>Meaning </a:t>
            </a:r>
            <a:r>
              <a:rPr lang="en-US" dirty="0" err="1"/>
              <a:t>TestNG</a:t>
            </a:r>
            <a:r>
              <a:rPr lang="en-US" dirty="0"/>
              <a:t> framework is already installed</a:t>
            </a:r>
          </a:p>
          <a:p>
            <a:r>
              <a:rPr lang="en-US" dirty="0"/>
              <a:t>5. Restart Eclipse to use the features of the installed plugin.</a:t>
            </a:r>
          </a:p>
          <a:p>
            <a:r>
              <a:rPr lang="en-US" dirty="0"/>
              <a:t>6. After restart, verify if </a:t>
            </a:r>
            <a:r>
              <a:rPr lang="en-US" dirty="0" err="1"/>
              <a:t>TestNG</a:t>
            </a:r>
            <a:r>
              <a:rPr lang="en-US" dirty="0"/>
              <a:t> option is available or not for  </a:t>
            </a:r>
            <a:br>
              <a:rPr lang="en-US" dirty="0"/>
            </a:br>
            <a:r>
              <a:rPr lang="en-US" dirty="0"/>
              <a:t>   creating a </a:t>
            </a:r>
            <a:r>
              <a:rPr lang="en-US" dirty="0" err="1"/>
              <a:t>TestNG</a:t>
            </a:r>
            <a:r>
              <a:rPr lang="en-US" dirty="0"/>
              <a:t> class.</a:t>
            </a:r>
          </a:p>
          <a:p>
            <a:endParaRPr lang="en-US" dirty="0"/>
          </a:p>
          <a:p>
            <a:endParaRPr lang="en-US" dirty="0"/>
          </a:p>
          <a:p>
            <a:endParaRPr lang="en-US" dirty="0"/>
          </a:p>
        </p:txBody>
      </p:sp>
      <p:pic>
        <p:nvPicPr>
          <p:cNvPr id="212" name="Google Shape;212;p23"/>
          <p:cNvPicPr preferRelativeResize="0"/>
          <p:nvPr/>
        </p:nvPicPr>
        <p:blipFill rotWithShape="1">
          <a:blip r:embed="rId3">
            <a:alphaModFix/>
          </a:blip>
          <a:srcRect/>
          <a:stretch/>
        </p:blipFill>
        <p:spPr>
          <a:xfrm>
            <a:off x="7839256" y="1128367"/>
            <a:ext cx="3027741" cy="5229069"/>
          </a:xfrm>
          <a:prstGeom prst="rect">
            <a:avLst/>
          </a:prstGeom>
          <a:noFill/>
          <a:ln>
            <a:noFill/>
          </a:ln>
        </p:spPr>
      </p:pic>
    </p:spTree>
    <p:extLst>
      <p:ext uri="{BB962C8B-B14F-4D97-AF65-F5344CB8AC3E}">
        <p14:creationId xmlns:p14="http://schemas.microsoft.com/office/powerpoint/2010/main" val="2175472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p:txBody>
          <a:bodyPr/>
          <a:lstStyle/>
          <a:p>
            <a:r>
              <a:rPr lang="en-US"/>
              <a:t>Writing Selenium Scripts From Scratch</a:t>
            </a:r>
            <a:br>
              <a:rPr lang="en-US"/>
            </a:br>
            <a:endParaRPr lang="en-US"/>
          </a:p>
        </p:txBody>
      </p:sp>
      <p:sp>
        <p:nvSpPr>
          <p:cNvPr id="218" name="Google Shape;218;p24"/>
          <p:cNvSpPr txBox="1">
            <a:spLocks noGrp="1"/>
          </p:cNvSpPr>
          <p:nvPr>
            <p:ph type="body" idx="24"/>
          </p:nvPr>
        </p:nvSpPr>
        <p:spPr/>
        <p:txBody>
          <a:bodyPr/>
          <a:lstStyle/>
          <a:p>
            <a:r>
              <a:rPr lang="en-US"/>
              <a:t>Steps for writing Selenium test scripts with TestNG:</a:t>
            </a:r>
          </a:p>
          <a:p>
            <a:r>
              <a:rPr lang="en-US"/>
              <a:t>Project Setup</a:t>
            </a:r>
          </a:p>
          <a:p>
            <a:pPr lvl="1"/>
            <a:r>
              <a:rPr lang="en-US"/>
              <a:t>Create a New Java Project:</a:t>
            </a:r>
          </a:p>
          <a:p>
            <a:pPr lvl="2"/>
            <a:r>
              <a:rPr lang="en-US"/>
              <a:t>Open Eclipse or preferred Java IDE</a:t>
            </a:r>
          </a:p>
          <a:p>
            <a:pPr lvl="2"/>
            <a:r>
              <a:rPr lang="en-US"/>
              <a:t>Create a new Java project</a:t>
            </a:r>
          </a:p>
          <a:p>
            <a:pPr lvl="1"/>
            <a:r>
              <a:rPr lang="en-US"/>
              <a:t>Add Selenium WebDriver and TestNG Dependencies:</a:t>
            </a:r>
          </a:p>
          <a:p>
            <a:pPr lvl="2"/>
            <a:r>
              <a:rPr lang="en-US"/>
              <a:t>Add Selenium WebDriver and TestNG libraries to the project</a:t>
            </a:r>
          </a:p>
          <a:p>
            <a:pPr lvl="2"/>
            <a:r>
              <a:rPr lang="en-US"/>
              <a:t>If using Maven, add dependencies in your pom.xml file</a:t>
            </a:r>
          </a:p>
          <a:p>
            <a:pPr lvl="2"/>
            <a:r>
              <a:rPr lang="en-US"/>
              <a:t>If not using Maven, download the Selenium WebDriver JARs and TestNG JARs and add them to the project's build path</a:t>
            </a:r>
          </a:p>
          <a:p>
            <a:endParaRPr lang="en-US"/>
          </a:p>
          <a:p>
            <a:endParaRPr lang="en-US"/>
          </a:p>
          <a:p>
            <a:endParaRPr lang="en-US" dirty="0"/>
          </a:p>
        </p:txBody>
      </p:sp>
    </p:spTree>
    <p:extLst>
      <p:ext uri="{BB962C8B-B14F-4D97-AF65-F5344CB8AC3E}">
        <p14:creationId xmlns:p14="http://schemas.microsoft.com/office/powerpoint/2010/main" val="3792290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p:txBody>
          <a:bodyPr/>
          <a:lstStyle/>
          <a:p>
            <a:r>
              <a:rPr lang="en-US"/>
              <a:t>Writing Selenium Scripts From Scratch</a:t>
            </a:r>
            <a:br>
              <a:rPr lang="en-US"/>
            </a:br>
            <a:endParaRPr lang="en-US"/>
          </a:p>
        </p:txBody>
      </p:sp>
      <p:sp>
        <p:nvSpPr>
          <p:cNvPr id="224" name="Google Shape;224;p25"/>
          <p:cNvSpPr txBox="1">
            <a:spLocks noGrp="1"/>
          </p:cNvSpPr>
          <p:nvPr>
            <p:ph type="body" idx="24"/>
          </p:nvPr>
        </p:nvSpPr>
        <p:spPr>
          <a:xfrm>
            <a:off x="514350" y="1304925"/>
            <a:ext cx="10274300" cy="4840288"/>
          </a:xfrm>
        </p:spPr>
        <p:txBody>
          <a:bodyPr/>
          <a:lstStyle/>
          <a:p>
            <a:r>
              <a:rPr lang="en-US" dirty="0"/>
              <a:t>Write a Selenium Script:</a:t>
            </a:r>
          </a:p>
          <a:p>
            <a:pPr lvl="1"/>
            <a:r>
              <a:rPr lang="en-US" dirty="0"/>
              <a:t>Create a Test Class:</a:t>
            </a:r>
          </a:p>
          <a:p>
            <a:pPr lvl="2"/>
            <a:r>
              <a:rPr lang="en-US" dirty="0"/>
              <a:t>Create a new class in your project for your Selenium test</a:t>
            </a:r>
          </a:p>
          <a:p>
            <a:pPr lvl="2"/>
            <a:r>
              <a:rPr lang="en-US" dirty="0"/>
              <a:t>Import necessary packages:</a:t>
            </a:r>
          </a:p>
          <a:p>
            <a:pPr lvl="3"/>
            <a:r>
              <a:rPr lang="en-US" dirty="0"/>
              <a:t>import </a:t>
            </a:r>
            <a:r>
              <a:rPr lang="en-US" dirty="0" err="1"/>
              <a:t>org.openqa.selenium.WebDriver</a:t>
            </a:r>
            <a:r>
              <a:rPr lang="en-US" dirty="0"/>
              <a:t>;</a:t>
            </a:r>
          </a:p>
          <a:p>
            <a:pPr lvl="3"/>
            <a:r>
              <a:rPr lang="en-US" dirty="0"/>
              <a:t>import </a:t>
            </a:r>
            <a:r>
              <a:rPr lang="en-US" dirty="0" err="1"/>
              <a:t>org.openqa.selenium.chrome.ChromeDriver</a:t>
            </a:r>
            <a:r>
              <a:rPr lang="en-US" dirty="0"/>
              <a:t>;</a:t>
            </a:r>
          </a:p>
          <a:p>
            <a:pPr lvl="3"/>
            <a:r>
              <a:rPr lang="en-US" dirty="0"/>
              <a:t>import </a:t>
            </a:r>
            <a:r>
              <a:rPr lang="en-US" dirty="0" err="1"/>
              <a:t>org.TestNG.annotations.Test</a:t>
            </a:r>
            <a:r>
              <a:rPr lang="en-US" dirty="0"/>
              <a:t>;</a:t>
            </a:r>
          </a:p>
        </p:txBody>
      </p:sp>
    </p:spTree>
    <p:extLst>
      <p:ext uri="{BB962C8B-B14F-4D97-AF65-F5344CB8AC3E}">
        <p14:creationId xmlns:p14="http://schemas.microsoft.com/office/powerpoint/2010/main" val="45542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p:txBody>
          <a:bodyPr/>
          <a:lstStyle/>
          <a:p>
            <a:r>
              <a:rPr lang="en-US"/>
              <a:t>Writing Selenium Scripts From Scratch</a:t>
            </a:r>
            <a:br>
              <a:rPr lang="en-US"/>
            </a:br>
            <a:endParaRPr lang="en-US"/>
          </a:p>
        </p:txBody>
      </p:sp>
      <p:sp>
        <p:nvSpPr>
          <p:cNvPr id="230" name="Google Shape;230;p26"/>
          <p:cNvSpPr txBox="1">
            <a:spLocks noGrp="1"/>
          </p:cNvSpPr>
          <p:nvPr>
            <p:ph type="body" idx="24"/>
          </p:nvPr>
        </p:nvSpPr>
        <p:spPr>
          <a:xfrm>
            <a:off x="514350" y="1304925"/>
            <a:ext cx="11021976" cy="4840288"/>
          </a:xfrm>
        </p:spPr>
        <p:txBody>
          <a:bodyPr/>
          <a:lstStyle/>
          <a:p>
            <a:r>
              <a:rPr lang="en-US" dirty="0"/>
              <a:t>Write a Selenium Script:</a:t>
            </a:r>
          </a:p>
          <a:p>
            <a:pPr lvl="1"/>
            <a:r>
              <a:rPr lang="en-US" dirty="0"/>
              <a:t>Write a Test Method</a:t>
            </a:r>
          </a:p>
          <a:p>
            <a:pPr lvl="2"/>
            <a:r>
              <a:rPr lang="en-US" dirty="0"/>
              <a:t>Write a </a:t>
            </a:r>
            <a:r>
              <a:rPr lang="en-US" dirty="0" err="1"/>
              <a:t>TestNG</a:t>
            </a:r>
            <a:r>
              <a:rPr lang="en-US" dirty="0"/>
              <a:t> test method</a:t>
            </a:r>
          </a:p>
          <a:p>
            <a:pPr lvl="2"/>
            <a:r>
              <a:rPr lang="en-US" dirty="0"/>
              <a:t>For example:</a:t>
            </a:r>
          </a:p>
          <a:p>
            <a:pPr marL="893763" lvl="2" indent="0">
              <a:spcAft>
                <a:spcPts val="600"/>
              </a:spcAft>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MyFirstSeleniumTest</a:t>
            </a:r>
            <a:r>
              <a:rPr lang="en-US" dirty="0">
                <a:latin typeface="Courier New" panose="02070309020205020404" pitchFamily="49" charset="0"/>
                <a:cs typeface="Courier New" panose="02070309020205020404" pitchFamily="49" charset="0"/>
              </a:rPr>
              <a:t> {</a:t>
            </a:r>
          </a:p>
          <a:p>
            <a:pPr marL="893763" lvl="2" indent="0">
              <a:spcAft>
                <a:spcPts val="600"/>
              </a:spcAft>
              <a:buNone/>
            </a:pPr>
            <a:r>
              <a:rPr lang="en-US" dirty="0">
                <a:latin typeface="Courier New" panose="02070309020205020404" pitchFamily="49" charset="0"/>
                <a:cs typeface="Courier New" panose="02070309020205020404" pitchFamily="49" charset="0"/>
              </a:rPr>
              <a:t>    @Test</a:t>
            </a:r>
          </a:p>
          <a:p>
            <a:pPr marL="893763" lvl="2" indent="0">
              <a:spcAft>
                <a:spcPts val="600"/>
              </a:spcAft>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myFirstTest</a:t>
            </a:r>
            <a:r>
              <a:rPr lang="en-US" dirty="0">
                <a:latin typeface="Courier New" panose="02070309020205020404" pitchFamily="49" charset="0"/>
                <a:cs typeface="Courier New" panose="02070309020205020404" pitchFamily="49" charset="0"/>
              </a:rPr>
              <a:t>() {</a:t>
            </a:r>
          </a:p>
          <a:p>
            <a:pPr marL="893763"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System.setProperty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webdriver.chrome.driver</a:t>
            </a:r>
            <a:r>
              <a:rPr lang="en-US" dirty="0">
                <a:latin typeface="Courier New" panose="02070309020205020404" pitchFamily="49" charset="0"/>
                <a:cs typeface="Courier New" panose="02070309020205020404" pitchFamily="49" charset="0"/>
              </a:rPr>
              <a:t>", "path/to/</a:t>
            </a:r>
            <a:r>
              <a:rPr lang="en-US" dirty="0" err="1">
                <a:latin typeface="Courier New" panose="02070309020205020404" pitchFamily="49" charset="0"/>
                <a:cs typeface="Courier New" panose="02070309020205020404" pitchFamily="49" charset="0"/>
              </a:rPr>
              <a:t>chromedriver</a:t>
            </a:r>
            <a:r>
              <a:rPr lang="en-US" dirty="0">
                <a:latin typeface="Courier New" panose="02070309020205020404" pitchFamily="49" charset="0"/>
                <a:cs typeface="Courier New" panose="02070309020205020404" pitchFamily="49" charset="0"/>
              </a:rPr>
              <a:t>");</a:t>
            </a:r>
          </a:p>
          <a:p>
            <a:pPr marL="893763" lvl="2" indent="0">
              <a:spcAft>
                <a:spcPts val="600"/>
              </a:spcAft>
              <a:buNone/>
            </a:pPr>
            <a:r>
              <a:rPr lang="en-US" dirty="0">
                <a:latin typeface="Courier New" panose="02070309020205020404" pitchFamily="49" charset="0"/>
                <a:cs typeface="Courier New" panose="02070309020205020404" pitchFamily="49" charset="0"/>
              </a:rPr>
              <a:t>        WebDriver driver = new </a:t>
            </a:r>
            <a:r>
              <a:rPr lang="en-US" dirty="0" err="1">
                <a:latin typeface="Courier New" panose="02070309020205020404" pitchFamily="49" charset="0"/>
                <a:cs typeface="Courier New" panose="02070309020205020404" pitchFamily="49" charset="0"/>
              </a:rPr>
              <a:t>ChromeDriver</a:t>
            </a:r>
            <a:r>
              <a:rPr lang="en-US" dirty="0">
                <a:latin typeface="Courier New" panose="02070309020205020404" pitchFamily="49" charset="0"/>
                <a:cs typeface="Courier New" panose="02070309020205020404" pitchFamily="49" charset="0"/>
              </a:rPr>
              <a:t>();</a:t>
            </a:r>
          </a:p>
          <a:p>
            <a:pPr marL="893763"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driver.get</a:t>
            </a:r>
            <a:r>
              <a:rPr lang="en-US" dirty="0">
                <a:latin typeface="Courier New" panose="02070309020205020404" pitchFamily="49" charset="0"/>
                <a:cs typeface="Courier New" panose="02070309020205020404" pitchFamily="49" charset="0"/>
              </a:rPr>
              <a:t>("https://www.mydomain.com");</a:t>
            </a:r>
          </a:p>
          <a:p>
            <a:pPr marL="893763"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("Page Title: " + </a:t>
            </a:r>
            <a:r>
              <a:rPr lang="en-US" dirty="0" err="1">
                <a:latin typeface="Courier New" panose="02070309020205020404" pitchFamily="49" charset="0"/>
                <a:cs typeface="Courier New" panose="02070309020205020404" pitchFamily="49" charset="0"/>
              </a:rPr>
              <a:t>driver.getTitle</a:t>
            </a:r>
            <a:r>
              <a:rPr lang="en-US" dirty="0">
                <a:latin typeface="Courier New" panose="02070309020205020404" pitchFamily="49" charset="0"/>
                <a:cs typeface="Courier New" panose="02070309020205020404" pitchFamily="49" charset="0"/>
              </a:rPr>
              <a:t>());</a:t>
            </a:r>
          </a:p>
          <a:p>
            <a:pPr marL="893763"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driver.quit</a:t>
            </a:r>
            <a:r>
              <a:rPr lang="en-US" dirty="0">
                <a:latin typeface="Courier New" panose="02070309020205020404" pitchFamily="49" charset="0"/>
                <a:cs typeface="Courier New" panose="02070309020205020404" pitchFamily="49" charset="0"/>
              </a:rPr>
              <a:t>();</a:t>
            </a:r>
          </a:p>
          <a:p>
            <a:pPr marL="893763" lvl="2" indent="0">
              <a:spcAft>
                <a:spcPts val="600"/>
              </a:spcAft>
              <a:buNone/>
            </a:pPr>
            <a:r>
              <a:rPr lang="en-US" dirty="0">
                <a:latin typeface="Courier New" panose="02070309020205020404" pitchFamily="49" charset="0"/>
                <a:cs typeface="Courier New" panose="02070309020205020404" pitchFamily="49" charset="0"/>
              </a:rPr>
              <a:t>    }</a:t>
            </a:r>
          </a:p>
          <a:p>
            <a:pPr marL="893763" lvl="2" indent="0">
              <a:spcAft>
                <a:spcPts val="600"/>
              </a:spcAft>
              <a:buNone/>
            </a:pPr>
            <a:r>
              <a:rPr lang="en-US" dirty="0">
                <a:latin typeface="Courier New" panose="02070309020205020404" pitchFamily="49" charset="0"/>
                <a:cs typeface="Courier New" panose="02070309020205020404" pitchFamily="49" charset="0"/>
              </a:rPr>
              <a:t>}</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377910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title"/>
          </p:nvPr>
        </p:nvSpPr>
        <p:spPr/>
        <p:txBody>
          <a:bodyPr/>
          <a:lstStyle/>
          <a:p>
            <a:r>
              <a:rPr lang="en-US"/>
              <a:t>Writing Selenium Scripts From Scratch</a:t>
            </a:r>
            <a:br>
              <a:rPr lang="en-US"/>
            </a:br>
            <a:endParaRPr lang="en-US"/>
          </a:p>
        </p:txBody>
      </p:sp>
      <p:sp>
        <p:nvSpPr>
          <p:cNvPr id="236" name="Google Shape;236;p27"/>
          <p:cNvSpPr txBox="1">
            <a:spLocks noGrp="1"/>
          </p:cNvSpPr>
          <p:nvPr>
            <p:ph type="body" idx="24"/>
          </p:nvPr>
        </p:nvSpPr>
        <p:spPr/>
        <p:txBody>
          <a:bodyPr/>
          <a:lstStyle/>
          <a:p>
            <a:r>
              <a:rPr lang="en-US" dirty="0"/>
              <a:t>Write a Selenium Script:</a:t>
            </a:r>
          </a:p>
          <a:p>
            <a:pPr lvl="1"/>
            <a:r>
              <a:rPr lang="en-US" dirty="0"/>
              <a:t>Configure </a:t>
            </a:r>
            <a:r>
              <a:rPr lang="en-US" dirty="0" err="1"/>
              <a:t>TestNG</a:t>
            </a:r>
            <a:r>
              <a:rPr lang="en-US" dirty="0"/>
              <a:t> XML File</a:t>
            </a:r>
          </a:p>
          <a:p>
            <a:pPr lvl="2"/>
            <a:r>
              <a:rPr lang="en-US" dirty="0"/>
              <a:t>Create a </a:t>
            </a:r>
            <a:r>
              <a:rPr lang="en-US" dirty="0" err="1"/>
              <a:t>TestNG</a:t>
            </a:r>
            <a:r>
              <a:rPr lang="en-US" dirty="0"/>
              <a:t> XML file to configure your test suite</a:t>
            </a:r>
          </a:p>
          <a:p>
            <a:pPr lvl="2"/>
            <a:r>
              <a:rPr lang="en-US" dirty="0"/>
              <a:t>Create a file named TestNG.xml with the following content	</a:t>
            </a:r>
          </a:p>
          <a:p>
            <a:pPr marL="636588" lvl="3" indent="0">
              <a:buNone/>
            </a:pPr>
            <a:r>
              <a:rPr lang="en-US" sz="1400" dirty="0">
                <a:latin typeface="Courier New" panose="02070309020205020404" pitchFamily="49" charset="0"/>
                <a:cs typeface="Courier New" panose="02070309020205020404" pitchFamily="49" charset="0"/>
              </a:rPr>
              <a:t>&lt;suite name="</a:t>
            </a:r>
            <a:r>
              <a:rPr lang="en-US" sz="1400" dirty="0" err="1">
                <a:latin typeface="Courier New" panose="02070309020205020404" pitchFamily="49" charset="0"/>
                <a:cs typeface="Courier New" panose="02070309020205020404" pitchFamily="49" charset="0"/>
              </a:rPr>
              <a:t>MyFirstTestSuite</a:t>
            </a:r>
            <a:r>
              <a:rPr lang="en-US" sz="1400" dirty="0">
                <a:latin typeface="Courier New" panose="02070309020205020404" pitchFamily="49" charset="0"/>
                <a:cs typeface="Courier New" panose="02070309020205020404" pitchFamily="49" charset="0"/>
              </a:rPr>
              <a:t>"&gt;</a:t>
            </a:r>
          </a:p>
          <a:p>
            <a:pPr marL="1098000" lvl="4" indent="0">
              <a:buNone/>
            </a:pPr>
            <a:r>
              <a:rPr lang="en-US" sz="1400" dirty="0">
                <a:latin typeface="Courier New" panose="02070309020205020404" pitchFamily="49" charset="0"/>
                <a:cs typeface="Courier New" panose="02070309020205020404" pitchFamily="49" charset="0"/>
              </a:rPr>
              <a:t>    &lt;test name="</a:t>
            </a:r>
            <a:r>
              <a:rPr lang="en-US" sz="1400" dirty="0" err="1">
                <a:latin typeface="Courier New" panose="02070309020205020404" pitchFamily="49" charset="0"/>
                <a:cs typeface="Courier New" panose="02070309020205020404" pitchFamily="49" charset="0"/>
              </a:rPr>
              <a:t>MyFirstTest</a:t>
            </a:r>
            <a:r>
              <a:rPr lang="en-US" sz="1400" dirty="0">
                <a:latin typeface="Courier New" panose="02070309020205020404" pitchFamily="49" charset="0"/>
                <a:cs typeface="Courier New" panose="02070309020205020404" pitchFamily="49" charset="0"/>
              </a:rPr>
              <a:t>"&gt;</a:t>
            </a:r>
          </a:p>
          <a:p>
            <a:pPr marL="1098000" lvl="4" indent="0">
              <a:buNone/>
            </a:pPr>
            <a:r>
              <a:rPr lang="en-US" sz="1400" dirty="0">
                <a:latin typeface="Courier New" panose="02070309020205020404" pitchFamily="49" charset="0"/>
                <a:cs typeface="Courier New" panose="02070309020205020404" pitchFamily="49" charset="0"/>
              </a:rPr>
              <a:t>        &lt;classes&gt;</a:t>
            </a:r>
          </a:p>
          <a:p>
            <a:pPr marL="1098000" lvl="4" indent="0">
              <a:buNone/>
            </a:pPr>
            <a:r>
              <a:rPr lang="en-US" sz="1400" dirty="0">
                <a:latin typeface="Courier New" panose="02070309020205020404" pitchFamily="49" charset="0"/>
                <a:cs typeface="Courier New" panose="02070309020205020404" pitchFamily="49" charset="0"/>
              </a:rPr>
              <a:t>            &lt;class name="</a:t>
            </a:r>
            <a:r>
              <a:rPr lang="en-US" sz="1400" dirty="0" err="1">
                <a:latin typeface="Courier New" panose="02070309020205020404" pitchFamily="49" charset="0"/>
                <a:cs typeface="Courier New" panose="02070309020205020404" pitchFamily="49" charset="0"/>
              </a:rPr>
              <a:t>com.mydomain.MyFirstSeleniumTest</a:t>
            </a:r>
            <a:r>
              <a:rPr lang="en-US" sz="1400" dirty="0">
                <a:latin typeface="Courier New" panose="02070309020205020404" pitchFamily="49" charset="0"/>
                <a:cs typeface="Courier New" panose="02070309020205020404" pitchFamily="49" charset="0"/>
              </a:rPr>
              <a:t>"/&gt;</a:t>
            </a:r>
          </a:p>
          <a:p>
            <a:pPr marL="1098000" lvl="4" indent="0">
              <a:buNone/>
            </a:pPr>
            <a:r>
              <a:rPr lang="en-US" sz="1400" dirty="0">
                <a:latin typeface="Courier New" panose="02070309020205020404" pitchFamily="49" charset="0"/>
                <a:cs typeface="Courier New" panose="02070309020205020404" pitchFamily="49" charset="0"/>
              </a:rPr>
              <a:t>        &lt;/classes&gt;</a:t>
            </a:r>
          </a:p>
          <a:p>
            <a:pPr marL="1098000" lvl="4" indent="0">
              <a:buNone/>
            </a:pPr>
            <a:r>
              <a:rPr lang="en-US" sz="1400" dirty="0">
                <a:latin typeface="Courier New" panose="02070309020205020404" pitchFamily="49" charset="0"/>
                <a:cs typeface="Courier New" panose="02070309020205020404" pitchFamily="49" charset="0"/>
              </a:rPr>
              <a:t>    &lt;/test&gt;</a:t>
            </a:r>
          </a:p>
          <a:p>
            <a:pPr marL="1098000" lvl="4" indent="0">
              <a:buNone/>
            </a:pPr>
            <a:r>
              <a:rPr lang="en-US" sz="1400" dirty="0">
                <a:latin typeface="Courier New" panose="02070309020205020404" pitchFamily="49" charset="0"/>
                <a:cs typeface="Courier New" panose="02070309020205020404" pitchFamily="49" charset="0"/>
              </a:rPr>
              <a:t>&lt;/suite&gt;</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4002149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p:txBody>
          <a:bodyPr/>
          <a:lstStyle/>
          <a:p>
            <a:r>
              <a:rPr lang="en-US"/>
              <a:t>Test Run &amp; Reports</a:t>
            </a:r>
            <a:br>
              <a:rPr lang="en-US"/>
            </a:br>
            <a:endParaRPr lang="en-US"/>
          </a:p>
        </p:txBody>
      </p:sp>
      <p:sp>
        <p:nvSpPr>
          <p:cNvPr id="242" name="Google Shape;242;p28"/>
          <p:cNvSpPr txBox="1">
            <a:spLocks noGrp="1"/>
          </p:cNvSpPr>
          <p:nvPr>
            <p:ph type="body" idx="24"/>
          </p:nvPr>
        </p:nvSpPr>
        <p:spPr>
          <a:xfrm>
            <a:off x="514350" y="1304925"/>
            <a:ext cx="7012730" cy="4840288"/>
          </a:xfrm>
        </p:spPr>
        <p:txBody>
          <a:bodyPr/>
          <a:lstStyle/>
          <a:p>
            <a:r>
              <a:rPr lang="en-US" dirty="0"/>
              <a:t>Steps to Run the </a:t>
            </a:r>
            <a:r>
              <a:rPr lang="en-US" dirty="0" err="1"/>
              <a:t>TestNG</a:t>
            </a:r>
            <a:r>
              <a:rPr lang="en-US" dirty="0"/>
              <a:t> Test Suite:</a:t>
            </a:r>
          </a:p>
          <a:p>
            <a:pPr marL="342900" lvl="1" indent="-342900">
              <a:buFont typeface="+mj-lt"/>
              <a:buAutoNum type="arabicPeriod"/>
            </a:pPr>
            <a:r>
              <a:rPr lang="en-US" dirty="0"/>
              <a:t>Right-click on your TestNG.xml file</a:t>
            </a:r>
          </a:p>
          <a:p>
            <a:pPr marL="342900" lvl="1" indent="-342900">
              <a:buFont typeface="+mj-lt"/>
              <a:buAutoNum type="arabicPeriod"/>
            </a:pPr>
            <a:r>
              <a:rPr lang="en-US" dirty="0"/>
              <a:t>Select "Run As" &gt; "</a:t>
            </a:r>
            <a:r>
              <a:rPr lang="en-US" dirty="0" err="1"/>
              <a:t>TestNG</a:t>
            </a:r>
            <a:r>
              <a:rPr lang="en-US" dirty="0"/>
              <a:t> Suite."</a:t>
            </a:r>
          </a:p>
          <a:p>
            <a:pPr marL="342900" lvl="1" indent="-342900">
              <a:buFont typeface="+mj-lt"/>
              <a:buAutoNum type="arabicPeriod"/>
            </a:pPr>
            <a:r>
              <a:rPr lang="en-US" dirty="0"/>
              <a:t>Observe the execution of your Selenium test in the console</a:t>
            </a:r>
          </a:p>
          <a:p>
            <a:pPr marL="342900" lvl="1" indent="-342900">
              <a:buFont typeface="+mj-lt"/>
              <a:buAutoNum type="arabicPeriod"/>
            </a:pPr>
            <a:r>
              <a:rPr lang="en-US" dirty="0"/>
              <a:t>The browser should open</a:t>
            </a:r>
          </a:p>
          <a:p>
            <a:pPr marL="342900" lvl="1" indent="-342900">
              <a:buFont typeface="+mj-lt"/>
              <a:buAutoNum type="arabicPeriod"/>
            </a:pPr>
            <a:r>
              <a:rPr lang="en-US" dirty="0"/>
              <a:t>Navigate to </a:t>
            </a:r>
            <a:r>
              <a:rPr lang="en-US" dirty="0">
                <a:hlinkClick r:id="rId3"/>
              </a:rPr>
              <a:t>https://www.mydomain.com,</a:t>
            </a:r>
            <a:endParaRPr lang="en-US" dirty="0"/>
          </a:p>
          <a:p>
            <a:pPr marL="342900" lvl="1" indent="-342900">
              <a:buFont typeface="+mj-lt"/>
              <a:buAutoNum type="arabicPeriod"/>
            </a:pPr>
            <a:r>
              <a:rPr lang="en-US" dirty="0"/>
              <a:t>Print the page title and then close</a:t>
            </a:r>
          </a:p>
          <a:p>
            <a:pPr marL="342900" lvl="1" indent="-342900">
              <a:buFont typeface="+mj-lt"/>
              <a:buAutoNum type="arabicPeriod"/>
            </a:pPr>
            <a:r>
              <a:rPr lang="en-US" dirty="0"/>
              <a:t>After running test, HTML report available in the test-output directory within the project</a:t>
            </a:r>
          </a:p>
          <a:p>
            <a:pPr lvl="2"/>
            <a:endParaRPr lang="en-US" dirty="0"/>
          </a:p>
          <a:p>
            <a:pPr lvl="1"/>
            <a:endParaRPr lang="en-US" dirty="0"/>
          </a:p>
          <a:p>
            <a:pPr lvl="1"/>
            <a:endParaRPr lang="en-US" dirty="0"/>
          </a:p>
        </p:txBody>
      </p:sp>
      <p:pic>
        <p:nvPicPr>
          <p:cNvPr id="243" name="Google Shape;243;p28"/>
          <p:cNvPicPr preferRelativeResize="0"/>
          <p:nvPr/>
        </p:nvPicPr>
        <p:blipFill rotWithShape="1">
          <a:blip r:embed="rId4">
            <a:alphaModFix/>
          </a:blip>
          <a:srcRect/>
          <a:stretch/>
        </p:blipFill>
        <p:spPr>
          <a:xfrm>
            <a:off x="7527080" y="3799951"/>
            <a:ext cx="4249320" cy="2635577"/>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57077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p:txBody>
          <a:bodyPr/>
          <a:lstStyle/>
          <a:p>
            <a:r>
              <a:rPr lang="en-US" dirty="0"/>
              <a:t>Module Topics Contd..</a:t>
            </a:r>
          </a:p>
        </p:txBody>
      </p:sp>
      <p:sp>
        <p:nvSpPr>
          <p:cNvPr id="69" name="Google Shape;69;p3"/>
          <p:cNvSpPr txBox="1">
            <a:spLocks noGrp="1"/>
          </p:cNvSpPr>
          <p:nvPr>
            <p:ph type="body" idx="24"/>
          </p:nvPr>
        </p:nvSpPr>
        <p:spPr>
          <a:xfrm>
            <a:off x="514350" y="1304925"/>
            <a:ext cx="10274300" cy="4840288"/>
          </a:xfrm>
        </p:spPr>
        <p:txBody>
          <a:bodyPr/>
          <a:lstStyle/>
          <a:p>
            <a:r>
              <a:rPr lang="en-US" dirty="0"/>
              <a:t>Let us take a quick look at the topics that we will cover in this module:</a:t>
            </a:r>
          </a:p>
          <a:p>
            <a:pPr lvl="1"/>
            <a:r>
              <a:rPr lang="en-US" dirty="0"/>
              <a:t>Scripting Languages for Test Automation</a:t>
            </a:r>
          </a:p>
          <a:p>
            <a:pPr lvl="2"/>
            <a:r>
              <a:rPr lang="en-US" dirty="0"/>
              <a:t>Python, Java, JavaScript: Pros and Cons</a:t>
            </a:r>
          </a:p>
          <a:p>
            <a:pPr lvl="2"/>
            <a:r>
              <a:rPr lang="en-US" dirty="0"/>
              <a:t>Factors for selecting scripting language</a:t>
            </a:r>
          </a:p>
          <a:p>
            <a:pPr lvl="1"/>
            <a:r>
              <a:rPr lang="en-US" dirty="0"/>
              <a:t>Introduction to Selenium WebDriver</a:t>
            </a:r>
          </a:p>
          <a:p>
            <a:pPr lvl="2"/>
            <a:r>
              <a:rPr lang="en-US" dirty="0"/>
              <a:t>Setup, Configuration and basic operations and commands</a:t>
            </a:r>
          </a:p>
          <a:p>
            <a:pPr lvl="1"/>
            <a:r>
              <a:rPr lang="en-US" dirty="0"/>
              <a:t>API Testing Tools-Postman and REST-Assured</a:t>
            </a:r>
          </a:p>
          <a:p>
            <a:pPr lvl="2"/>
            <a:r>
              <a:rPr lang="en-US" dirty="0"/>
              <a:t>Writing and Running API Tests</a:t>
            </a:r>
          </a:p>
          <a:p>
            <a:pPr lvl="1"/>
            <a:r>
              <a:rPr lang="en-US" dirty="0"/>
              <a:t>Mobile Test Automation</a:t>
            </a:r>
          </a:p>
          <a:p>
            <a:pPr lvl="2"/>
            <a:r>
              <a:rPr lang="en-US" dirty="0"/>
              <a:t>Introduction to </a:t>
            </a:r>
            <a:r>
              <a:rPr lang="en-US" dirty="0" err="1"/>
              <a:t>Appium</a:t>
            </a:r>
            <a:endParaRPr lang="en-US" dirty="0"/>
          </a:p>
          <a:p>
            <a:pPr lvl="2"/>
            <a:r>
              <a:rPr lang="en-US" dirty="0"/>
              <a:t>Writing Tests for Mobile Applications</a:t>
            </a:r>
          </a:p>
          <a:p>
            <a:pPr lvl="1"/>
            <a:endParaRPr lang="en-US" dirty="0"/>
          </a:p>
        </p:txBody>
      </p:sp>
      <p:sp>
        <p:nvSpPr>
          <p:cNvPr id="70" name="Google Shape;70;p3"/>
          <p:cNvSpPr txBox="1"/>
          <p:nvPr/>
        </p:nvSpPr>
        <p:spPr>
          <a:xfrm>
            <a:off x="415600" y="6120400"/>
            <a:ext cx="10530400" cy="219600"/>
          </a:xfrm>
          <a:prstGeom prst="rect">
            <a:avLst/>
          </a:prstGeom>
          <a:noFill/>
          <a:ln>
            <a:noFill/>
          </a:ln>
        </p:spPr>
        <p:txBody>
          <a:bodyPr spcFirstLastPara="1" wrap="square" lIns="121900" tIns="121900" rIns="121900" bIns="121900" anchor="t" anchorCtr="0">
            <a:noAutofit/>
          </a:bodyPr>
          <a:lstStyle/>
          <a:p>
            <a:pPr>
              <a:buSzPts val="1200"/>
            </a:pPr>
            <a:endParaRPr sz="1600" i="1"/>
          </a:p>
        </p:txBody>
      </p:sp>
      <p:pic>
        <p:nvPicPr>
          <p:cNvPr id="9" name="Picture 8">
            <a:extLst>
              <a:ext uri="{FF2B5EF4-FFF2-40B4-BE49-F238E27FC236}">
                <a16:creationId xmlns:a16="http://schemas.microsoft.com/office/drawing/2014/main" id="{71B936D1-0957-4038-AD1C-9B3E58791E2F}"/>
              </a:ext>
            </a:extLst>
          </p:cNvPr>
          <p:cNvPicPr>
            <a:picLocks noChangeAspect="1"/>
          </p:cNvPicPr>
          <p:nvPr/>
        </p:nvPicPr>
        <p:blipFill>
          <a:blip r:embed="rId3">
            <a:duotone>
              <a:schemeClr val="accent1">
                <a:shade val="45000"/>
                <a:satMod val="135000"/>
              </a:schemeClr>
              <a:prstClr val="white"/>
            </a:duotone>
          </a:blip>
          <a:stretch>
            <a:fillRect/>
          </a:stretch>
        </p:blipFill>
        <p:spPr>
          <a:xfrm>
            <a:off x="7881430" y="2753714"/>
            <a:ext cx="3712675" cy="3571007"/>
          </a:xfrm>
          <a:prstGeom prst="rect">
            <a:avLst/>
          </a:prstGeom>
        </p:spPr>
      </p:pic>
    </p:spTree>
    <p:extLst>
      <p:ext uri="{BB962C8B-B14F-4D97-AF65-F5344CB8AC3E}">
        <p14:creationId xmlns:p14="http://schemas.microsoft.com/office/powerpoint/2010/main" val="35532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p:txBody>
          <a:bodyPr/>
          <a:lstStyle/>
          <a:p>
            <a:r>
              <a:rPr lang="en-US"/>
              <a:t>What did You Grasp?</a:t>
            </a:r>
          </a:p>
        </p:txBody>
      </p:sp>
      <p:sp>
        <p:nvSpPr>
          <p:cNvPr id="249" name="Google Shape;249;p29"/>
          <p:cNvSpPr txBox="1">
            <a:spLocks noGrp="1"/>
          </p:cNvSpPr>
          <p:nvPr>
            <p:ph type="body" idx="24"/>
          </p:nvPr>
        </p:nvSpPr>
        <p:spPr/>
        <p:txBody>
          <a:bodyPr/>
          <a:lstStyle/>
          <a:p>
            <a:pPr marL="342900" indent="-342900">
              <a:buFont typeface="+mj-lt"/>
              <a:buAutoNum type="arabicPeriod"/>
            </a:pPr>
            <a:r>
              <a:rPr lang="en-US" dirty="0" err="1"/>
              <a:t>TestNG</a:t>
            </a:r>
            <a:r>
              <a:rPr lang="en-US" dirty="0"/>
              <a:t> is more feature rich and suitable for larger and more complex test suites.</a:t>
            </a:r>
          </a:p>
          <a:p>
            <a:pPr marL="342900" indent="-342900">
              <a:buFont typeface="+mj-lt"/>
              <a:buAutoNum type="arabicPeriod"/>
            </a:pPr>
            <a:endParaRPr lang="en-US" dirty="0"/>
          </a:p>
          <a:p>
            <a:pPr marL="800100" lvl="1" indent="-438150">
              <a:buFont typeface="+mj-lt"/>
              <a:buAutoNum type="alphaUcPeriod"/>
            </a:pPr>
            <a:r>
              <a:rPr lang="en-US" b="1" dirty="0"/>
              <a:t>True</a:t>
            </a:r>
          </a:p>
          <a:p>
            <a:pPr marL="800100" lvl="1" indent="-438150">
              <a:buFont typeface="+mj-lt"/>
              <a:buAutoNum type="alphaUcPeriod"/>
            </a:pPr>
            <a:r>
              <a:rPr lang="en-US" b="1" dirty="0"/>
              <a:t>False</a:t>
            </a:r>
          </a:p>
          <a:p>
            <a:endParaRPr lang="en-US" dirty="0"/>
          </a:p>
          <a:p>
            <a:endParaRPr lang="en-US" dirty="0"/>
          </a:p>
        </p:txBody>
      </p:sp>
    </p:spTree>
    <p:extLst>
      <p:ext uri="{BB962C8B-B14F-4D97-AF65-F5344CB8AC3E}">
        <p14:creationId xmlns:p14="http://schemas.microsoft.com/office/powerpoint/2010/main" val="344269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p:txBody>
          <a:bodyPr/>
          <a:lstStyle/>
          <a:p>
            <a:r>
              <a:rPr lang="en-US"/>
              <a:t>What did You Grasp?</a:t>
            </a:r>
          </a:p>
        </p:txBody>
      </p:sp>
      <p:sp>
        <p:nvSpPr>
          <p:cNvPr id="256" name="Google Shape;256;p30"/>
          <p:cNvSpPr txBox="1">
            <a:spLocks noGrp="1"/>
          </p:cNvSpPr>
          <p:nvPr>
            <p:ph type="body" idx="24"/>
          </p:nvPr>
        </p:nvSpPr>
        <p:spPr/>
        <p:txBody>
          <a:bodyPr/>
          <a:lstStyle/>
          <a:p>
            <a:pPr marL="342900" indent="-342900">
              <a:buFont typeface="+mj-lt"/>
              <a:buAutoNum type="arabicPeriod" startAt="2"/>
            </a:pPr>
            <a:r>
              <a:rPr lang="en-US" dirty="0" err="1"/>
              <a:t>TestNG</a:t>
            </a:r>
            <a:r>
              <a:rPr lang="en-US" dirty="0"/>
              <a:t> has native support for parallel execution at the method, class, and suite levels.</a:t>
            </a:r>
          </a:p>
          <a:p>
            <a:pPr marL="342900" indent="-342900">
              <a:buFont typeface="+mj-lt"/>
              <a:buAutoNum type="arabicPeriod" startAt="2"/>
            </a:pPr>
            <a:endParaRPr lang="en-US" dirty="0"/>
          </a:p>
          <a:p>
            <a:pPr marL="800100" lvl="1" indent="-438150">
              <a:buFont typeface="+mj-lt"/>
              <a:buAutoNum type="alphaUcPeriod"/>
            </a:pPr>
            <a:r>
              <a:rPr lang="en-US" b="1" dirty="0"/>
              <a:t>True</a:t>
            </a:r>
          </a:p>
          <a:p>
            <a:pPr marL="800100" lvl="1" indent="-438150">
              <a:buFont typeface="+mj-lt"/>
              <a:buAutoNum type="alphaUcPeriod"/>
            </a:pPr>
            <a:r>
              <a:rPr lang="en-US" b="1" dirty="0"/>
              <a:t>False</a:t>
            </a:r>
          </a:p>
        </p:txBody>
      </p:sp>
    </p:spTree>
    <p:extLst>
      <p:ext uri="{BB962C8B-B14F-4D97-AF65-F5344CB8AC3E}">
        <p14:creationId xmlns:p14="http://schemas.microsoft.com/office/powerpoint/2010/main" val="794312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1"/>
          <p:cNvSpPr txBox="1">
            <a:spLocks noGrp="1"/>
          </p:cNvSpPr>
          <p:nvPr>
            <p:ph type="title"/>
          </p:nvPr>
        </p:nvSpPr>
        <p:spPr/>
        <p:txBody>
          <a:bodyPr/>
          <a:lstStyle/>
          <a:p>
            <a:r>
              <a:rPr lang="en-US"/>
              <a:t>What did You Grasp?</a:t>
            </a:r>
          </a:p>
        </p:txBody>
      </p:sp>
      <p:sp>
        <p:nvSpPr>
          <p:cNvPr id="263" name="Google Shape;263;p31"/>
          <p:cNvSpPr txBox="1">
            <a:spLocks noGrp="1"/>
          </p:cNvSpPr>
          <p:nvPr>
            <p:ph type="body" sz="quarter" idx="24"/>
          </p:nvPr>
        </p:nvSpPr>
        <p:spPr/>
        <p:txBody>
          <a:bodyPr/>
          <a:lstStyle/>
          <a:p>
            <a:pPr marL="342900" indent="-342900">
              <a:buFont typeface="+mj-lt"/>
              <a:buAutoNum type="arabicPeriod" startAt="3"/>
            </a:pPr>
            <a:r>
              <a:rPr lang="en-US" dirty="0"/>
              <a:t>In compare to </a:t>
            </a:r>
            <a:r>
              <a:rPr lang="en-US" dirty="0" err="1"/>
              <a:t>TestNG</a:t>
            </a:r>
            <a:r>
              <a:rPr lang="en-US" dirty="0"/>
              <a:t>, JUnit generates detailed HTML reports.</a:t>
            </a:r>
          </a:p>
          <a:p>
            <a:pPr marL="342900" indent="-342900">
              <a:buFont typeface="+mj-lt"/>
              <a:buAutoNum type="arabicPeriod" startAt="3"/>
            </a:pPr>
            <a:endParaRPr lang="en-US" dirty="0"/>
          </a:p>
          <a:p>
            <a:pPr marL="800100" lvl="1" indent="-438150">
              <a:buFont typeface="+mj-lt"/>
              <a:buAutoNum type="alphaUcPeriod"/>
            </a:pPr>
            <a:r>
              <a:rPr lang="en-US" b="1" dirty="0"/>
              <a:t>True</a:t>
            </a:r>
          </a:p>
          <a:p>
            <a:pPr marL="800100" lvl="1" indent="-438150">
              <a:buFont typeface="+mj-lt"/>
              <a:buAutoNum type="alphaUcPeriod"/>
            </a:pPr>
            <a:r>
              <a:rPr lang="en-US" b="1" dirty="0"/>
              <a:t>False</a:t>
            </a:r>
          </a:p>
          <a:p>
            <a:endParaRPr lang="en-US" dirty="0"/>
          </a:p>
          <a:p>
            <a:endParaRPr lang="en-US" dirty="0"/>
          </a:p>
          <a:p>
            <a:endParaRPr lang="en-US" dirty="0"/>
          </a:p>
        </p:txBody>
      </p:sp>
    </p:spTree>
    <p:extLst>
      <p:ext uri="{BB962C8B-B14F-4D97-AF65-F5344CB8AC3E}">
        <p14:creationId xmlns:p14="http://schemas.microsoft.com/office/powerpoint/2010/main" val="4038438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p:txBody>
          <a:bodyPr/>
          <a:lstStyle/>
          <a:p>
            <a:r>
              <a:rPr lang="en-US"/>
              <a:t>TestNG Annotations</a:t>
            </a:r>
            <a:br>
              <a:rPr lang="en-US"/>
            </a:br>
            <a:endParaRPr lang="en-US"/>
          </a:p>
        </p:txBody>
      </p:sp>
      <p:sp>
        <p:nvSpPr>
          <p:cNvPr id="270" name="Google Shape;270;p32"/>
          <p:cNvSpPr txBox="1">
            <a:spLocks noGrp="1"/>
          </p:cNvSpPr>
          <p:nvPr>
            <p:ph type="body" idx="24"/>
          </p:nvPr>
        </p:nvSpPr>
        <p:spPr>
          <a:xfrm>
            <a:off x="514350" y="1304925"/>
            <a:ext cx="10274300" cy="4840288"/>
          </a:xfrm>
        </p:spPr>
        <p:txBody>
          <a:bodyPr/>
          <a:lstStyle/>
          <a:p>
            <a:r>
              <a:rPr lang="en-US" dirty="0"/>
              <a:t>The following are some of the key points of </a:t>
            </a:r>
            <a:r>
              <a:rPr lang="en-US" dirty="0" err="1"/>
              <a:t>TestNG</a:t>
            </a:r>
            <a:r>
              <a:rPr lang="en-US" dirty="0"/>
              <a:t> annotations: </a:t>
            </a:r>
          </a:p>
          <a:p>
            <a:pPr lvl="1"/>
            <a:r>
              <a:rPr lang="en-US" dirty="0"/>
              <a:t>Additional tags in the code </a:t>
            </a:r>
          </a:p>
          <a:p>
            <a:pPr lvl="1"/>
            <a:r>
              <a:rPr lang="en-US" dirty="0"/>
              <a:t>Provide metadata about code to the </a:t>
            </a:r>
            <a:r>
              <a:rPr lang="en-US" dirty="0" err="1"/>
              <a:t>TestNG</a:t>
            </a:r>
            <a:r>
              <a:rPr lang="en-US" dirty="0"/>
              <a:t> framework</a:t>
            </a:r>
          </a:p>
          <a:p>
            <a:pPr lvl="1"/>
            <a:r>
              <a:rPr lang="en-US" dirty="0" err="1"/>
              <a:t>TestNG</a:t>
            </a:r>
            <a:r>
              <a:rPr lang="en-US" dirty="0"/>
              <a:t> uses annotations to define: </a:t>
            </a:r>
          </a:p>
          <a:p>
            <a:pPr lvl="2"/>
            <a:r>
              <a:rPr lang="en-US" dirty="0"/>
              <a:t>Configurations</a:t>
            </a:r>
          </a:p>
          <a:p>
            <a:pPr lvl="2"/>
            <a:r>
              <a:rPr lang="en-US" dirty="0"/>
              <a:t>Behavior of test methods</a:t>
            </a:r>
          </a:p>
          <a:p>
            <a:pPr lvl="1"/>
            <a:r>
              <a:rPr lang="en-US" dirty="0"/>
              <a:t>Annotations help in: </a:t>
            </a:r>
          </a:p>
          <a:p>
            <a:pPr lvl="2"/>
            <a:r>
              <a:rPr lang="en-US" dirty="0"/>
              <a:t>Controlling the flow of the test suite</a:t>
            </a:r>
          </a:p>
          <a:p>
            <a:pPr lvl="2"/>
            <a:r>
              <a:rPr lang="en-US" dirty="0"/>
              <a:t>Setting up preconditions </a:t>
            </a:r>
          </a:p>
          <a:p>
            <a:pPr lvl="2"/>
            <a:r>
              <a:rPr lang="en-US" dirty="0"/>
              <a:t>Performing actions after test execution </a:t>
            </a:r>
          </a:p>
          <a:p>
            <a:endParaRPr lang="en-US" dirty="0"/>
          </a:p>
          <a:p>
            <a:pPr lvl="1"/>
            <a:endParaRPr lang="en-US" dirty="0"/>
          </a:p>
        </p:txBody>
      </p:sp>
      <p:grpSp>
        <p:nvGrpSpPr>
          <p:cNvPr id="8" name="Group 7"/>
          <p:cNvGrpSpPr/>
          <p:nvPr/>
        </p:nvGrpSpPr>
        <p:grpSpPr>
          <a:xfrm>
            <a:off x="7050804" y="1736725"/>
            <a:ext cx="4635795" cy="4748284"/>
            <a:chOff x="7081284" y="1908945"/>
            <a:chExt cx="4635795" cy="4748284"/>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284" y="1908945"/>
              <a:ext cx="4635795" cy="4748284"/>
            </a:xfrm>
            <a:prstGeom prst="rect">
              <a:avLst/>
            </a:prstGeom>
          </p:spPr>
        </p:pic>
        <p:sp>
          <p:nvSpPr>
            <p:cNvPr id="6" name="Rectangle 5"/>
            <p:cNvSpPr/>
            <p:nvPr/>
          </p:nvSpPr>
          <p:spPr>
            <a:xfrm>
              <a:off x="9014460" y="2201224"/>
              <a:ext cx="905716" cy="523220"/>
            </a:xfrm>
            <a:prstGeom prst="rect">
              <a:avLst/>
            </a:prstGeom>
          </p:spPr>
          <p:txBody>
            <a:bodyPr wrap="square">
              <a:spAutoFit/>
            </a:bodyPr>
            <a:lstStyle/>
            <a:p>
              <a:pPr algn="ctr"/>
              <a:r>
                <a:rPr lang="en-IN" dirty="0">
                  <a:solidFill>
                    <a:schemeClr val="bg1"/>
                  </a:solidFill>
                </a:rPr>
                <a:t>@Before Suite</a:t>
              </a:r>
            </a:p>
          </p:txBody>
        </p:sp>
        <p:sp>
          <p:nvSpPr>
            <p:cNvPr id="10" name="Rectangle 9"/>
            <p:cNvSpPr/>
            <p:nvPr/>
          </p:nvSpPr>
          <p:spPr>
            <a:xfrm>
              <a:off x="7256780" y="3034344"/>
              <a:ext cx="905716" cy="523220"/>
            </a:xfrm>
            <a:prstGeom prst="rect">
              <a:avLst/>
            </a:prstGeom>
          </p:spPr>
          <p:txBody>
            <a:bodyPr wrap="square">
              <a:spAutoFit/>
            </a:bodyPr>
            <a:lstStyle/>
            <a:p>
              <a:pPr algn="ctr"/>
              <a:r>
                <a:rPr lang="en-IN" dirty="0">
                  <a:solidFill>
                    <a:schemeClr val="bg1"/>
                  </a:solidFill>
                </a:rPr>
                <a:t>@After Suite</a:t>
              </a:r>
            </a:p>
          </p:txBody>
        </p:sp>
        <p:sp>
          <p:nvSpPr>
            <p:cNvPr id="11" name="Rectangle 10"/>
            <p:cNvSpPr/>
            <p:nvPr/>
          </p:nvSpPr>
          <p:spPr>
            <a:xfrm>
              <a:off x="8415517" y="3034344"/>
              <a:ext cx="905716" cy="523220"/>
            </a:xfrm>
            <a:prstGeom prst="rect">
              <a:avLst/>
            </a:prstGeom>
          </p:spPr>
          <p:txBody>
            <a:bodyPr wrap="square">
              <a:spAutoFit/>
            </a:bodyPr>
            <a:lstStyle/>
            <a:p>
              <a:pPr algn="ctr"/>
              <a:r>
                <a:rPr lang="en-IN" dirty="0">
                  <a:solidFill>
                    <a:schemeClr val="bg1"/>
                  </a:solidFill>
                </a:rPr>
                <a:t>@Before Test</a:t>
              </a:r>
            </a:p>
          </p:txBody>
        </p:sp>
        <p:sp>
          <p:nvSpPr>
            <p:cNvPr id="12" name="Rectangle 11"/>
            <p:cNvSpPr/>
            <p:nvPr/>
          </p:nvSpPr>
          <p:spPr>
            <a:xfrm>
              <a:off x="9574677" y="3010528"/>
              <a:ext cx="905716" cy="523220"/>
            </a:xfrm>
            <a:prstGeom prst="rect">
              <a:avLst/>
            </a:prstGeom>
          </p:spPr>
          <p:txBody>
            <a:bodyPr wrap="square">
              <a:spAutoFit/>
            </a:bodyPr>
            <a:lstStyle/>
            <a:p>
              <a:pPr algn="ctr"/>
              <a:r>
                <a:rPr lang="en-IN" dirty="0">
                  <a:solidFill>
                    <a:schemeClr val="bg1"/>
                  </a:solidFill>
                </a:rPr>
                <a:t>@After Test</a:t>
              </a:r>
            </a:p>
          </p:txBody>
        </p:sp>
        <p:sp>
          <p:nvSpPr>
            <p:cNvPr id="13" name="Rectangle 12"/>
            <p:cNvSpPr/>
            <p:nvPr/>
          </p:nvSpPr>
          <p:spPr>
            <a:xfrm>
              <a:off x="10714017" y="3034344"/>
              <a:ext cx="905716" cy="523220"/>
            </a:xfrm>
            <a:prstGeom prst="rect">
              <a:avLst/>
            </a:prstGeom>
          </p:spPr>
          <p:txBody>
            <a:bodyPr wrap="square">
              <a:spAutoFit/>
            </a:bodyPr>
            <a:lstStyle/>
            <a:p>
              <a:pPr algn="ctr"/>
              <a:r>
                <a:rPr lang="en-IN" dirty="0">
                  <a:solidFill>
                    <a:schemeClr val="bg1"/>
                  </a:solidFill>
                </a:rPr>
                <a:t>@Before Class</a:t>
              </a:r>
            </a:p>
          </p:txBody>
        </p:sp>
        <p:sp>
          <p:nvSpPr>
            <p:cNvPr id="14" name="Rectangle 13"/>
            <p:cNvSpPr/>
            <p:nvPr/>
          </p:nvSpPr>
          <p:spPr>
            <a:xfrm>
              <a:off x="7131576" y="4944424"/>
              <a:ext cx="905716" cy="523220"/>
            </a:xfrm>
            <a:prstGeom prst="rect">
              <a:avLst/>
            </a:prstGeom>
          </p:spPr>
          <p:txBody>
            <a:bodyPr wrap="square">
              <a:spAutoFit/>
            </a:bodyPr>
            <a:lstStyle/>
            <a:p>
              <a:pPr algn="ctr"/>
              <a:r>
                <a:rPr lang="en-IN" dirty="0">
                  <a:solidFill>
                    <a:schemeClr val="bg1"/>
                  </a:solidFill>
                </a:rPr>
                <a:t>@After class</a:t>
              </a:r>
            </a:p>
          </p:txBody>
        </p:sp>
        <p:sp>
          <p:nvSpPr>
            <p:cNvPr id="15" name="Rectangle 14"/>
            <p:cNvSpPr/>
            <p:nvPr/>
          </p:nvSpPr>
          <p:spPr>
            <a:xfrm>
              <a:off x="8353126" y="4944424"/>
              <a:ext cx="905716" cy="523220"/>
            </a:xfrm>
            <a:prstGeom prst="rect">
              <a:avLst/>
            </a:prstGeom>
          </p:spPr>
          <p:txBody>
            <a:bodyPr wrap="square">
              <a:spAutoFit/>
            </a:bodyPr>
            <a:lstStyle/>
            <a:p>
              <a:pPr algn="ctr"/>
              <a:r>
                <a:rPr lang="en-IN" dirty="0">
                  <a:solidFill>
                    <a:schemeClr val="bg1"/>
                  </a:solidFill>
                </a:rPr>
                <a:t>@Before Method</a:t>
              </a:r>
            </a:p>
          </p:txBody>
        </p:sp>
        <p:sp>
          <p:nvSpPr>
            <p:cNvPr id="16" name="Rectangle 15"/>
            <p:cNvSpPr/>
            <p:nvPr/>
          </p:nvSpPr>
          <p:spPr>
            <a:xfrm>
              <a:off x="9574677" y="4920608"/>
              <a:ext cx="905716" cy="523220"/>
            </a:xfrm>
            <a:prstGeom prst="rect">
              <a:avLst/>
            </a:prstGeom>
          </p:spPr>
          <p:txBody>
            <a:bodyPr wrap="square">
              <a:spAutoFit/>
            </a:bodyPr>
            <a:lstStyle/>
            <a:p>
              <a:pPr algn="ctr"/>
              <a:r>
                <a:rPr lang="en-IN" dirty="0">
                  <a:solidFill>
                    <a:schemeClr val="bg1"/>
                  </a:solidFill>
                </a:rPr>
                <a:t>@After Method</a:t>
              </a:r>
            </a:p>
          </p:txBody>
        </p:sp>
        <p:sp>
          <p:nvSpPr>
            <p:cNvPr id="17" name="Rectangle 16"/>
            <p:cNvSpPr/>
            <p:nvPr/>
          </p:nvSpPr>
          <p:spPr>
            <a:xfrm>
              <a:off x="10714017" y="4944424"/>
              <a:ext cx="905716" cy="523220"/>
            </a:xfrm>
            <a:prstGeom prst="rect">
              <a:avLst/>
            </a:prstGeom>
          </p:spPr>
          <p:txBody>
            <a:bodyPr wrap="square">
              <a:spAutoFit/>
            </a:bodyPr>
            <a:lstStyle/>
            <a:p>
              <a:pPr algn="ctr"/>
              <a:r>
                <a:rPr lang="en-IN" dirty="0">
                  <a:solidFill>
                    <a:schemeClr val="bg1"/>
                  </a:solidFill>
                </a:rPr>
                <a:t>@Before Groups</a:t>
              </a:r>
            </a:p>
          </p:txBody>
        </p:sp>
        <p:sp>
          <p:nvSpPr>
            <p:cNvPr id="18" name="Rectangle 17"/>
            <p:cNvSpPr/>
            <p:nvPr/>
          </p:nvSpPr>
          <p:spPr>
            <a:xfrm>
              <a:off x="9014460" y="5878001"/>
              <a:ext cx="905716" cy="523220"/>
            </a:xfrm>
            <a:prstGeom prst="rect">
              <a:avLst/>
            </a:prstGeom>
          </p:spPr>
          <p:txBody>
            <a:bodyPr wrap="square">
              <a:spAutoFit/>
            </a:bodyPr>
            <a:lstStyle/>
            <a:p>
              <a:pPr algn="ctr"/>
              <a:r>
                <a:rPr lang="en-IN" dirty="0">
                  <a:solidFill>
                    <a:schemeClr val="bg1"/>
                  </a:solidFill>
                </a:rPr>
                <a:t>@After Groups</a:t>
              </a:r>
            </a:p>
          </p:txBody>
        </p:sp>
        <p:sp>
          <p:nvSpPr>
            <p:cNvPr id="7" name="Rectangle 6"/>
            <p:cNvSpPr/>
            <p:nvPr/>
          </p:nvSpPr>
          <p:spPr>
            <a:xfrm>
              <a:off x="8510558" y="3927445"/>
              <a:ext cx="2005677" cy="707886"/>
            </a:xfrm>
            <a:prstGeom prst="rect">
              <a:avLst/>
            </a:prstGeom>
          </p:spPr>
          <p:txBody>
            <a:bodyPr wrap="none">
              <a:spAutoFit/>
            </a:bodyPr>
            <a:lstStyle/>
            <a:p>
              <a:pPr algn="ctr"/>
              <a:r>
                <a:rPr lang="en-IN" sz="2000" b="1" dirty="0"/>
                <a:t>List of </a:t>
              </a:r>
              <a:r>
                <a:rPr lang="en-IN" sz="2000" b="1" dirty="0" err="1"/>
                <a:t>TestNG</a:t>
              </a:r>
              <a:r>
                <a:rPr lang="en-IN" sz="2000" b="1" dirty="0"/>
                <a:t> </a:t>
              </a:r>
            </a:p>
            <a:p>
              <a:pPr algn="ctr"/>
              <a:r>
                <a:rPr lang="en-IN" sz="2000" b="1" dirty="0"/>
                <a:t>Annotations</a:t>
              </a:r>
            </a:p>
          </p:txBody>
        </p:sp>
      </p:grpSp>
    </p:spTree>
    <p:extLst>
      <p:ext uri="{BB962C8B-B14F-4D97-AF65-F5344CB8AC3E}">
        <p14:creationId xmlns:p14="http://schemas.microsoft.com/office/powerpoint/2010/main" val="3507401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a:spLocks noGrp="1"/>
          </p:cNvSpPr>
          <p:nvPr>
            <p:ph type="title"/>
          </p:nvPr>
        </p:nvSpPr>
        <p:spPr/>
        <p:txBody>
          <a:bodyPr/>
          <a:lstStyle/>
          <a:p>
            <a:r>
              <a:rPr lang="en-US"/>
              <a:t>TestNG Annotations: @BeforeSuite, @AfterSuite  </a:t>
            </a:r>
            <a:br>
              <a:rPr lang="en-US"/>
            </a:br>
            <a:endParaRPr lang="en-US" dirty="0"/>
          </a:p>
        </p:txBody>
      </p:sp>
      <p:sp>
        <p:nvSpPr>
          <p:cNvPr id="277" name="Google Shape;277;p33"/>
          <p:cNvSpPr txBox="1">
            <a:spLocks noGrp="1"/>
          </p:cNvSpPr>
          <p:nvPr>
            <p:ph type="body" idx="24"/>
          </p:nvPr>
        </p:nvSpPr>
        <p:spPr/>
        <p:txBody>
          <a:bodyPr/>
          <a:lstStyle/>
          <a:p>
            <a:r>
              <a:rPr lang="en-US" dirty="0"/>
              <a:t>The following are some of the </a:t>
            </a:r>
            <a:r>
              <a:rPr lang="en-US" dirty="0" err="1"/>
              <a:t>TestNG</a:t>
            </a:r>
            <a:r>
              <a:rPr lang="en-US" dirty="0"/>
              <a:t> annotations: </a:t>
            </a:r>
          </a:p>
          <a:p>
            <a:pPr lvl="1"/>
            <a:r>
              <a:rPr lang="en-US" dirty="0"/>
              <a:t>@</a:t>
            </a:r>
            <a:r>
              <a:rPr lang="en-US" dirty="0" err="1"/>
              <a:t>BeforeSuite</a:t>
            </a:r>
            <a:r>
              <a:rPr lang="en-US" dirty="0"/>
              <a:t> Annotation:</a:t>
            </a:r>
          </a:p>
          <a:p>
            <a:pPr lvl="2">
              <a:spcAft>
                <a:spcPts val="600"/>
              </a:spcAft>
            </a:pPr>
            <a:r>
              <a:rPr lang="en-US" dirty="0"/>
              <a:t>Used to indicate that a method should run before all tests in a suite.</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BeforeSuite</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setupBeforeSuite</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Setup logic before the entire suite runs</a:t>
            </a:r>
          </a:p>
          <a:p>
            <a:pPr marL="636588" lvl="3" indent="0">
              <a:spcAft>
                <a:spcPts val="600"/>
              </a:spcAft>
              <a:buNone/>
            </a:pPr>
            <a:r>
              <a:rPr lang="en-US" dirty="0">
                <a:latin typeface="Courier New" panose="02070309020205020404" pitchFamily="49" charset="0"/>
                <a:cs typeface="Courier New" panose="02070309020205020404" pitchFamily="49" charset="0"/>
              </a:rPr>
              <a:t>}</a:t>
            </a:r>
          </a:p>
          <a:p>
            <a:pPr lvl="1">
              <a:spcAft>
                <a:spcPts val="600"/>
              </a:spcAft>
            </a:pPr>
            <a:r>
              <a:rPr lang="en-US" dirty="0"/>
              <a:t>@</a:t>
            </a:r>
            <a:r>
              <a:rPr lang="en-US" dirty="0" err="1"/>
              <a:t>AfterSuite</a:t>
            </a:r>
            <a:r>
              <a:rPr lang="en-US" dirty="0"/>
              <a:t> Annotation:</a:t>
            </a:r>
          </a:p>
          <a:p>
            <a:pPr lvl="2">
              <a:spcAft>
                <a:spcPts val="600"/>
              </a:spcAft>
            </a:pPr>
            <a:r>
              <a:rPr lang="en-US" dirty="0"/>
              <a:t>Used to indicate that a method should run after all tests in a suite</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AfterSuite</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cleanupAfterSuite</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Cleanup logic after the entire suite runs</a:t>
            </a:r>
          </a:p>
          <a:p>
            <a:pPr marL="630238" lvl="2" indent="0">
              <a:spcAft>
                <a:spcPts val="600"/>
              </a:spcAft>
              <a:buNone/>
            </a:pPr>
            <a:r>
              <a:rPr lang="en-US" sz="1400" dirty="0">
                <a:latin typeface="Courier New" panose="02070309020205020404" pitchFamily="49" charset="0"/>
                <a:cs typeface="Courier New" panose="02070309020205020404" pitchFamily="49" charset="0"/>
              </a:rPr>
              <a:t>}</a:t>
            </a:r>
          </a:p>
          <a:p>
            <a:pPr lvl="1"/>
            <a:endParaRPr lang="en-US" dirty="0"/>
          </a:p>
        </p:txBody>
      </p:sp>
    </p:spTree>
    <p:extLst>
      <p:ext uri="{BB962C8B-B14F-4D97-AF65-F5344CB8AC3E}">
        <p14:creationId xmlns:p14="http://schemas.microsoft.com/office/powerpoint/2010/main" val="1055569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p:txBody>
          <a:bodyPr/>
          <a:lstStyle/>
          <a:p>
            <a:r>
              <a:rPr lang="en-US"/>
              <a:t>TestNG Annotations: @BeforeTest, @AfterTest </a:t>
            </a:r>
            <a:br>
              <a:rPr lang="en-US"/>
            </a:br>
            <a:endParaRPr lang="en-US" dirty="0"/>
          </a:p>
        </p:txBody>
      </p:sp>
      <p:sp>
        <p:nvSpPr>
          <p:cNvPr id="283" name="Google Shape;283;p34"/>
          <p:cNvSpPr txBox="1">
            <a:spLocks noGrp="1"/>
          </p:cNvSpPr>
          <p:nvPr>
            <p:ph type="body" idx="24"/>
          </p:nvPr>
        </p:nvSpPr>
        <p:spPr/>
        <p:txBody>
          <a:bodyPr/>
          <a:lstStyle/>
          <a:p>
            <a:pPr lvl="1">
              <a:spcAft>
                <a:spcPts val="600"/>
              </a:spcAft>
            </a:pPr>
            <a:r>
              <a:rPr lang="en-US" dirty="0"/>
              <a:t>The following are some of the </a:t>
            </a:r>
            <a:r>
              <a:rPr lang="en-US" dirty="0" err="1"/>
              <a:t>TestNG</a:t>
            </a:r>
            <a:r>
              <a:rPr lang="en-US" dirty="0"/>
              <a:t> annotations: </a:t>
            </a:r>
          </a:p>
          <a:p>
            <a:pPr lvl="1">
              <a:spcAft>
                <a:spcPts val="600"/>
              </a:spcAft>
            </a:pPr>
            <a:r>
              <a:rPr lang="en-US" dirty="0"/>
              <a:t>@</a:t>
            </a:r>
            <a:r>
              <a:rPr lang="en-US" dirty="0" err="1"/>
              <a:t>BeforeTest</a:t>
            </a:r>
            <a:r>
              <a:rPr lang="en-US" dirty="0"/>
              <a:t> Annotation:</a:t>
            </a:r>
          </a:p>
          <a:p>
            <a:pPr lvl="2">
              <a:spcAft>
                <a:spcPts val="600"/>
              </a:spcAft>
            </a:pPr>
            <a:r>
              <a:rPr lang="en-US" dirty="0"/>
              <a:t>Used to indicate that a method should run before any test method belonging to the &lt;test&gt; tag runs</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BeforeTest</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setupBeforeTest</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Setup logic before any test in the suite runs</a:t>
            </a:r>
          </a:p>
          <a:p>
            <a:pPr marL="636588" lvl="3" indent="0">
              <a:spcAft>
                <a:spcPts val="600"/>
              </a:spcAft>
              <a:buNone/>
            </a:pPr>
            <a:r>
              <a:rPr lang="en-US" dirty="0">
                <a:latin typeface="Courier New" panose="02070309020205020404" pitchFamily="49" charset="0"/>
                <a:cs typeface="Courier New" panose="02070309020205020404" pitchFamily="49" charset="0"/>
              </a:rPr>
              <a:t>}</a:t>
            </a:r>
          </a:p>
          <a:p>
            <a:pPr lvl="3">
              <a:spcAft>
                <a:spcPts val="600"/>
              </a:spcAft>
            </a:pPr>
            <a:endParaRPr lang="en-US" dirty="0"/>
          </a:p>
          <a:p>
            <a:pPr lvl="1">
              <a:spcAft>
                <a:spcPts val="600"/>
              </a:spcAft>
            </a:pPr>
            <a:r>
              <a:rPr lang="en-US" dirty="0"/>
              <a:t>@</a:t>
            </a:r>
            <a:r>
              <a:rPr lang="en-US" dirty="0" err="1"/>
              <a:t>AfterTest</a:t>
            </a:r>
            <a:r>
              <a:rPr lang="en-US" dirty="0"/>
              <a:t> Annotation:</a:t>
            </a:r>
          </a:p>
          <a:p>
            <a:pPr lvl="2">
              <a:spcAft>
                <a:spcPts val="600"/>
              </a:spcAft>
            </a:pPr>
            <a:r>
              <a:rPr lang="en-US" dirty="0"/>
              <a:t>Used to indicate that a method should run after all the test methods belonging to the &lt;test&gt; tag run</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AfterTest</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cleanupAfterTest</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Cleanup logic after all tests in the suite run</a:t>
            </a:r>
          </a:p>
          <a:p>
            <a:pPr marL="636588" lvl="3" indent="0">
              <a:spcAft>
                <a:spcPts val="600"/>
              </a:spcAft>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16824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p:nvPr>
        </p:nvSpPr>
        <p:spPr/>
        <p:txBody>
          <a:bodyPr/>
          <a:lstStyle/>
          <a:p>
            <a:r>
              <a:rPr lang="en-US"/>
              <a:t>TestNG Annotations: @BeforeClass, @AfterClass </a:t>
            </a:r>
            <a:br>
              <a:rPr lang="en-US"/>
            </a:br>
            <a:endParaRPr lang="en-US"/>
          </a:p>
        </p:txBody>
      </p:sp>
      <p:sp>
        <p:nvSpPr>
          <p:cNvPr id="289" name="Google Shape;289;p35"/>
          <p:cNvSpPr txBox="1">
            <a:spLocks noGrp="1"/>
          </p:cNvSpPr>
          <p:nvPr>
            <p:ph type="body" idx="24"/>
          </p:nvPr>
        </p:nvSpPr>
        <p:spPr>
          <a:xfrm>
            <a:off x="514350" y="1304925"/>
            <a:ext cx="10274300" cy="4840288"/>
          </a:xfrm>
        </p:spPr>
        <p:txBody>
          <a:bodyPr/>
          <a:lstStyle/>
          <a:p>
            <a:pPr>
              <a:spcAft>
                <a:spcPts val="600"/>
              </a:spcAft>
            </a:pPr>
            <a:r>
              <a:rPr lang="en-US" dirty="0"/>
              <a:t>The following are some of the </a:t>
            </a:r>
            <a:r>
              <a:rPr lang="en-US" dirty="0" err="1"/>
              <a:t>TestNG</a:t>
            </a:r>
            <a:r>
              <a:rPr lang="en-US" dirty="0"/>
              <a:t> annotations: </a:t>
            </a:r>
          </a:p>
          <a:p>
            <a:pPr lvl="1">
              <a:spcAft>
                <a:spcPts val="600"/>
              </a:spcAft>
            </a:pPr>
            <a:r>
              <a:rPr lang="en-US" dirty="0"/>
              <a:t>@</a:t>
            </a:r>
            <a:r>
              <a:rPr lang="en-US" dirty="0" err="1"/>
              <a:t>BeforeClass</a:t>
            </a:r>
            <a:r>
              <a:rPr lang="en-US" dirty="0"/>
              <a:t> Annotation:</a:t>
            </a:r>
          </a:p>
          <a:p>
            <a:pPr lvl="2">
              <a:spcAft>
                <a:spcPts val="600"/>
              </a:spcAft>
            </a:pPr>
            <a:r>
              <a:rPr lang="en-US" dirty="0"/>
              <a:t>Used to indicate that a method should run before the first test method in the current class</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BeforeClass</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setupBeforeClass</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Setup logic before the first test method in the class runs</a:t>
            </a:r>
          </a:p>
          <a:p>
            <a:pPr marL="636588" lvl="3" indent="0">
              <a:spcAft>
                <a:spcPts val="600"/>
              </a:spcAft>
              <a:buNone/>
            </a:pPr>
            <a:r>
              <a:rPr lang="en-US" dirty="0">
                <a:latin typeface="Courier New" panose="02070309020205020404" pitchFamily="49" charset="0"/>
                <a:cs typeface="Courier New" panose="02070309020205020404" pitchFamily="49" charset="0"/>
              </a:rPr>
              <a:t>}</a:t>
            </a:r>
          </a:p>
          <a:p>
            <a:pPr lvl="3">
              <a:spcAft>
                <a:spcPts val="600"/>
              </a:spcAft>
            </a:pPr>
            <a:endParaRPr lang="en-US" dirty="0"/>
          </a:p>
          <a:p>
            <a:pPr lvl="1">
              <a:spcAft>
                <a:spcPts val="600"/>
              </a:spcAft>
            </a:pPr>
            <a:r>
              <a:rPr lang="en-US" dirty="0"/>
              <a:t>@</a:t>
            </a:r>
            <a:r>
              <a:rPr lang="en-US" dirty="0" err="1"/>
              <a:t>AfterClass</a:t>
            </a:r>
            <a:r>
              <a:rPr lang="en-US" dirty="0"/>
              <a:t> Annotation:</a:t>
            </a:r>
          </a:p>
          <a:p>
            <a:pPr lvl="2">
              <a:spcAft>
                <a:spcPts val="600"/>
              </a:spcAft>
            </a:pPr>
            <a:r>
              <a:rPr lang="en-US" dirty="0"/>
              <a:t>Used to indicate that a method should run after all the test methods in the current class</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AfterClass</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cleanupAfterClass</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Cleanup logic after all test methods in the class run</a:t>
            </a:r>
          </a:p>
          <a:p>
            <a:pPr marL="636588" lvl="3" indent="0">
              <a:spcAft>
                <a:spcPts val="600"/>
              </a:spcAft>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57437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p:txBody>
          <a:bodyPr/>
          <a:lstStyle/>
          <a:p>
            <a:r>
              <a:rPr lang="en-US"/>
              <a:t>TestNG Annotations:@BeforeMethod, @AfterMethod</a:t>
            </a:r>
          </a:p>
        </p:txBody>
      </p:sp>
      <p:sp>
        <p:nvSpPr>
          <p:cNvPr id="295" name="Google Shape;295;p36"/>
          <p:cNvSpPr txBox="1">
            <a:spLocks noGrp="1"/>
          </p:cNvSpPr>
          <p:nvPr>
            <p:ph type="body" idx="24"/>
          </p:nvPr>
        </p:nvSpPr>
        <p:spPr>
          <a:xfrm>
            <a:off x="514350" y="1304925"/>
            <a:ext cx="10274300" cy="4840288"/>
          </a:xfrm>
        </p:spPr>
        <p:txBody>
          <a:bodyPr/>
          <a:lstStyle/>
          <a:p>
            <a:pPr>
              <a:spcAft>
                <a:spcPts val="600"/>
              </a:spcAft>
            </a:pPr>
            <a:r>
              <a:rPr lang="en-US" dirty="0"/>
              <a:t>The following are some of the </a:t>
            </a:r>
            <a:r>
              <a:rPr lang="en-US" dirty="0" err="1"/>
              <a:t>TestNG</a:t>
            </a:r>
            <a:r>
              <a:rPr lang="en-US" dirty="0"/>
              <a:t> annotations: </a:t>
            </a:r>
          </a:p>
          <a:p>
            <a:pPr lvl="1">
              <a:spcAft>
                <a:spcPts val="600"/>
              </a:spcAft>
            </a:pPr>
            <a:r>
              <a:rPr lang="en-US" dirty="0"/>
              <a:t>@</a:t>
            </a:r>
            <a:r>
              <a:rPr lang="en-US" dirty="0" err="1"/>
              <a:t>BeforeMethod</a:t>
            </a:r>
            <a:r>
              <a:rPr lang="en-US" dirty="0"/>
              <a:t> Annotation:</a:t>
            </a:r>
          </a:p>
          <a:p>
            <a:pPr lvl="2">
              <a:spcAft>
                <a:spcPts val="600"/>
              </a:spcAft>
            </a:pPr>
            <a:r>
              <a:rPr lang="en-US" dirty="0"/>
              <a:t>Used to indicate that a method should run before each test method</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BeforeMethod</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setupBeforeMethod</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Setup logic before each test method runs</a:t>
            </a:r>
          </a:p>
          <a:p>
            <a:pPr marL="636588" lvl="3" indent="0">
              <a:spcAft>
                <a:spcPts val="600"/>
              </a:spcAft>
              <a:buNone/>
            </a:pPr>
            <a:r>
              <a:rPr lang="en-US" dirty="0">
                <a:latin typeface="Courier New" panose="02070309020205020404" pitchFamily="49" charset="0"/>
                <a:cs typeface="Courier New" panose="02070309020205020404" pitchFamily="49" charset="0"/>
              </a:rPr>
              <a:t>}</a:t>
            </a:r>
          </a:p>
          <a:p>
            <a:pPr lvl="3">
              <a:spcAft>
                <a:spcPts val="600"/>
              </a:spcAft>
            </a:pPr>
            <a:endParaRPr lang="en-US" dirty="0"/>
          </a:p>
          <a:p>
            <a:pPr lvl="1">
              <a:spcAft>
                <a:spcPts val="600"/>
              </a:spcAft>
            </a:pPr>
            <a:r>
              <a:rPr lang="en-US" dirty="0"/>
              <a:t>@</a:t>
            </a:r>
            <a:r>
              <a:rPr lang="en-US" dirty="0" err="1"/>
              <a:t>AfterMethod</a:t>
            </a:r>
            <a:r>
              <a:rPr lang="en-US" dirty="0"/>
              <a:t> Annotation:</a:t>
            </a:r>
          </a:p>
          <a:p>
            <a:pPr lvl="2">
              <a:spcAft>
                <a:spcPts val="600"/>
              </a:spcAft>
            </a:pPr>
            <a:r>
              <a:rPr lang="en-US" dirty="0"/>
              <a:t>Used to indicate that a method should run after each test method</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AfterMethod</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cleanupAfterMethod</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Cleanup logic after each test method runs</a:t>
            </a:r>
          </a:p>
          <a:p>
            <a:pPr marL="636588" lvl="3" indent="0">
              <a:spcAft>
                <a:spcPts val="600"/>
              </a:spcAft>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3648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a:spLocks noGrp="1"/>
          </p:cNvSpPr>
          <p:nvPr>
            <p:ph type="title"/>
          </p:nvPr>
        </p:nvSpPr>
        <p:spPr/>
        <p:txBody>
          <a:bodyPr/>
          <a:lstStyle/>
          <a:p>
            <a:r>
              <a:rPr lang="en-US"/>
              <a:t>TestNG Annotations:@BeforeGroups, @AfterGroups </a:t>
            </a:r>
            <a:br>
              <a:rPr lang="en-US"/>
            </a:br>
            <a:endParaRPr lang="en-US"/>
          </a:p>
        </p:txBody>
      </p:sp>
      <p:sp>
        <p:nvSpPr>
          <p:cNvPr id="301" name="Google Shape;301;p37"/>
          <p:cNvSpPr txBox="1">
            <a:spLocks noGrp="1"/>
          </p:cNvSpPr>
          <p:nvPr>
            <p:ph type="body" idx="24"/>
          </p:nvPr>
        </p:nvSpPr>
        <p:spPr>
          <a:xfrm>
            <a:off x="514350" y="1304925"/>
            <a:ext cx="10274300" cy="4840288"/>
          </a:xfrm>
        </p:spPr>
        <p:txBody>
          <a:bodyPr/>
          <a:lstStyle/>
          <a:p>
            <a:pPr>
              <a:spcAft>
                <a:spcPts val="600"/>
              </a:spcAft>
            </a:pPr>
            <a:r>
              <a:rPr lang="en-US" dirty="0"/>
              <a:t>The following are some of the </a:t>
            </a:r>
            <a:r>
              <a:rPr lang="en-US" dirty="0" err="1"/>
              <a:t>TestNG</a:t>
            </a:r>
            <a:r>
              <a:rPr lang="en-US" dirty="0"/>
              <a:t> annotations: </a:t>
            </a:r>
          </a:p>
          <a:p>
            <a:pPr lvl="1">
              <a:spcAft>
                <a:spcPts val="600"/>
              </a:spcAft>
            </a:pPr>
            <a:r>
              <a:rPr lang="en-US" dirty="0"/>
              <a:t>@</a:t>
            </a:r>
            <a:r>
              <a:rPr lang="en-US" dirty="0" err="1"/>
              <a:t>BeforeGroups</a:t>
            </a:r>
            <a:r>
              <a:rPr lang="en-US" dirty="0"/>
              <a:t> Annotation:</a:t>
            </a:r>
          </a:p>
          <a:p>
            <a:pPr lvl="2">
              <a:spcAft>
                <a:spcPts val="600"/>
              </a:spcAft>
            </a:pPr>
            <a:r>
              <a:rPr lang="en-US" dirty="0"/>
              <a:t>Used to specify a method that should run before the execution of a specific group of test method</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BeforeGroups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groupA</a:t>
            </a:r>
            <a:r>
              <a:rPr lang="en-US" dirty="0">
                <a:latin typeface="Courier New" panose="02070309020205020404" pitchFamily="49" charset="0"/>
                <a:cs typeface="Courier New" panose="02070309020205020404" pitchFamily="49" charset="0"/>
              </a:rPr>
              <a:t>")</a:t>
            </a:r>
          </a:p>
          <a:p>
            <a:pPr marL="636588" lvl="3" indent="0">
              <a:spcAft>
                <a:spcPts val="600"/>
              </a:spcAft>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beforeGroupA</a:t>
            </a:r>
            <a:r>
              <a:rPr lang="en-US" dirty="0">
                <a:latin typeface="Courier New" panose="02070309020205020404" pitchFamily="49" charset="0"/>
                <a:cs typeface="Courier New" panose="02070309020205020404" pitchFamily="49" charset="0"/>
              </a:rPr>
              <a:t>() {</a:t>
            </a:r>
          </a:p>
          <a:p>
            <a:pPr marL="636588" lvl="3" indent="0">
              <a:spcAft>
                <a:spcPts val="600"/>
              </a:spcAft>
              <a:buNone/>
            </a:pPr>
            <a:r>
              <a:rPr lang="en-US" dirty="0">
                <a:latin typeface="Courier New" panose="02070309020205020404" pitchFamily="49" charset="0"/>
                <a:cs typeface="Courier New" panose="02070309020205020404" pitchFamily="49" charset="0"/>
              </a:rPr>
              <a:t>        // logic before specific test method runs</a:t>
            </a:r>
          </a:p>
          <a:p>
            <a:pPr marL="636588" lvl="3" indent="0">
              <a:spcAft>
                <a:spcPts val="600"/>
              </a:spcAft>
              <a:buNone/>
            </a:pPr>
            <a:r>
              <a:rPr lang="en-US" dirty="0">
                <a:latin typeface="Courier New" panose="02070309020205020404" pitchFamily="49" charset="0"/>
                <a:cs typeface="Courier New" panose="02070309020205020404" pitchFamily="49" charset="0"/>
              </a:rPr>
              <a:t>    }</a:t>
            </a:r>
          </a:p>
          <a:p>
            <a:pPr lvl="1">
              <a:spcAft>
                <a:spcPts val="600"/>
              </a:spcAft>
            </a:pPr>
            <a:r>
              <a:rPr lang="en-US" dirty="0"/>
              <a:t>@</a:t>
            </a:r>
            <a:r>
              <a:rPr lang="en-US" dirty="0" err="1"/>
              <a:t>AfterGroups</a:t>
            </a:r>
            <a:r>
              <a:rPr lang="en-US" dirty="0"/>
              <a:t> Annotation:</a:t>
            </a:r>
          </a:p>
          <a:p>
            <a:pPr lvl="2">
              <a:spcAft>
                <a:spcPts val="600"/>
              </a:spcAft>
            </a:pPr>
            <a:r>
              <a:rPr lang="en-US" dirty="0"/>
              <a:t> Used to specify a method that should run after the execution of a specific group of test methods</a:t>
            </a:r>
          </a:p>
          <a:p>
            <a:pPr lvl="2">
              <a:spcAft>
                <a:spcPts val="600"/>
              </a:spcAft>
            </a:pPr>
            <a:r>
              <a:rPr lang="en-US" dirty="0"/>
              <a:t>Example</a:t>
            </a:r>
          </a:p>
          <a:p>
            <a:pPr marL="636588" lvl="3" indent="0">
              <a:spcAft>
                <a:spcPts val="600"/>
              </a:spcAft>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AfterMethod</a:t>
            </a:r>
            <a:endParaRPr lang="en-US" dirty="0">
              <a:latin typeface="Courier New" panose="02070309020205020404" pitchFamily="49" charset="0"/>
              <a:cs typeface="Courier New" panose="02070309020205020404" pitchFamily="49" charset="0"/>
            </a:endParaRPr>
          </a:p>
          <a:p>
            <a:pPr marL="636588" lvl="3" indent="0">
              <a:spcAft>
                <a:spcPts val="600"/>
              </a:spcAft>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afterGroupA</a:t>
            </a:r>
            <a:r>
              <a:rPr lang="en-US" dirty="0">
                <a:latin typeface="Courier New" panose="02070309020205020404" pitchFamily="49" charset="0"/>
                <a:cs typeface="Courier New" panose="02070309020205020404" pitchFamily="49" charset="0"/>
              </a:rPr>
              <a:t> () {</a:t>
            </a:r>
          </a:p>
          <a:p>
            <a:pPr marL="636588" lvl="3" indent="0">
              <a:spcAft>
                <a:spcPts val="600"/>
              </a:spcAft>
              <a:buNone/>
            </a:pPr>
            <a:r>
              <a:rPr lang="en-US" dirty="0">
                <a:latin typeface="Courier New" panose="02070309020205020404" pitchFamily="49" charset="0"/>
                <a:cs typeface="Courier New" panose="02070309020205020404" pitchFamily="49" charset="0"/>
              </a:rPr>
              <a:t> // logic after specific test method runs}</a:t>
            </a:r>
          </a:p>
        </p:txBody>
      </p:sp>
    </p:spTree>
    <p:extLst>
      <p:ext uri="{BB962C8B-B14F-4D97-AF65-F5344CB8AC3E}">
        <p14:creationId xmlns:p14="http://schemas.microsoft.com/office/powerpoint/2010/main" val="742961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p:txBody>
          <a:bodyPr/>
          <a:lstStyle/>
          <a:p>
            <a:r>
              <a:rPr lang="en-US"/>
              <a:t>What did You Grasp?</a:t>
            </a:r>
          </a:p>
        </p:txBody>
      </p:sp>
      <p:sp>
        <p:nvSpPr>
          <p:cNvPr id="307" name="Google Shape;307;p38"/>
          <p:cNvSpPr txBox="1">
            <a:spLocks noGrp="1"/>
          </p:cNvSpPr>
          <p:nvPr>
            <p:ph type="body" idx="24"/>
          </p:nvPr>
        </p:nvSpPr>
        <p:spPr>
          <a:xfrm>
            <a:off x="4808538" y="1852613"/>
            <a:ext cx="6691312" cy="3749675"/>
          </a:xfrm>
        </p:spPr>
        <p:txBody>
          <a:bodyPr/>
          <a:lstStyle/>
          <a:p>
            <a:pPr marL="342900" indent="-342900">
              <a:buFont typeface="+mj-lt"/>
              <a:buAutoNum type="arabicPeriod"/>
            </a:pPr>
            <a:r>
              <a:rPr lang="en-US" dirty="0" err="1"/>
              <a:t>TestNG</a:t>
            </a:r>
            <a:r>
              <a:rPr lang="en-US" dirty="0"/>
              <a:t> annotations helps in ____ ?</a:t>
            </a:r>
          </a:p>
          <a:p>
            <a:pPr marL="342900" indent="-342900">
              <a:buFont typeface="+mj-lt"/>
              <a:buAutoNum type="arabicPeriod"/>
            </a:pPr>
            <a:endParaRPr lang="en-US" dirty="0"/>
          </a:p>
          <a:p>
            <a:pPr marL="800100" lvl="1" indent="-444500">
              <a:buFont typeface="+mj-lt"/>
              <a:buAutoNum type="alphaUcPeriod"/>
            </a:pPr>
            <a:r>
              <a:rPr lang="en-US" b="1" dirty="0"/>
              <a:t>Controlling the flow of the test suite</a:t>
            </a:r>
          </a:p>
          <a:p>
            <a:pPr marL="800100" lvl="1" indent="-444500">
              <a:buFont typeface="+mj-lt"/>
              <a:buAutoNum type="alphaUcPeriod"/>
            </a:pPr>
            <a:r>
              <a:rPr lang="en-US" b="1" dirty="0"/>
              <a:t>Setting up preconditions </a:t>
            </a:r>
          </a:p>
          <a:p>
            <a:pPr marL="800100" lvl="1" indent="-444500">
              <a:buFont typeface="+mj-lt"/>
              <a:buAutoNum type="alphaUcPeriod"/>
            </a:pPr>
            <a:r>
              <a:rPr lang="en-US" b="1" dirty="0"/>
              <a:t>Performing actions after test execution</a:t>
            </a:r>
          </a:p>
          <a:p>
            <a:pPr marL="800100" lvl="1" indent="-444500">
              <a:buFont typeface="+mj-lt"/>
              <a:buAutoNum type="alphaUcPeriod"/>
            </a:pPr>
            <a:r>
              <a:rPr lang="en-US" b="1" dirty="0"/>
              <a:t>All of the above</a:t>
            </a:r>
          </a:p>
          <a:p>
            <a:endParaRPr lang="en-US" dirty="0"/>
          </a:p>
        </p:txBody>
      </p:sp>
    </p:spTree>
    <p:extLst>
      <p:ext uri="{BB962C8B-B14F-4D97-AF65-F5344CB8AC3E}">
        <p14:creationId xmlns:p14="http://schemas.microsoft.com/office/powerpoint/2010/main" val="3041171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Topics</a:t>
            </a:r>
            <a:endParaRPr lang="en-IN" dirty="0"/>
          </a:p>
        </p:txBody>
      </p:sp>
      <p:sp>
        <p:nvSpPr>
          <p:cNvPr id="3" name="Text Placeholder 2"/>
          <p:cNvSpPr>
            <a:spLocks noGrp="1"/>
          </p:cNvSpPr>
          <p:nvPr>
            <p:ph type="body" sz="quarter" idx="24"/>
          </p:nvPr>
        </p:nvSpPr>
        <p:spPr/>
        <p:txBody>
          <a:bodyPr/>
          <a:lstStyle/>
          <a:p>
            <a:pPr lvl="1"/>
            <a:r>
              <a:rPr lang="en-US" dirty="0"/>
              <a:t>Advanced Test Automation Techniques</a:t>
            </a:r>
          </a:p>
          <a:p>
            <a:pPr lvl="2"/>
            <a:r>
              <a:rPr lang="en-US" dirty="0" err="1"/>
              <a:t>Behaviour</a:t>
            </a:r>
            <a:r>
              <a:rPr lang="en-US" dirty="0"/>
              <a:t>-Driven Development (BDD) with Cucumber</a:t>
            </a:r>
          </a:p>
          <a:p>
            <a:pPr lvl="2"/>
            <a:r>
              <a:rPr lang="en-US" dirty="0"/>
              <a:t>Data-Driven Testing: framework, benefits and limitations</a:t>
            </a:r>
          </a:p>
          <a:p>
            <a:pPr lvl="2"/>
            <a:r>
              <a:rPr lang="en-US" dirty="0"/>
              <a:t>Keyword driven test framework, benefits and limitations</a:t>
            </a:r>
          </a:p>
          <a:p>
            <a:pPr lvl="2"/>
            <a:r>
              <a:rPr lang="en-US" dirty="0"/>
              <a:t>Hybrid driven test framework, benefits and limitations</a:t>
            </a:r>
          </a:p>
          <a:p>
            <a:pPr lvl="2"/>
            <a:r>
              <a:rPr lang="en-US" dirty="0"/>
              <a:t>Developing hybrid framework for web application</a:t>
            </a:r>
          </a:p>
          <a:p>
            <a:pPr lvl="1"/>
            <a:r>
              <a:rPr lang="en-US" dirty="0"/>
              <a:t>Continuous Integration and Continuous Delivery (CI/CD)</a:t>
            </a:r>
          </a:p>
          <a:p>
            <a:pPr lvl="2"/>
            <a:r>
              <a:rPr lang="en-US" dirty="0"/>
              <a:t>Integrating Test Automation in CI/CD Pipelines with Jenkins</a:t>
            </a:r>
          </a:p>
          <a:p>
            <a:pPr lvl="2"/>
            <a:r>
              <a:rPr lang="en-US" dirty="0"/>
              <a:t>Integrating Test Automation in CI/CD Pipelines with </a:t>
            </a:r>
            <a:r>
              <a:rPr lang="en-US" dirty="0" err="1"/>
              <a:t>GitLab</a:t>
            </a:r>
            <a:r>
              <a:rPr lang="en-US" dirty="0"/>
              <a:t> CI</a:t>
            </a:r>
            <a:endParaRPr lang="en-IN" dirty="0"/>
          </a:p>
        </p:txBody>
      </p:sp>
      <p:pic>
        <p:nvPicPr>
          <p:cNvPr id="4" name="Picture 3">
            <a:extLst>
              <a:ext uri="{FF2B5EF4-FFF2-40B4-BE49-F238E27FC236}">
                <a16:creationId xmlns:a16="http://schemas.microsoft.com/office/drawing/2014/main" id="{71B936D1-0957-4038-AD1C-9B3E58791E2F}"/>
              </a:ext>
            </a:extLst>
          </p:cNvPr>
          <p:cNvPicPr>
            <a:picLocks noChangeAspect="1"/>
          </p:cNvPicPr>
          <p:nvPr/>
        </p:nvPicPr>
        <p:blipFill>
          <a:blip r:embed="rId2">
            <a:duotone>
              <a:schemeClr val="accent1">
                <a:shade val="45000"/>
                <a:satMod val="135000"/>
              </a:schemeClr>
              <a:prstClr val="white"/>
            </a:duotone>
          </a:blip>
          <a:stretch>
            <a:fillRect/>
          </a:stretch>
        </p:blipFill>
        <p:spPr>
          <a:xfrm>
            <a:off x="7881430" y="2753714"/>
            <a:ext cx="3712675" cy="3571007"/>
          </a:xfrm>
          <a:prstGeom prst="rect">
            <a:avLst/>
          </a:prstGeom>
        </p:spPr>
      </p:pic>
    </p:spTree>
    <p:extLst>
      <p:ext uri="{BB962C8B-B14F-4D97-AF65-F5344CB8AC3E}">
        <p14:creationId xmlns:p14="http://schemas.microsoft.com/office/powerpoint/2010/main" val="1946642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9"/>
          <p:cNvSpPr txBox="1">
            <a:spLocks noGrp="1"/>
          </p:cNvSpPr>
          <p:nvPr>
            <p:ph type="title"/>
          </p:nvPr>
        </p:nvSpPr>
        <p:spPr/>
        <p:txBody>
          <a:bodyPr/>
          <a:lstStyle/>
          <a:p>
            <a:r>
              <a:rPr lang="en-US"/>
              <a:t>What did You Grasp?</a:t>
            </a:r>
          </a:p>
        </p:txBody>
      </p:sp>
      <p:sp>
        <p:nvSpPr>
          <p:cNvPr id="314" name="Google Shape;314;p39"/>
          <p:cNvSpPr txBox="1">
            <a:spLocks noGrp="1"/>
          </p:cNvSpPr>
          <p:nvPr>
            <p:ph type="body" idx="24"/>
          </p:nvPr>
        </p:nvSpPr>
        <p:spPr>
          <a:xfrm>
            <a:off x="4808538" y="1852613"/>
            <a:ext cx="6691312" cy="3749675"/>
          </a:xfrm>
        </p:spPr>
        <p:txBody>
          <a:bodyPr/>
          <a:lstStyle/>
          <a:p>
            <a:pPr marL="342900" indent="-342900">
              <a:buFont typeface="+mj-lt"/>
              <a:buAutoNum type="arabicPeriod" startAt="2"/>
            </a:pPr>
            <a:r>
              <a:rPr lang="en-US" dirty="0"/>
              <a:t>Which </a:t>
            </a:r>
            <a:r>
              <a:rPr lang="en-US" dirty="0" err="1"/>
              <a:t>TestNG</a:t>
            </a:r>
            <a:r>
              <a:rPr lang="en-US" dirty="0"/>
              <a:t> annotation is used to indicate that a method should run before any test method belonging to the &lt;test&gt; tag runs? </a:t>
            </a:r>
          </a:p>
          <a:p>
            <a:pPr marL="720725" indent="-365125">
              <a:buFont typeface="+mj-lt"/>
              <a:buAutoNum type="arabicPeriod" startAt="2"/>
            </a:pPr>
            <a:endParaRPr lang="en-US" dirty="0"/>
          </a:p>
          <a:p>
            <a:pPr marL="720725" lvl="1" indent="-365125">
              <a:buFont typeface="+mj-lt"/>
              <a:buAutoNum type="alphaUcPeriod"/>
            </a:pPr>
            <a:r>
              <a:rPr lang="en-US" b="1" dirty="0"/>
              <a:t>@</a:t>
            </a:r>
            <a:r>
              <a:rPr lang="en-US" b="1" dirty="0" err="1"/>
              <a:t>BeforeTest</a:t>
            </a:r>
            <a:r>
              <a:rPr lang="en-US" b="1" dirty="0"/>
              <a:t> </a:t>
            </a:r>
          </a:p>
          <a:p>
            <a:pPr marL="720725" lvl="1" indent="-365125">
              <a:buFont typeface="+mj-lt"/>
              <a:buAutoNum type="alphaUcPeriod"/>
            </a:pPr>
            <a:r>
              <a:rPr lang="en-US" b="1" dirty="0"/>
              <a:t>@</a:t>
            </a:r>
            <a:r>
              <a:rPr lang="en-US" b="1" dirty="0" err="1"/>
              <a:t>BeforeMethod</a:t>
            </a:r>
            <a:r>
              <a:rPr lang="en-US" b="1" dirty="0"/>
              <a:t> </a:t>
            </a:r>
          </a:p>
          <a:p>
            <a:pPr marL="720725" lvl="1" indent="-365125">
              <a:buFont typeface="+mj-lt"/>
              <a:buAutoNum type="alphaUcPeriod"/>
            </a:pPr>
            <a:r>
              <a:rPr lang="en-US" b="1" dirty="0"/>
              <a:t>@</a:t>
            </a:r>
            <a:r>
              <a:rPr lang="en-US" b="1" dirty="0" err="1"/>
              <a:t>BeforeSuite</a:t>
            </a:r>
            <a:endParaRPr lang="en-US" b="1" dirty="0"/>
          </a:p>
          <a:p>
            <a:endParaRPr lang="en-US" dirty="0"/>
          </a:p>
          <a:p>
            <a:endParaRPr lang="en-US" dirty="0"/>
          </a:p>
        </p:txBody>
      </p:sp>
    </p:spTree>
    <p:extLst>
      <p:ext uri="{BB962C8B-B14F-4D97-AF65-F5344CB8AC3E}">
        <p14:creationId xmlns:p14="http://schemas.microsoft.com/office/powerpoint/2010/main" val="1974643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0"/>
          <p:cNvSpPr txBox="1">
            <a:spLocks noGrp="1"/>
          </p:cNvSpPr>
          <p:nvPr>
            <p:ph type="title"/>
          </p:nvPr>
        </p:nvSpPr>
        <p:spPr/>
        <p:txBody>
          <a:bodyPr/>
          <a:lstStyle/>
          <a:p>
            <a:r>
              <a:rPr lang="en-US"/>
              <a:t>What did You Grasp?</a:t>
            </a:r>
          </a:p>
        </p:txBody>
      </p:sp>
      <p:sp>
        <p:nvSpPr>
          <p:cNvPr id="321" name="Google Shape;321;p40"/>
          <p:cNvSpPr txBox="1">
            <a:spLocks noGrp="1"/>
          </p:cNvSpPr>
          <p:nvPr>
            <p:ph type="body" idx="24"/>
          </p:nvPr>
        </p:nvSpPr>
        <p:spPr/>
        <p:txBody>
          <a:bodyPr/>
          <a:lstStyle/>
          <a:p>
            <a:pPr marL="342900" indent="-342900">
              <a:buFont typeface="+mj-lt"/>
              <a:buAutoNum type="arabicPeriod" startAt="3"/>
            </a:pPr>
            <a:r>
              <a:rPr lang="en-US" dirty="0"/>
              <a:t>Which </a:t>
            </a:r>
            <a:r>
              <a:rPr lang="en-US" dirty="0" err="1"/>
              <a:t>TestNG</a:t>
            </a:r>
            <a:r>
              <a:rPr lang="en-US" dirty="0"/>
              <a:t> annotation is used to indicate that a method should run before each test method?</a:t>
            </a:r>
          </a:p>
          <a:p>
            <a:pPr marL="342900" indent="-342900">
              <a:buFont typeface="+mj-lt"/>
              <a:buAutoNum type="arabicPeriod" startAt="3"/>
            </a:pPr>
            <a:endParaRPr lang="en-US" dirty="0"/>
          </a:p>
          <a:p>
            <a:pPr marL="800100" lvl="1" indent="-444500">
              <a:buFont typeface="+mj-lt"/>
              <a:buAutoNum type="alphaUcPeriod"/>
            </a:pPr>
            <a:r>
              <a:rPr lang="en-US" b="1" dirty="0"/>
              <a:t>@</a:t>
            </a:r>
            <a:r>
              <a:rPr lang="en-US" b="1" dirty="0" err="1"/>
              <a:t>BeforeTest</a:t>
            </a:r>
            <a:r>
              <a:rPr lang="en-US" b="1" dirty="0"/>
              <a:t> </a:t>
            </a:r>
          </a:p>
          <a:p>
            <a:pPr marL="800100" lvl="1" indent="-444500">
              <a:buFont typeface="+mj-lt"/>
              <a:buAutoNum type="alphaUcPeriod"/>
            </a:pPr>
            <a:r>
              <a:rPr lang="en-US" b="1" dirty="0"/>
              <a:t>@</a:t>
            </a:r>
            <a:r>
              <a:rPr lang="en-US" b="1" dirty="0" err="1"/>
              <a:t>BeforeMethod</a:t>
            </a:r>
            <a:r>
              <a:rPr lang="en-US" b="1" dirty="0"/>
              <a:t> </a:t>
            </a:r>
          </a:p>
          <a:p>
            <a:pPr marL="800100" lvl="1" indent="-444500">
              <a:buFont typeface="+mj-lt"/>
              <a:buAutoNum type="alphaUcPeriod"/>
            </a:pPr>
            <a:r>
              <a:rPr lang="en-US" b="1" dirty="0"/>
              <a:t>@</a:t>
            </a:r>
            <a:r>
              <a:rPr lang="en-US" b="1" dirty="0" err="1"/>
              <a:t>BeforeSuite</a:t>
            </a:r>
            <a:endParaRPr lang="en-US" b="1" dirty="0"/>
          </a:p>
          <a:p>
            <a:pPr lvl="1"/>
            <a:endParaRPr lang="en-US" dirty="0"/>
          </a:p>
          <a:p>
            <a:endParaRPr lang="en-US" dirty="0"/>
          </a:p>
          <a:p>
            <a:endParaRPr lang="en-US" dirty="0"/>
          </a:p>
        </p:txBody>
      </p:sp>
    </p:spTree>
    <p:extLst>
      <p:ext uri="{BB962C8B-B14F-4D97-AF65-F5344CB8AC3E}">
        <p14:creationId xmlns:p14="http://schemas.microsoft.com/office/powerpoint/2010/main" val="3687427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1"/>
          <p:cNvSpPr txBox="1">
            <a:spLocks noGrp="1"/>
          </p:cNvSpPr>
          <p:nvPr>
            <p:ph type="title"/>
          </p:nvPr>
        </p:nvSpPr>
        <p:spPr/>
        <p:txBody>
          <a:bodyPr/>
          <a:lstStyle/>
          <a:p>
            <a:r>
              <a:rPr lang="en-US"/>
              <a:t>What did You Grasp?</a:t>
            </a:r>
          </a:p>
        </p:txBody>
      </p:sp>
      <p:sp>
        <p:nvSpPr>
          <p:cNvPr id="328" name="Google Shape;328;p41"/>
          <p:cNvSpPr txBox="1">
            <a:spLocks noGrp="1"/>
          </p:cNvSpPr>
          <p:nvPr>
            <p:ph type="body" idx="24"/>
          </p:nvPr>
        </p:nvSpPr>
        <p:spPr/>
        <p:txBody>
          <a:bodyPr/>
          <a:lstStyle/>
          <a:p>
            <a:pPr marL="342900" indent="-342900">
              <a:buFont typeface="+mj-lt"/>
              <a:buAutoNum type="arabicPeriod" startAt="4"/>
            </a:pPr>
            <a:r>
              <a:rPr lang="en-US" dirty="0"/>
              <a:t>Which </a:t>
            </a:r>
            <a:r>
              <a:rPr lang="en-US" dirty="0" err="1"/>
              <a:t>TestNG</a:t>
            </a:r>
            <a:r>
              <a:rPr lang="en-US" dirty="0"/>
              <a:t> annotation is used to indicate that a method should run before all tests in a suite?</a:t>
            </a:r>
          </a:p>
          <a:p>
            <a:pPr marL="342900" indent="-342900">
              <a:buFont typeface="+mj-lt"/>
              <a:buAutoNum type="arabicPeriod" startAt="4"/>
            </a:pPr>
            <a:endParaRPr lang="en-US" dirty="0"/>
          </a:p>
          <a:p>
            <a:pPr marL="800100" lvl="1" indent="-444500">
              <a:buFont typeface="+mj-lt"/>
              <a:buAutoNum type="alphaUcPeriod"/>
            </a:pPr>
            <a:r>
              <a:rPr lang="en-US" b="1" dirty="0"/>
              <a:t>@</a:t>
            </a:r>
            <a:r>
              <a:rPr lang="en-US" b="1" dirty="0" err="1"/>
              <a:t>BeforeTest</a:t>
            </a:r>
            <a:r>
              <a:rPr lang="en-US" b="1" dirty="0"/>
              <a:t> </a:t>
            </a:r>
          </a:p>
          <a:p>
            <a:pPr marL="800100" lvl="1" indent="-444500">
              <a:buFont typeface="+mj-lt"/>
              <a:buAutoNum type="alphaUcPeriod"/>
            </a:pPr>
            <a:r>
              <a:rPr lang="en-US" b="1" dirty="0"/>
              <a:t>@</a:t>
            </a:r>
            <a:r>
              <a:rPr lang="en-US" b="1" dirty="0" err="1"/>
              <a:t>BeforeMethod</a:t>
            </a:r>
            <a:r>
              <a:rPr lang="en-US" b="1" dirty="0"/>
              <a:t> </a:t>
            </a:r>
          </a:p>
          <a:p>
            <a:pPr marL="800100" lvl="1" indent="-444500">
              <a:buFont typeface="+mj-lt"/>
              <a:buAutoNum type="alphaUcPeriod"/>
            </a:pPr>
            <a:r>
              <a:rPr lang="en-US" b="1" dirty="0"/>
              <a:t>@</a:t>
            </a:r>
            <a:r>
              <a:rPr lang="en-US" b="1" dirty="0" err="1"/>
              <a:t>BeforeSuite</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619636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2"/>
          <p:cNvSpPr txBox="1">
            <a:spLocks noGrp="1"/>
          </p:cNvSpPr>
          <p:nvPr>
            <p:ph type="title"/>
          </p:nvPr>
        </p:nvSpPr>
        <p:spPr/>
        <p:txBody>
          <a:bodyPr/>
          <a:lstStyle/>
          <a:p>
            <a:r>
              <a:rPr lang="en-US"/>
              <a:t>TestNG Assertions</a:t>
            </a:r>
          </a:p>
        </p:txBody>
      </p:sp>
      <p:sp>
        <p:nvSpPr>
          <p:cNvPr id="335" name="Google Shape;335;p42"/>
          <p:cNvSpPr txBox="1">
            <a:spLocks noGrp="1"/>
          </p:cNvSpPr>
          <p:nvPr>
            <p:ph type="body" idx="24"/>
          </p:nvPr>
        </p:nvSpPr>
        <p:spPr>
          <a:xfrm>
            <a:off x="514350" y="1304925"/>
            <a:ext cx="10274300" cy="4840288"/>
          </a:xfrm>
        </p:spPr>
        <p:txBody>
          <a:bodyPr/>
          <a:lstStyle/>
          <a:p>
            <a:r>
              <a:rPr lang="en-US" dirty="0" err="1"/>
              <a:t>TestNG</a:t>
            </a:r>
            <a:r>
              <a:rPr lang="en-US" dirty="0"/>
              <a:t> assertions: </a:t>
            </a:r>
          </a:p>
          <a:p>
            <a:pPr lvl="1"/>
            <a:r>
              <a:rPr lang="en-US" dirty="0"/>
              <a:t>Are used to validate the expected outcome of a test. </a:t>
            </a:r>
          </a:p>
          <a:p>
            <a:pPr lvl="1"/>
            <a:r>
              <a:rPr lang="en-US" dirty="0"/>
              <a:t>Done by comparing the actual result with the expected result</a:t>
            </a:r>
          </a:p>
        </p:txBody>
      </p:sp>
      <p:grpSp>
        <p:nvGrpSpPr>
          <p:cNvPr id="12" name="Group 11"/>
          <p:cNvGrpSpPr/>
          <p:nvPr/>
        </p:nvGrpSpPr>
        <p:grpSpPr>
          <a:xfrm>
            <a:off x="4970837" y="3141583"/>
            <a:ext cx="6340827" cy="2592752"/>
            <a:chOff x="2748845" y="3059287"/>
            <a:chExt cx="6340827" cy="2592752"/>
          </a:xfrm>
        </p:grpSpPr>
        <p:sp>
          <p:nvSpPr>
            <p:cNvPr id="5" name="Rounded Rectangle 4"/>
            <p:cNvSpPr/>
            <p:nvPr/>
          </p:nvSpPr>
          <p:spPr>
            <a:xfrm>
              <a:off x="4377104" y="3059287"/>
              <a:ext cx="3300984" cy="9292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dirty="0">
                  <a:solidFill>
                    <a:schemeClr val="tx1"/>
                  </a:solidFill>
                  <a:latin typeface="Arial" panose="020B0604020202020204" pitchFamily="34" charset="0"/>
                  <a:cs typeface="Arial" panose="020B0604020202020204" pitchFamily="34" charset="0"/>
                </a:rPr>
                <a:t>Types of Assertion </a:t>
              </a:r>
            </a:p>
          </p:txBody>
        </p:sp>
        <p:sp>
          <p:nvSpPr>
            <p:cNvPr id="9" name="Rounded Rectangle 8"/>
            <p:cNvSpPr/>
            <p:nvPr/>
          </p:nvSpPr>
          <p:spPr>
            <a:xfrm>
              <a:off x="2748845" y="4722812"/>
              <a:ext cx="2737555" cy="92922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2400" dirty="0">
                  <a:solidFill>
                    <a:schemeClr val="tx1"/>
                  </a:solidFill>
                  <a:latin typeface="Arial" panose="020B0604020202020204" pitchFamily="34" charset="0"/>
                  <a:cs typeface="Arial" panose="020B0604020202020204" pitchFamily="34" charset="0"/>
                </a:rPr>
                <a:t>Hard Assertion </a:t>
              </a:r>
            </a:p>
          </p:txBody>
        </p:sp>
        <p:sp>
          <p:nvSpPr>
            <p:cNvPr id="10" name="Rounded Rectangle 9"/>
            <p:cNvSpPr/>
            <p:nvPr/>
          </p:nvSpPr>
          <p:spPr>
            <a:xfrm>
              <a:off x="6352117" y="4722812"/>
              <a:ext cx="2737555" cy="929227"/>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2400" dirty="0">
                  <a:solidFill>
                    <a:schemeClr val="tx1"/>
                  </a:solidFill>
                  <a:latin typeface="Arial" panose="020B0604020202020204" pitchFamily="34" charset="0"/>
                  <a:cs typeface="Arial" panose="020B0604020202020204" pitchFamily="34" charset="0"/>
                </a:rPr>
                <a:t>Soft Assertion </a:t>
              </a:r>
            </a:p>
          </p:txBody>
        </p:sp>
        <p:cxnSp>
          <p:nvCxnSpPr>
            <p:cNvPr id="7" name="Elbow Connector 6"/>
            <p:cNvCxnSpPr>
              <a:stCxn id="5" idx="2"/>
              <a:endCxn id="9" idx="0"/>
            </p:cNvCxnSpPr>
            <p:nvPr/>
          </p:nvCxnSpPr>
          <p:spPr>
            <a:xfrm rot="5400000">
              <a:off x="4705461" y="3400677"/>
              <a:ext cx="734298" cy="1909973"/>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5" idx="2"/>
              <a:endCxn id="10" idx="0"/>
            </p:cNvCxnSpPr>
            <p:nvPr/>
          </p:nvCxnSpPr>
          <p:spPr>
            <a:xfrm rot="16200000" flipH="1">
              <a:off x="6507096" y="3509013"/>
              <a:ext cx="734298" cy="1693299"/>
            </a:xfrm>
            <a:prstGeom prst="bentConnector3">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0379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3"/>
          <p:cNvSpPr txBox="1">
            <a:spLocks noGrp="1"/>
          </p:cNvSpPr>
          <p:nvPr>
            <p:ph type="title"/>
          </p:nvPr>
        </p:nvSpPr>
        <p:spPr/>
        <p:txBody>
          <a:bodyPr/>
          <a:lstStyle/>
          <a:p>
            <a:r>
              <a:rPr lang="en-US"/>
              <a:t>Hard Assertion</a:t>
            </a:r>
          </a:p>
        </p:txBody>
      </p:sp>
      <p:sp>
        <p:nvSpPr>
          <p:cNvPr id="342" name="Google Shape;342;p43"/>
          <p:cNvSpPr txBox="1">
            <a:spLocks noGrp="1"/>
          </p:cNvSpPr>
          <p:nvPr>
            <p:ph type="body" idx="24"/>
          </p:nvPr>
        </p:nvSpPr>
        <p:spPr>
          <a:xfrm>
            <a:off x="514350" y="1304925"/>
            <a:ext cx="10274300" cy="4840288"/>
          </a:xfrm>
        </p:spPr>
        <p:txBody>
          <a:bodyPr/>
          <a:lstStyle/>
          <a:p>
            <a:r>
              <a:rPr lang="en-US" dirty="0"/>
              <a:t>Hard Assertions in </a:t>
            </a:r>
            <a:r>
              <a:rPr lang="en-US" dirty="0" err="1"/>
              <a:t>TestNG</a:t>
            </a:r>
            <a:r>
              <a:rPr lang="en-US" dirty="0"/>
              <a:t> are:</a:t>
            </a:r>
          </a:p>
          <a:p>
            <a:pPr lvl="1"/>
            <a:r>
              <a:rPr lang="en-US" dirty="0"/>
              <a:t>Stops the execution of the test as assertion failure occurs.</a:t>
            </a:r>
          </a:p>
          <a:p>
            <a:pPr lvl="1"/>
            <a:r>
              <a:rPr lang="en-US" dirty="0"/>
              <a:t>If a hard assertion is applied and an assertion statement fails then: </a:t>
            </a:r>
          </a:p>
          <a:p>
            <a:pPr lvl="2"/>
            <a:r>
              <a:rPr lang="en-US" dirty="0" err="1"/>
              <a:t>TestNG</a:t>
            </a:r>
            <a:r>
              <a:rPr lang="en-US" dirty="0"/>
              <a:t> throws an exception immediately</a:t>
            </a:r>
          </a:p>
          <a:p>
            <a:pPr lvl="2"/>
            <a:r>
              <a:rPr lang="en-US" dirty="0"/>
              <a:t>Terminates the further execution of the same test case</a:t>
            </a:r>
          </a:p>
          <a:p>
            <a:pPr lvl="2"/>
            <a:r>
              <a:rPr lang="en-US" dirty="0"/>
              <a:t>Continues with the next test case in the test suite</a:t>
            </a:r>
          </a:p>
          <a:p>
            <a:pPr lvl="1"/>
            <a:r>
              <a:rPr lang="en-US" dirty="0"/>
              <a:t>Primary class for hard assertions in </a:t>
            </a:r>
            <a:r>
              <a:rPr lang="en-US" dirty="0" err="1"/>
              <a:t>TestNG</a:t>
            </a:r>
            <a:r>
              <a:rPr lang="en-US" dirty="0"/>
              <a:t> is Assert.</a:t>
            </a:r>
          </a:p>
          <a:p>
            <a:pPr lvl="1"/>
            <a:endParaRPr lang="en-US" dirty="0"/>
          </a:p>
        </p:txBody>
      </p:sp>
    </p:spTree>
    <p:extLst>
      <p:ext uri="{BB962C8B-B14F-4D97-AF65-F5344CB8AC3E}">
        <p14:creationId xmlns:p14="http://schemas.microsoft.com/office/powerpoint/2010/main" val="1978563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4"/>
          <p:cNvSpPr txBox="1">
            <a:spLocks noGrp="1"/>
          </p:cNvSpPr>
          <p:nvPr>
            <p:ph type="title"/>
          </p:nvPr>
        </p:nvSpPr>
        <p:spPr/>
        <p:txBody>
          <a:bodyPr/>
          <a:lstStyle/>
          <a:p>
            <a:r>
              <a:rPr lang="en-US"/>
              <a:t>Hard Assertion Example</a:t>
            </a:r>
          </a:p>
        </p:txBody>
      </p:sp>
      <p:sp>
        <p:nvSpPr>
          <p:cNvPr id="348" name="Google Shape;348;p44"/>
          <p:cNvSpPr txBox="1">
            <a:spLocks noGrp="1"/>
          </p:cNvSpPr>
          <p:nvPr>
            <p:ph type="body" idx="24"/>
          </p:nvPr>
        </p:nvSpPr>
        <p:spPr>
          <a:xfrm>
            <a:off x="514350" y="1304925"/>
            <a:ext cx="10274300" cy="4840288"/>
          </a:xfrm>
        </p:spPr>
        <p:txBody>
          <a:bodyPr/>
          <a:lstStyle/>
          <a:p>
            <a:r>
              <a:rPr lang="en-US" dirty="0"/>
              <a:t>The following code snippet displays an example of hard assertion: </a:t>
            </a:r>
          </a:p>
          <a:p>
            <a:pPr marL="276225" lvl="2" indent="0">
              <a:spcAft>
                <a:spcPts val="600"/>
              </a:spcAft>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org.TestNG.Assert</a:t>
            </a:r>
            <a:r>
              <a:rPr lang="en-US" dirty="0">
                <a:latin typeface="Courier New" panose="02070309020205020404" pitchFamily="49" charset="0"/>
                <a:cs typeface="Courier New" panose="02070309020205020404" pitchFamily="49" charset="0"/>
              </a:rPr>
              <a:t>;</a:t>
            </a:r>
          </a:p>
          <a:p>
            <a:pPr marL="276225" lvl="2" indent="0">
              <a:spcAft>
                <a:spcPts val="600"/>
              </a:spcAft>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org.TestNG.annotations.Test</a:t>
            </a:r>
            <a:r>
              <a:rPr lang="en-US" dirty="0">
                <a:latin typeface="Courier New" panose="02070309020205020404" pitchFamily="49" charset="0"/>
                <a:cs typeface="Courier New" panose="02070309020205020404" pitchFamily="49" charset="0"/>
              </a:rPr>
              <a:t>;</a:t>
            </a:r>
          </a:p>
          <a:p>
            <a:pPr marL="276225" lvl="2" indent="0">
              <a:spcAft>
                <a:spcPts val="600"/>
              </a:spcAft>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HardAssertionExample</a:t>
            </a:r>
            <a:r>
              <a:rPr lang="en-US" dirty="0">
                <a:latin typeface="Courier New" panose="02070309020205020404" pitchFamily="49" charset="0"/>
                <a:cs typeface="Courier New" panose="02070309020205020404" pitchFamily="49" charset="0"/>
              </a:rPr>
              <a:t> {</a:t>
            </a:r>
          </a:p>
          <a:p>
            <a:pPr marL="276225" lvl="2" indent="0">
              <a:spcAft>
                <a:spcPts val="600"/>
              </a:spcAft>
              <a:buNone/>
            </a:pPr>
            <a:r>
              <a:rPr lang="en-US" dirty="0">
                <a:latin typeface="Courier New" panose="02070309020205020404" pitchFamily="49" charset="0"/>
                <a:cs typeface="Courier New" panose="02070309020205020404" pitchFamily="49" charset="0"/>
              </a:rPr>
              <a:t>    @Test</a:t>
            </a:r>
          </a:p>
          <a:p>
            <a:pPr marL="276225" lvl="2" indent="0">
              <a:spcAft>
                <a:spcPts val="600"/>
              </a:spcAft>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testHardAssertions</a:t>
            </a:r>
            <a:r>
              <a:rPr lang="en-US" dirty="0">
                <a:latin typeface="Courier New" panose="02070309020205020404" pitchFamily="49" charset="0"/>
                <a:cs typeface="Courier New" panose="02070309020205020404" pitchFamily="49" charset="0"/>
              </a:rPr>
              <a:t>() {</a:t>
            </a:r>
          </a:p>
          <a:p>
            <a:pPr marL="276225" lvl="2" indent="0">
              <a:spcAft>
                <a:spcPts val="600"/>
              </a:spcAft>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actualString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TestNG</a:t>
            </a:r>
            <a:r>
              <a:rPr lang="en-US" dirty="0">
                <a:latin typeface="Courier New" panose="02070309020205020404" pitchFamily="49" charset="0"/>
                <a:cs typeface="Courier New" panose="02070309020205020404" pitchFamily="49" charset="0"/>
              </a:rPr>
              <a:t> is best";</a:t>
            </a:r>
          </a:p>
          <a:p>
            <a:pPr marL="276225" lvl="2" indent="0">
              <a:spcAft>
                <a:spcPts val="600"/>
              </a:spcAft>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expectedString</a:t>
            </a:r>
            <a:r>
              <a:rPr lang="en-US" dirty="0">
                <a:latin typeface="Courier New" panose="02070309020205020404" pitchFamily="49" charset="0"/>
                <a:cs typeface="Courier New" panose="02070309020205020404" pitchFamily="49" charset="0"/>
              </a:rPr>
              <a:t> = " </a:t>
            </a:r>
            <a:r>
              <a:rPr lang="en-US" dirty="0" err="1">
                <a:latin typeface="Courier New" panose="02070309020205020404" pitchFamily="49" charset="0"/>
                <a:cs typeface="Courier New" panose="02070309020205020404" pitchFamily="49" charset="0"/>
              </a:rPr>
              <a:t>TestNG</a:t>
            </a:r>
            <a:r>
              <a:rPr lang="en-US" dirty="0">
                <a:latin typeface="Courier New" panose="02070309020205020404" pitchFamily="49" charset="0"/>
                <a:cs typeface="Courier New" panose="02070309020205020404" pitchFamily="49" charset="0"/>
              </a:rPr>
              <a:t> is best";</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actualNumber</a:t>
            </a:r>
            <a:r>
              <a:rPr lang="en-US" dirty="0">
                <a:latin typeface="Courier New" panose="02070309020205020404" pitchFamily="49" charset="0"/>
                <a:cs typeface="Courier New" panose="02070309020205020404" pitchFamily="49" charset="0"/>
              </a:rPr>
              <a:t> = 7782;</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expectedNumber</a:t>
            </a:r>
            <a:r>
              <a:rPr lang="en-US" dirty="0">
                <a:latin typeface="Courier New" panose="02070309020205020404" pitchFamily="49" charset="0"/>
                <a:cs typeface="Courier New" panose="02070309020205020404" pitchFamily="49" charset="0"/>
              </a:rPr>
              <a:t> = 7782;</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Assert.assertEquals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actualString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expectedString</a:t>
            </a:r>
            <a:r>
              <a:rPr lang="en-US" dirty="0">
                <a:latin typeface="Courier New" panose="02070309020205020404" pitchFamily="49" charset="0"/>
                <a:cs typeface="Courier New" panose="02070309020205020404" pitchFamily="49" charset="0"/>
              </a:rPr>
              <a:t>, "Failed");</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Assert.assertEquals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actualNumber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expectedNumber</a:t>
            </a:r>
            <a:r>
              <a:rPr lang="en-US" dirty="0">
                <a:latin typeface="Courier New" panose="02070309020205020404" pitchFamily="49" charset="0"/>
                <a:cs typeface="Courier New" panose="02070309020205020404" pitchFamily="49" charset="0"/>
              </a:rPr>
              <a:t>, "Failed");</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("Test Completed");</a:t>
            </a:r>
          </a:p>
          <a:p>
            <a:pPr marL="276225" lvl="2" indent="0">
              <a:spcAft>
                <a:spcPts val="600"/>
              </a:spcAft>
              <a:buNone/>
            </a:pPr>
            <a:r>
              <a:rPr lang="en-US" dirty="0">
                <a:latin typeface="Courier New" panose="02070309020205020404" pitchFamily="49" charset="0"/>
                <a:cs typeface="Courier New" panose="02070309020205020404" pitchFamily="49" charset="0"/>
              </a:rPr>
              <a:t>    }</a:t>
            </a:r>
          </a:p>
          <a:p>
            <a:pPr marL="276225" lvl="2" indent="0">
              <a:spcAft>
                <a:spcPts val="600"/>
              </a:spcAft>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5964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p:txBody>
          <a:bodyPr/>
          <a:lstStyle/>
          <a:p>
            <a:r>
              <a:rPr lang="en-US"/>
              <a:t>Soft Assertion</a:t>
            </a:r>
          </a:p>
        </p:txBody>
      </p:sp>
      <p:sp>
        <p:nvSpPr>
          <p:cNvPr id="354" name="Google Shape;354;p45"/>
          <p:cNvSpPr txBox="1">
            <a:spLocks noGrp="1"/>
          </p:cNvSpPr>
          <p:nvPr>
            <p:ph type="body" idx="24"/>
          </p:nvPr>
        </p:nvSpPr>
        <p:spPr>
          <a:xfrm>
            <a:off x="514350" y="1304925"/>
            <a:ext cx="10274300" cy="4840288"/>
          </a:xfrm>
        </p:spPr>
        <p:txBody>
          <a:bodyPr/>
          <a:lstStyle/>
          <a:p>
            <a:r>
              <a:rPr lang="en-US" dirty="0"/>
              <a:t>Soft Assertions:</a:t>
            </a:r>
          </a:p>
          <a:p>
            <a:pPr lvl="1"/>
            <a:r>
              <a:rPr lang="en-US" dirty="0"/>
              <a:t>Allow the test to continue even after an assertion failure</a:t>
            </a:r>
          </a:p>
          <a:p>
            <a:pPr lvl="1"/>
            <a:r>
              <a:rPr lang="en-US" dirty="0"/>
              <a:t>Useful to record multiple failures in a single test and report them collectively</a:t>
            </a:r>
          </a:p>
          <a:p>
            <a:pPr lvl="1"/>
            <a:r>
              <a:rPr lang="en-US" dirty="0"/>
              <a:t>If a soft assertion fails then </a:t>
            </a:r>
            <a:r>
              <a:rPr lang="en-US" dirty="0" err="1"/>
              <a:t>TestNG</a:t>
            </a:r>
            <a:r>
              <a:rPr lang="en-US" dirty="0"/>
              <a:t> doesn’t throw exception</a:t>
            </a:r>
          </a:p>
          <a:p>
            <a:pPr lvl="2"/>
            <a:r>
              <a:rPr lang="en-US" dirty="0"/>
              <a:t>Instead, all the statements are executed</a:t>
            </a:r>
          </a:p>
          <a:p>
            <a:pPr lvl="2"/>
            <a:r>
              <a:rPr lang="en-US" dirty="0"/>
              <a:t>Result of all the assertions are collected</a:t>
            </a:r>
          </a:p>
          <a:p>
            <a:pPr lvl="2"/>
            <a:r>
              <a:rPr lang="en-US" dirty="0"/>
              <a:t>Test cases are marked passed or failed based on the assertion result</a:t>
            </a:r>
          </a:p>
          <a:p>
            <a:pPr lvl="1"/>
            <a:r>
              <a:rPr lang="en-US" dirty="0" err="1"/>
              <a:t>TestNG</a:t>
            </a:r>
            <a:r>
              <a:rPr lang="en-US" dirty="0"/>
              <a:t> provides the </a:t>
            </a:r>
            <a:r>
              <a:rPr lang="en-US" dirty="0" err="1"/>
              <a:t>SoftAssert</a:t>
            </a:r>
            <a:r>
              <a:rPr lang="en-US" dirty="0"/>
              <a:t> class for soft assertions</a:t>
            </a:r>
          </a:p>
          <a:p>
            <a:pPr lvl="1"/>
            <a:endParaRPr lang="en-US" dirty="0"/>
          </a:p>
        </p:txBody>
      </p:sp>
    </p:spTree>
    <p:extLst>
      <p:ext uri="{BB962C8B-B14F-4D97-AF65-F5344CB8AC3E}">
        <p14:creationId xmlns:p14="http://schemas.microsoft.com/office/powerpoint/2010/main" val="1287271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6"/>
          <p:cNvSpPr txBox="1">
            <a:spLocks noGrp="1"/>
          </p:cNvSpPr>
          <p:nvPr>
            <p:ph type="title"/>
          </p:nvPr>
        </p:nvSpPr>
        <p:spPr/>
        <p:txBody>
          <a:bodyPr/>
          <a:lstStyle/>
          <a:p>
            <a:r>
              <a:rPr lang="en-US"/>
              <a:t>Soft Assertion Example</a:t>
            </a:r>
          </a:p>
        </p:txBody>
      </p:sp>
      <p:sp>
        <p:nvSpPr>
          <p:cNvPr id="360" name="Google Shape;360;p46"/>
          <p:cNvSpPr txBox="1">
            <a:spLocks noGrp="1"/>
          </p:cNvSpPr>
          <p:nvPr>
            <p:ph type="body" idx="24"/>
          </p:nvPr>
        </p:nvSpPr>
        <p:spPr>
          <a:xfrm>
            <a:off x="514350" y="1304925"/>
            <a:ext cx="10274300" cy="4840288"/>
          </a:xfrm>
        </p:spPr>
        <p:txBody>
          <a:bodyPr/>
          <a:lstStyle/>
          <a:p>
            <a:r>
              <a:rPr lang="en-US" dirty="0"/>
              <a:t>The following code snippet displays an example of soft assertion: </a:t>
            </a:r>
          </a:p>
          <a:p>
            <a:pPr marL="331788" lvl="2" indent="0">
              <a:spcAft>
                <a:spcPts val="600"/>
              </a:spcAft>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org.TestNG.asserts.SoftAssert</a:t>
            </a:r>
            <a:r>
              <a:rPr lang="en-US" sz="1400" dirty="0">
                <a:latin typeface="Courier New" panose="02070309020205020404" pitchFamily="49" charset="0"/>
                <a:cs typeface="Courier New" panose="02070309020205020404" pitchFamily="49" charset="0"/>
              </a:rPr>
              <a:t>;</a:t>
            </a:r>
          </a:p>
          <a:p>
            <a:pPr marL="331788" lvl="2" indent="0">
              <a:spcAft>
                <a:spcPts val="600"/>
              </a:spcAft>
              <a:buNone/>
            </a:pPr>
            <a:r>
              <a:rPr lang="en-US" sz="1400" dirty="0">
                <a:latin typeface="Courier New" panose="02070309020205020404" pitchFamily="49" charset="0"/>
                <a:cs typeface="Courier New" panose="02070309020205020404" pitchFamily="49" charset="0"/>
              </a:rPr>
              <a:t>import </a:t>
            </a:r>
            <a:r>
              <a:rPr lang="en-US" sz="1400" dirty="0" err="1">
                <a:latin typeface="Courier New" panose="02070309020205020404" pitchFamily="49" charset="0"/>
                <a:cs typeface="Courier New" panose="02070309020205020404" pitchFamily="49" charset="0"/>
              </a:rPr>
              <a:t>org.TestNG.annotations.Test</a:t>
            </a:r>
            <a:r>
              <a:rPr lang="en-US" sz="1400" dirty="0">
                <a:latin typeface="Courier New" panose="02070309020205020404" pitchFamily="49" charset="0"/>
                <a:cs typeface="Courier New" panose="02070309020205020404" pitchFamily="49" charset="0"/>
              </a:rPr>
              <a:t>;</a:t>
            </a:r>
          </a:p>
          <a:p>
            <a:pPr marL="331788" lvl="2" indent="0">
              <a:spcAft>
                <a:spcPts val="600"/>
              </a:spcAft>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SoftAssertionExample</a:t>
            </a:r>
            <a:r>
              <a:rPr lang="en-US" sz="1400" dirty="0">
                <a:latin typeface="Courier New" panose="02070309020205020404" pitchFamily="49" charset="0"/>
                <a:cs typeface="Courier New" panose="02070309020205020404" pitchFamily="49" charset="0"/>
              </a:rPr>
              <a:t> {</a:t>
            </a:r>
          </a:p>
          <a:p>
            <a:pPr marL="331788" lvl="2" indent="0">
              <a:spcAft>
                <a:spcPts val="600"/>
              </a:spcAft>
              <a:buNone/>
            </a:pPr>
            <a:r>
              <a:rPr lang="en-US" sz="1400" dirty="0">
                <a:latin typeface="Courier New" panose="02070309020205020404" pitchFamily="49" charset="0"/>
                <a:cs typeface="Courier New" panose="02070309020205020404" pitchFamily="49" charset="0"/>
              </a:rPr>
              <a:t>    @Test</a:t>
            </a:r>
          </a:p>
          <a:p>
            <a:pPr marL="331788" lvl="2" indent="0">
              <a:spcAft>
                <a:spcPts val="600"/>
              </a:spcAft>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testSoftAssertions</a:t>
            </a:r>
            <a:r>
              <a:rPr lang="en-US" sz="1400" dirty="0">
                <a:latin typeface="Courier New" panose="02070309020205020404" pitchFamily="49" charset="0"/>
                <a:cs typeface="Courier New" panose="02070309020205020404" pitchFamily="49" charset="0"/>
              </a:rPr>
              <a:t>() {</a:t>
            </a:r>
          </a:p>
          <a:p>
            <a:pPr marL="331788" lvl="2" indent="0">
              <a:spcAft>
                <a:spcPts val="600"/>
              </a:spcAft>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actualString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TestNG</a:t>
            </a:r>
            <a:r>
              <a:rPr lang="en-US" sz="1400" dirty="0">
                <a:latin typeface="Courier New" panose="02070309020205020404" pitchFamily="49" charset="0"/>
                <a:cs typeface="Courier New" panose="02070309020205020404" pitchFamily="49" charset="0"/>
              </a:rPr>
              <a:t> is best";</a:t>
            </a:r>
          </a:p>
          <a:p>
            <a:pPr marL="331788" lvl="2" indent="0">
              <a:spcAft>
                <a:spcPts val="600"/>
              </a:spcAft>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expectedString</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TestNG</a:t>
            </a:r>
            <a:r>
              <a:rPr lang="en-US" sz="1400" dirty="0">
                <a:latin typeface="Courier New" panose="02070309020205020404" pitchFamily="49" charset="0"/>
                <a:cs typeface="Courier New" panose="02070309020205020404" pitchFamily="49" charset="0"/>
              </a:rPr>
              <a:t> is not best";</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actualNumber</a:t>
            </a:r>
            <a:r>
              <a:rPr lang="en-US" sz="1400" dirty="0">
                <a:latin typeface="Courier New" panose="02070309020205020404" pitchFamily="49" charset="0"/>
                <a:cs typeface="Courier New" panose="02070309020205020404" pitchFamily="49" charset="0"/>
              </a:rPr>
              <a:t> = 7782;</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expectedNumber</a:t>
            </a:r>
            <a:r>
              <a:rPr lang="en-US" sz="1400" dirty="0">
                <a:latin typeface="Courier New" panose="02070309020205020404" pitchFamily="49" charset="0"/>
                <a:cs typeface="Courier New" panose="02070309020205020404" pitchFamily="49" charset="0"/>
              </a:rPr>
              <a:t> = 7783;</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SoftAssert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softAssert</a:t>
            </a:r>
            <a:r>
              <a:rPr lang="en-US" sz="1400" dirty="0">
                <a:latin typeface="Courier New" panose="02070309020205020404" pitchFamily="49" charset="0"/>
                <a:cs typeface="Courier New" panose="02070309020205020404" pitchFamily="49" charset="0"/>
              </a:rPr>
              <a:t> = new </a:t>
            </a:r>
            <a:r>
              <a:rPr lang="en-US" sz="1400" dirty="0" err="1">
                <a:latin typeface="Courier New" panose="02070309020205020404" pitchFamily="49" charset="0"/>
                <a:cs typeface="Courier New" panose="02070309020205020404" pitchFamily="49" charset="0"/>
              </a:rPr>
              <a:t>SoftAssert</a:t>
            </a:r>
            <a:r>
              <a:rPr lang="en-US" sz="1400" dirty="0">
                <a:latin typeface="Courier New" panose="02070309020205020404" pitchFamily="49" charset="0"/>
                <a:cs typeface="Courier New" panose="02070309020205020404" pitchFamily="49" charset="0"/>
              </a:rPr>
              <a:t>();</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softAssert.assertEquals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actualString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expectedString</a:t>
            </a:r>
            <a:r>
              <a:rPr lang="en-US" sz="1400" dirty="0">
                <a:latin typeface="Courier New" panose="02070309020205020404" pitchFamily="49" charset="0"/>
                <a:cs typeface="Courier New" panose="02070309020205020404" pitchFamily="49" charset="0"/>
              </a:rPr>
              <a:t>, “Failed");</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softAssert.assertEquals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actualNumber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expectedNumber</a:t>
            </a:r>
            <a:r>
              <a:rPr lang="en-US" sz="1400" dirty="0">
                <a:latin typeface="Courier New" panose="02070309020205020404" pitchFamily="49" charset="0"/>
                <a:cs typeface="Courier New" panose="02070309020205020404" pitchFamily="49" charset="0"/>
              </a:rPr>
              <a:t>, “Failed");</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("Test completed");</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softAssert.assertAll</a:t>
            </a:r>
            <a:r>
              <a:rPr lang="en-US" sz="1400" dirty="0">
                <a:latin typeface="Courier New" panose="02070309020205020404" pitchFamily="49" charset="0"/>
                <a:cs typeface="Courier New" panose="02070309020205020404" pitchFamily="49" charset="0"/>
              </a:rPr>
              <a:t>();</a:t>
            </a:r>
          </a:p>
          <a:p>
            <a:pPr marL="331788" lvl="2" indent="0">
              <a:spcAft>
                <a:spcPts val="600"/>
              </a:spcAft>
              <a:buNone/>
            </a:pPr>
            <a:r>
              <a:rPr lang="en-US" sz="1400" dirty="0">
                <a:latin typeface="Courier New" panose="02070309020205020404" pitchFamily="49" charset="0"/>
                <a:cs typeface="Courier New" panose="02070309020205020404" pitchFamily="49" charset="0"/>
              </a:rPr>
              <a:t>    }</a:t>
            </a:r>
          </a:p>
          <a:p>
            <a:pPr marL="331788" lvl="2" indent="0">
              <a:spcAft>
                <a:spcPts val="600"/>
              </a:spcAft>
              <a:buNone/>
            </a:pPr>
            <a:r>
              <a:rPr lang="en-US" sz="14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73464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title"/>
          </p:nvPr>
        </p:nvSpPr>
        <p:spPr/>
        <p:txBody>
          <a:bodyPr/>
          <a:lstStyle/>
          <a:p>
            <a:r>
              <a:rPr lang="en-US"/>
              <a:t>Prioritize Execution Order of Tests</a:t>
            </a:r>
          </a:p>
        </p:txBody>
      </p:sp>
      <p:sp>
        <p:nvSpPr>
          <p:cNvPr id="366" name="Google Shape;366;p47"/>
          <p:cNvSpPr txBox="1">
            <a:spLocks noGrp="1"/>
          </p:cNvSpPr>
          <p:nvPr>
            <p:ph type="body" idx="24"/>
          </p:nvPr>
        </p:nvSpPr>
        <p:spPr>
          <a:xfrm>
            <a:off x="514350" y="1304925"/>
            <a:ext cx="10274300" cy="4840288"/>
          </a:xfrm>
        </p:spPr>
        <p:txBody>
          <a:bodyPr/>
          <a:lstStyle/>
          <a:p>
            <a:pPr lvl="1"/>
            <a:r>
              <a:rPr lang="en-US" dirty="0" err="1"/>
              <a:t>TestNG</a:t>
            </a:r>
            <a:r>
              <a:rPr lang="en-US" dirty="0"/>
              <a:t> provides a way to prioritize the execution order of tests</a:t>
            </a:r>
          </a:p>
          <a:p>
            <a:pPr lvl="1"/>
            <a:r>
              <a:rPr lang="en-US" dirty="0"/>
              <a:t>Use priority attribute of the @Test annotation to assign a priority</a:t>
            </a:r>
          </a:p>
          <a:p>
            <a:pPr lvl="1"/>
            <a:r>
              <a:rPr lang="en-US" dirty="0"/>
              <a:t>Lower priority values run before higher priority values</a:t>
            </a:r>
          </a:p>
          <a:p>
            <a:pPr lvl="1"/>
            <a:r>
              <a:rPr lang="en-US" dirty="0"/>
              <a:t>By default, the priority is set to 0</a:t>
            </a:r>
          </a:p>
          <a:p>
            <a:pPr lvl="1"/>
            <a:r>
              <a:rPr lang="en-US" dirty="0"/>
              <a:t>All tests with same priority are executed in an alphabetic order</a:t>
            </a:r>
          </a:p>
          <a:p>
            <a:pPr lvl="1"/>
            <a:r>
              <a:rPr lang="en-US" dirty="0"/>
              <a:t>Syntax: </a:t>
            </a:r>
          </a:p>
          <a:p>
            <a:pPr lvl="2"/>
            <a:r>
              <a:rPr lang="en-US" dirty="0"/>
              <a:t>@Test (priority = x)</a:t>
            </a:r>
          </a:p>
          <a:p>
            <a:pPr lvl="2"/>
            <a:r>
              <a:rPr lang="en-US" dirty="0"/>
              <a:t>where x can be any integer from negative, zero, or positive</a:t>
            </a:r>
          </a:p>
          <a:p>
            <a:pPr lvl="1">
              <a:spcAft>
                <a:spcPts val="600"/>
              </a:spcAft>
            </a:pPr>
            <a:r>
              <a:rPr lang="en-US" dirty="0"/>
              <a:t>For Example: </a:t>
            </a:r>
          </a:p>
          <a:p>
            <a:pPr marL="276225" lvl="2" indent="0">
              <a:spcAft>
                <a:spcPts val="600"/>
              </a:spcAft>
              <a:buNone/>
            </a:pPr>
            <a:r>
              <a:rPr lang="en-US" dirty="0">
                <a:latin typeface="Courier New" panose="02070309020205020404" pitchFamily="49" charset="0"/>
                <a:cs typeface="Courier New" panose="02070309020205020404" pitchFamily="49" charset="0"/>
              </a:rPr>
              <a:t>@Test (priority = 1)</a:t>
            </a:r>
          </a:p>
          <a:p>
            <a:pPr marL="276225" lvl="2" indent="0">
              <a:spcAft>
                <a:spcPts val="600"/>
              </a:spcAft>
              <a:buNone/>
            </a:pPr>
            <a:r>
              <a:rPr lang="en-US" dirty="0">
                <a:latin typeface="Courier New" panose="02070309020205020404" pitchFamily="49" charset="0"/>
                <a:cs typeface="Courier New" panose="02070309020205020404" pitchFamily="49" charset="0"/>
              </a:rPr>
              <a:t>public void function(){</a:t>
            </a:r>
          </a:p>
          <a:p>
            <a:pPr marL="276225" lvl="2" indent="0">
              <a:spcAft>
                <a:spcPts val="600"/>
              </a:spcAft>
              <a:buNone/>
            </a:pPr>
            <a:r>
              <a:rPr lang="en-US" dirty="0">
                <a:latin typeface="Courier New" panose="02070309020205020404" pitchFamily="49" charset="0"/>
                <a:cs typeface="Courier New" panose="02070309020205020404" pitchFamily="49" charset="0"/>
              </a:rPr>
              <a:t>//test code</a:t>
            </a:r>
          </a:p>
          <a:p>
            <a:pPr marL="276225" lvl="2" indent="0">
              <a:spcAft>
                <a:spcPts val="600"/>
              </a:spcAft>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18380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8"/>
          <p:cNvSpPr txBox="1">
            <a:spLocks noGrp="1"/>
          </p:cNvSpPr>
          <p:nvPr>
            <p:ph type="title"/>
          </p:nvPr>
        </p:nvSpPr>
        <p:spPr/>
        <p:txBody>
          <a:bodyPr/>
          <a:lstStyle/>
          <a:p>
            <a:r>
              <a:rPr lang="en-US"/>
              <a:t>Prioritize Execution Order Of Tests</a:t>
            </a:r>
          </a:p>
        </p:txBody>
      </p:sp>
      <p:sp>
        <p:nvSpPr>
          <p:cNvPr id="372" name="Google Shape;372;p48"/>
          <p:cNvSpPr txBox="1">
            <a:spLocks noGrp="1"/>
          </p:cNvSpPr>
          <p:nvPr>
            <p:ph type="body" idx="24"/>
          </p:nvPr>
        </p:nvSpPr>
        <p:spPr>
          <a:xfrm>
            <a:off x="514350" y="1304925"/>
            <a:ext cx="10274300" cy="4840288"/>
          </a:xfrm>
        </p:spPr>
        <p:txBody>
          <a:bodyPr/>
          <a:lstStyle/>
          <a:p>
            <a:r>
              <a:rPr lang="en-US" dirty="0"/>
              <a:t>The following code snippet displays an example of prioritizing execution order of the test: </a:t>
            </a:r>
          </a:p>
          <a:p>
            <a:pPr marL="276225" lvl="2" indent="0">
              <a:spcAft>
                <a:spcPts val="600"/>
              </a:spcAft>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org.TestNG.annotations.Test</a:t>
            </a:r>
            <a:r>
              <a:rPr lang="en-US" dirty="0">
                <a:latin typeface="Courier New" panose="02070309020205020404" pitchFamily="49" charset="0"/>
                <a:cs typeface="Courier New" panose="02070309020205020404" pitchFamily="49" charset="0"/>
              </a:rPr>
              <a:t>;</a:t>
            </a:r>
          </a:p>
          <a:p>
            <a:pPr marL="276225" lvl="2" indent="0">
              <a:spcAft>
                <a:spcPts val="600"/>
              </a:spcAft>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TestPriorityExample</a:t>
            </a:r>
            <a:r>
              <a:rPr lang="en-US" dirty="0">
                <a:latin typeface="Courier New" panose="02070309020205020404" pitchFamily="49" charset="0"/>
                <a:cs typeface="Courier New" panose="02070309020205020404" pitchFamily="49" charset="0"/>
              </a:rPr>
              <a:t> {</a:t>
            </a:r>
          </a:p>
          <a:p>
            <a:pPr marL="276225" lvl="2" indent="0">
              <a:spcAft>
                <a:spcPts val="600"/>
              </a:spcAft>
              <a:buNone/>
            </a:pPr>
            <a:r>
              <a:rPr lang="en-US" dirty="0">
                <a:latin typeface="Courier New" panose="02070309020205020404" pitchFamily="49" charset="0"/>
                <a:cs typeface="Courier New" panose="02070309020205020404" pitchFamily="49" charset="0"/>
              </a:rPr>
              <a:t>   @Test(priority = 0)</a:t>
            </a:r>
          </a:p>
          <a:p>
            <a:pPr marL="276225" lvl="2" indent="0">
              <a:spcAft>
                <a:spcPts val="600"/>
              </a:spcAft>
              <a:buNone/>
            </a:pPr>
            <a:r>
              <a:rPr lang="en-US" dirty="0">
                <a:latin typeface="Courier New" panose="02070309020205020404" pitchFamily="49" charset="0"/>
                <a:cs typeface="Courier New" panose="02070309020205020404" pitchFamily="49" charset="0"/>
              </a:rPr>
              <a:t>    public void testMethod0() {</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("testMethod0");</a:t>
            </a:r>
          </a:p>
          <a:p>
            <a:pPr marL="276225" lvl="2" indent="0">
              <a:spcAft>
                <a:spcPts val="600"/>
              </a:spcAft>
              <a:buNone/>
            </a:pPr>
            <a:r>
              <a:rPr lang="en-US" dirty="0">
                <a:latin typeface="Courier New" panose="02070309020205020404" pitchFamily="49" charset="0"/>
                <a:cs typeface="Courier New" panose="02070309020205020404" pitchFamily="49" charset="0"/>
              </a:rPr>
              <a:t>    }</a:t>
            </a:r>
          </a:p>
          <a:p>
            <a:pPr marL="276225" lvl="2" indent="0">
              <a:spcAft>
                <a:spcPts val="600"/>
              </a:spcAft>
              <a:buNone/>
            </a:pPr>
            <a:r>
              <a:rPr lang="en-US" dirty="0">
                <a:latin typeface="Courier New" panose="02070309020205020404" pitchFamily="49" charset="0"/>
                <a:cs typeface="Courier New" panose="02070309020205020404" pitchFamily="49" charset="0"/>
              </a:rPr>
              <a:t>    @Test(priority = 1)</a:t>
            </a:r>
          </a:p>
          <a:p>
            <a:pPr marL="276225" lvl="2" indent="0">
              <a:spcAft>
                <a:spcPts val="600"/>
              </a:spcAft>
              <a:buNone/>
            </a:pPr>
            <a:r>
              <a:rPr lang="en-US" dirty="0">
                <a:latin typeface="Courier New" panose="02070309020205020404" pitchFamily="49" charset="0"/>
                <a:cs typeface="Courier New" panose="02070309020205020404" pitchFamily="49" charset="0"/>
              </a:rPr>
              <a:t>    public void testMethod1() {</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("testMethod1");</a:t>
            </a:r>
          </a:p>
          <a:p>
            <a:pPr marL="276225" lvl="2" indent="0">
              <a:spcAft>
                <a:spcPts val="600"/>
              </a:spcAft>
              <a:buNone/>
            </a:pPr>
            <a:r>
              <a:rPr lang="en-US" dirty="0">
                <a:latin typeface="Courier New" panose="02070309020205020404" pitchFamily="49" charset="0"/>
                <a:cs typeface="Courier New" panose="02070309020205020404" pitchFamily="49" charset="0"/>
              </a:rPr>
              <a:t>    }</a:t>
            </a:r>
          </a:p>
          <a:p>
            <a:pPr marL="276225" lvl="2" indent="0">
              <a:spcAft>
                <a:spcPts val="600"/>
              </a:spcAft>
              <a:buNone/>
            </a:pPr>
            <a:r>
              <a:rPr lang="en-US" dirty="0">
                <a:latin typeface="Courier New" panose="02070309020205020404" pitchFamily="49" charset="0"/>
                <a:cs typeface="Courier New" panose="02070309020205020404" pitchFamily="49" charset="0"/>
              </a:rPr>
              <a:t>    @Test(priority = 2)</a:t>
            </a:r>
          </a:p>
          <a:p>
            <a:pPr marL="276225" lvl="2" indent="0">
              <a:spcAft>
                <a:spcPts val="600"/>
              </a:spcAft>
              <a:buNone/>
            </a:pPr>
            <a:r>
              <a:rPr lang="en-US" dirty="0">
                <a:latin typeface="Courier New" panose="02070309020205020404" pitchFamily="49" charset="0"/>
                <a:cs typeface="Courier New" panose="02070309020205020404" pitchFamily="49" charset="0"/>
              </a:rPr>
              <a:t>    public void testMethod2() {</a:t>
            </a:r>
          </a:p>
          <a:p>
            <a:pPr marL="276225" lvl="2" indent="0">
              <a:spcAft>
                <a:spcPts val="60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("testMethod2");</a:t>
            </a:r>
          </a:p>
          <a:p>
            <a:pPr marL="276225" lvl="2" indent="0">
              <a:spcAft>
                <a:spcPts val="600"/>
              </a:spcAft>
              <a:buNone/>
            </a:pPr>
            <a:r>
              <a:rPr lang="en-US" dirty="0">
                <a:latin typeface="Courier New" panose="02070309020205020404" pitchFamily="49" charset="0"/>
                <a:cs typeface="Courier New" panose="02070309020205020404" pitchFamily="49" charset="0"/>
              </a:rPr>
              <a:t>    }    </a:t>
            </a:r>
          </a:p>
          <a:p>
            <a:pPr marL="276225" lvl="2" indent="0">
              <a:spcAft>
                <a:spcPts val="600"/>
              </a:spcAft>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450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6" name="Rounded Rectangle 5"/>
          <p:cNvSpPr/>
          <p:nvPr/>
        </p:nvSpPr>
        <p:spPr>
          <a:xfrm>
            <a:off x="1770927" y="1258625"/>
            <a:ext cx="9965802" cy="1010012"/>
          </a:xfrm>
          <a:prstGeom prst="roundRect">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1770927" y="2480447"/>
            <a:ext cx="9965802" cy="1874405"/>
          </a:xfrm>
          <a:prstGeom prst="roundRect">
            <a:avLst>
              <a:gd name="adj" fmla="val 9874"/>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1770927" y="4560870"/>
            <a:ext cx="9965802" cy="1630644"/>
          </a:xfrm>
          <a:prstGeom prst="roundRect">
            <a:avLst>
              <a:gd name="adj" fmla="val 9874"/>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Google Shape;76;p4"/>
          <p:cNvSpPr txBox="1">
            <a:spLocks noGrp="1"/>
          </p:cNvSpPr>
          <p:nvPr>
            <p:ph type="title"/>
          </p:nvPr>
        </p:nvSpPr>
        <p:spPr/>
        <p:txBody>
          <a:bodyPr/>
          <a:lstStyle/>
          <a:p>
            <a:r>
              <a:rPr lang="en-US"/>
              <a:t>Selenium + TestNG</a:t>
            </a:r>
          </a:p>
        </p:txBody>
      </p:sp>
      <p:sp>
        <p:nvSpPr>
          <p:cNvPr id="77" name="Google Shape;77;p4"/>
          <p:cNvSpPr txBox="1">
            <a:spLocks noGrp="1"/>
          </p:cNvSpPr>
          <p:nvPr>
            <p:ph type="body" idx="24"/>
          </p:nvPr>
        </p:nvSpPr>
        <p:spPr>
          <a:xfrm>
            <a:off x="1863523" y="1304925"/>
            <a:ext cx="9699585" cy="4840288"/>
          </a:xfrm>
        </p:spPr>
        <p:txBody>
          <a:bodyPr/>
          <a:lstStyle/>
          <a:p>
            <a:r>
              <a:rPr lang="en-US" dirty="0">
                <a:solidFill>
                  <a:schemeClr val="bg1"/>
                </a:solidFill>
              </a:rPr>
              <a:t>Selenium:</a:t>
            </a:r>
          </a:p>
          <a:p>
            <a:pPr lvl="1"/>
            <a:r>
              <a:rPr lang="en-US" dirty="0">
                <a:solidFill>
                  <a:schemeClr val="bg1"/>
                </a:solidFill>
              </a:rPr>
              <a:t>Open-source framework for automating web browsers</a:t>
            </a:r>
          </a:p>
          <a:p>
            <a:endParaRPr lang="en-US" dirty="0">
              <a:solidFill>
                <a:schemeClr val="bg1"/>
              </a:solidFill>
            </a:endParaRPr>
          </a:p>
          <a:p>
            <a:r>
              <a:rPr lang="en-US" dirty="0" err="1">
                <a:solidFill>
                  <a:schemeClr val="bg1"/>
                </a:solidFill>
              </a:rPr>
              <a:t>TestNG</a:t>
            </a:r>
            <a:r>
              <a:rPr lang="en-US" dirty="0">
                <a:solidFill>
                  <a:schemeClr val="bg1"/>
                </a:solidFill>
              </a:rPr>
              <a:t>:</a:t>
            </a:r>
          </a:p>
          <a:p>
            <a:pPr lvl="1"/>
            <a:r>
              <a:rPr lang="en-US" dirty="0">
                <a:solidFill>
                  <a:schemeClr val="bg1"/>
                </a:solidFill>
              </a:rPr>
              <a:t>Testing framework inspired by JUnit and </a:t>
            </a:r>
            <a:r>
              <a:rPr lang="en-US" dirty="0" err="1">
                <a:solidFill>
                  <a:schemeClr val="bg1"/>
                </a:solidFill>
              </a:rPr>
              <a:t>Nunit</a:t>
            </a:r>
            <a:endParaRPr lang="en-US" dirty="0">
              <a:solidFill>
                <a:schemeClr val="bg1"/>
              </a:solidFill>
            </a:endParaRPr>
          </a:p>
          <a:p>
            <a:pPr lvl="1"/>
            <a:r>
              <a:rPr lang="en-US" dirty="0">
                <a:solidFill>
                  <a:schemeClr val="bg1"/>
                </a:solidFill>
              </a:rPr>
              <a:t>Used for unit testing, functional and end-to-end testing</a:t>
            </a:r>
          </a:p>
          <a:p>
            <a:pPr lvl="1"/>
            <a:r>
              <a:rPr lang="en-US" dirty="0">
                <a:solidFill>
                  <a:schemeClr val="bg1"/>
                </a:solidFill>
              </a:rPr>
              <a:t>Annotations to define test methods, suites, and configuration methods</a:t>
            </a:r>
          </a:p>
          <a:p>
            <a:endParaRPr lang="en-US" dirty="0">
              <a:solidFill>
                <a:schemeClr val="bg1"/>
              </a:solidFill>
            </a:endParaRPr>
          </a:p>
          <a:p>
            <a:r>
              <a:rPr lang="en-US" dirty="0">
                <a:solidFill>
                  <a:schemeClr val="bg1"/>
                </a:solidFill>
              </a:rPr>
              <a:t>Selenium + </a:t>
            </a:r>
            <a:r>
              <a:rPr lang="en-US" dirty="0" err="1">
                <a:solidFill>
                  <a:schemeClr val="bg1"/>
                </a:solidFill>
              </a:rPr>
              <a:t>TestNG</a:t>
            </a:r>
            <a:r>
              <a:rPr lang="en-US" dirty="0">
                <a:solidFill>
                  <a:schemeClr val="bg1"/>
                </a:solidFill>
              </a:rPr>
              <a:t>:</a:t>
            </a:r>
          </a:p>
          <a:p>
            <a:pPr lvl="1"/>
            <a:r>
              <a:rPr lang="en-US" dirty="0">
                <a:solidFill>
                  <a:schemeClr val="bg1"/>
                </a:solidFill>
              </a:rPr>
              <a:t>Combination of Selenium with </a:t>
            </a:r>
            <a:r>
              <a:rPr lang="en-US" dirty="0" err="1">
                <a:solidFill>
                  <a:schemeClr val="bg1"/>
                </a:solidFill>
              </a:rPr>
              <a:t>TestNG</a:t>
            </a:r>
            <a:r>
              <a:rPr lang="en-US" dirty="0">
                <a:solidFill>
                  <a:schemeClr val="bg1"/>
                </a:solidFill>
              </a:rPr>
              <a:t> is a industries practice</a:t>
            </a:r>
          </a:p>
          <a:p>
            <a:pPr lvl="1"/>
            <a:r>
              <a:rPr lang="en-US" dirty="0" err="1">
                <a:solidFill>
                  <a:schemeClr val="bg1"/>
                </a:solidFill>
              </a:rPr>
              <a:t>TestNG</a:t>
            </a:r>
            <a:r>
              <a:rPr lang="en-US" dirty="0">
                <a:solidFill>
                  <a:schemeClr val="bg1"/>
                </a:solidFill>
              </a:rPr>
              <a:t> Integrates with Selenium to provide an organized way to design and execute tests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34" y="3231620"/>
            <a:ext cx="1452934" cy="35455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12" y="1258624"/>
            <a:ext cx="1013493" cy="983089"/>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34" y="5665346"/>
            <a:ext cx="1452934" cy="354551"/>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12" y="4576078"/>
            <a:ext cx="1013493" cy="983089"/>
          </a:xfrm>
          <a:prstGeom prst="rect">
            <a:avLst/>
          </a:prstGeom>
        </p:spPr>
      </p:pic>
    </p:spTree>
    <p:extLst>
      <p:ext uri="{BB962C8B-B14F-4D97-AF65-F5344CB8AC3E}">
        <p14:creationId xmlns:p14="http://schemas.microsoft.com/office/powerpoint/2010/main" val="1962816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grpSp>
        <p:nvGrpSpPr>
          <p:cNvPr id="8" name="Group 7"/>
          <p:cNvGrpSpPr/>
          <p:nvPr/>
        </p:nvGrpSpPr>
        <p:grpSpPr>
          <a:xfrm>
            <a:off x="695326" y="3659066"/>
            <a:ext cx="3886198" cy="2530660"/>
            <a:chOff x="695326" y="3659066"/>
            <a:chExt cx="3886198" cy="2530660"/>
          </a:xfrm>
        </p:grpSpPr>
        <p:sp>
          <p:nvSpPr>
            <p:cNvPr id="6" name="Pentagon 5"/>
            <p:cNvSpPr/>
            <p:nvPr/>
          </p:nvSpPr>
          <p:spPr>
            <a:xfrm>
              <a:off x="983359" y="3677792"/>
              <a:ext cx="3598165" cy="414089"/>
            </a:xfrm>
            <a:prstGeom prst="homePlate">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695326" y="3659066"/>
              <a:ext cx="457200" cy="457200"/>
            </a:xfrm>
            <a:prstGeom prst="ellipse">
              <a:avLst/>
            </a:pr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Pentagon 10"/>
            <p:cNvSpPr/>
            <p:nvPr/>
          </p:nvSpPr>
          <p:spPr>
            <a:xfrm>
              <a:off x="983359" y="4196157"/>
              <a:ext cx="3598165" cy="414089"/>
            </a:xfrm>
            <a:prstGeom prst="homePlate">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695326" y="4177431"/>
              <a:ext cx="457200" cy="457200"/>
            </a:xfrm>
            <a:prstGeom prst="ellipse">
              <a:avLst/>
            </a:pr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Pentagon 13"/>
            <p:cNvSpPr/>
            <p:nvPr/>
          </p:nvSpPr>
          <p:spPr>
            <a:xfrm>
              <a:off x="983359" y="4714522"/>
              <a:ext cx="3598165" cy="414089"/>
            </a:xfrm>
            <a:prstGeom prst="homePlate">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695326" y="4695796"/>
              <a:ext cx="457200" cy="457200"/>
            </a:xfrm>
            <a:prstGeom prst="ellipse">
              <a:avLst/>
            </a:pr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Pentagon 16"/>
            <p:cNvSpPr/>
            <p:nvPr/>
          </p:nvSpPr>
          <p:spPr>
            <a:xfrm>
              <a:off x="983359" y="5232887"/>
              <a:ext cx="3598165" cy="414089"/>
            </a:xfrm>
            <a:prstGeom prst="homePlate">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695326" y="5214161"/>
              <a:ext cx="457200" cy="457200"/>
            </a:xfrm>
            <a:prstGeom prst="ellipse">
              <a:avLst/>
            </a:pr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Pentagon 19"/>
            <p:cNvSpPr/>
            <p:nvPr/>
          </p:nvSpPr>
          <p:spPr>
            <a:xfrm>
              <a:off x="983359" y="5751252"/>
              <a:ext cx="3598165" cy="414089"/>
            </a:xfrm>
            <a:prstGeom prst="homePlate">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695326" y="5732526"/>
              <a:ext cx="457200" cy="457200"/>
            </a:xfrm>
            <a:prstGeom prst="ellipse">
              <a:avLst/>
            </a:pr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77" name="Google Shape;377;p49"/>
          <p:cNvSpPr txBox="1">
            <a:spLocks noGrp="1"/>
          </p:cNvSpPr>
          <p:nvPr>
            <p:ph type="title"/>
          </p:nvPr>
        </p:nvSpPr>
        <p:spPr/>
        <p:txBody>
          <a:bodyPr/>
          <a:lstStyle/>
          <a:p>
            <a:r>
              <a:rPr lang="en-US"/>
              <a:t>TestNG Reports</a:t>
            </a:r>
          </a:p>
        </p:txBody>
      </p:sp>
      <p:sp>
        <p:nvSpPr>
          <p:cNvPr id="378" name="Google Shape;378;p49"/>
          <p:cNvSpPr txBox="1">
            <a:spLocks noGrp="1"/>
          </p:cNvSpPr>
          <p:nvPr>
            <p:ph type="body" idx="24"/>
          </p:nvPr>
        </p:nvSpPr>
        <p:spPr>
          <a:xfrm>
            <a:off x="514350" y="1304925"/>
            <a:ext cx="10274300" cy="4840288"/>
          </a:xfrm>
        </p:spPr>
        <p:txBody>
          <a:bodyPr/>
          <a:lstStyle/>
          <a:p>
            <a:r>
              <a:rPr lang="en-US" dirty="0" err="1"/>
              <a:t>TestNG</a:t>
            </a:r>
            <a:r>
              <a:rPr lang="en-US" dirty="0"/>
              <a:t> Reporting Feature: </a:t>
            </a:r>
          </a:p>
          <a:p>
            <a:pPr lvl="1"/>
            <a:r>
              <a:rPr lang="en-US" dirty="0"/>
              <a:t>Help analyzing the results of test executions</a:t>
            </a:r>
          </a:p>
          <a:p>
            <a:pPr lvl="1"/>
            <a:r>
              <a:rPr lang="en-US" dirty="0"/>
              <a:t>can be used to generate detailed HTML reports</a:t>
            </a:r>
          </a:p>
          <a:p>
            <a:pPr lvl="1"/>
            <a:r>
              <a:rPr lang="en-US" dirty="0"/>
              <a:t>Makes easier to identify test failures, understand test execution flow and share test results with stakeholders</a:t>
            </a:r>
          </a:p>
          <a:p>
            <a:pPr lvl="1"/>
            <a:r>
              <a:rPr lang="en-US" dirty="0"/>
              <a:t>Steps involved in creating </a:t>
            </a:r>
            <a:r>
              <a:rPr lang="en-US" dirty="0" err="1"/>
              <a:t>TestNG</a:t>
            </a:r>
            <a:r>
              <a:rPr lang="en-US" dirty="0"/>
              <a:t> report:</a:t>
            </a:r>
          </a:p>
          <a:p>
            <a:pPr marL="619125" lvl="2" indent="-342900">
              <a:spcAft>
                <a:spcPts val="2200"/>
              </a:spcAft>
              <a:buFont typeface="+mj-lt"/>
              <a:buAutoNum type="arabicPeriod"/>
            </a:pPr>
            <a:r>
              <a:rPr lang="en-US" dirty="0">
                <a:solidFill>
                  <a:schemeClr val="bg1"/>
                </a:solidFill>
              </a:rPr>
              <a:t>Install </a:t>
            </a:r>
            <a:r>
              <a:rPr lang="en-US" dirty="0" err="1">
                <a:solidFill>
                  <a:schemeClr val="bg1"/>
                </a:solidFill>
              </a:rPr>
              <a:t>TestNG</a:t>
            </a:r>
            <a:endParaRPr lang="en-US" dirty="0">
              <a:solidFill>
                <a:schemeClr val="bg1"/>
              </a:solidFill>
            </a:endParaRPr>
          </a:p>
          <a:p>
            <a:pPr marL="619125" lvl="2" indent="-342900">
              <a:spcAft>
                <a:spcPts val="2200"/>
              </a:spcAft>
              <a:buFont typeface="+mj-lt"/>
              <a:buAutoNum type="arabicPeriod"/>
            </a:pPr>
            <a:r>
              <a:rPr lang="en-US" dirty="0">
                <a:solidFill>
                  <a:schemeClr val="bg1"/>
                </a:solidFill>
              </a:rPr>
              <a:t>Create and Run Test Suite</a:t>
            </a:r>
          </a:p>
          <a:p>
            <a:pPr marL="619125" lvl="2" indent="-342900">
              <a:spcAft>
                <a:spcPts val="2200"/>
              </a:spcAft>
              <a:buFont typeface="+mj-lt"/>
              <a:buAutoNum type="arabicPeriod"/>
            </a:pPr>
            <a:r>
              <a:rPr lang="en-US" dirty="0">
                <a:solidFill>
                  <a:schemeClr val="bg1"/>
                </a:solidFill>
              </a:rPr>
              <a:t>Enable </a:t>
            </a:r>
            <a:r>
              <a:rPr lang="en-US" dirty="0" err="1">
                <a:solidFill>
                  <a:schemeClr val="bg1"/>
                </a:solidFill>
              </a:rPr>
              <a:t>TestNG</a:t>
            </a:r>
            <a:r>
              <a:rPr lang="en-US" dirty="0">
                <a:solidFill>
                  <a:schemeClr val="bg1"/>
                </a:solidFill>
              </a:rPr>
              <a:t> Reports</a:t>
            </a:r>
          </a:p>
          <a:p>
            <a:pPr marL="619125" lvl="2" indent="-342900">
              <a:spcAft>
                <a:spcPts val="2200"/>
              </a:spcAft>
              <a:buFont typeface="+mj-lt"/>
              <a:buAutoNum type="arabicPeriod"/>
            </a:pPr>
            <a:r>
              <a:rPr lang="en-US" dirty="0">
                <a:solidFill>
                  <a:schemeClr val="bg1"/>
                </a:solidFill>
              </a:rPr>
              <a:t>Add </a:t>
            </a:r>
            <a:r>
              <a:rPr lang="en-US" dirty="0" err="1">
                <a:solidFill>
                  <a:schemeClr val="bg1"/>
                </a:solidFill>
              </a:rPr>
              <a:t>ExtentReports</a:t>
            </a:r>
            <a:r>
              <a:rPr lang="en-US" dirty="0">
                <a:solidFill>
                  <a:schemeClr val="bg1"/>
                </a:solidFill>
              </a:rPr>
              <a:t> Dependency</a:t>
            </a:r>
          </a:p>
          <a:p>
            <a:pPr marL="619125" lvl="2" indent="-342900">
              <a:spcAft>
                <a:spcPts val="2200"/>
              </a:spcAft>
              <a:buFont typeface="+mj-lt"/>
              <a:buAutoNum type="arabicPeriod"/>
            </a:pPr>
            <a:r>
              <a:rPr lang="en-US" dirty="0">
                <a:solidFill>
                  <a:schemeClr val="bg1"/>
                </a:solidFill>
              </a:rPr>
              <a:t>Run Test Suite and View Reports</a:t>
            </a:r>
          </a:p>
          <a:p>
            <a:endParaRPr lang="en-US" dirty="0"/>
          </a:p>
        </p:txBody>
      </p:sp>
    </p:spTree>
    <p:extLst>
      <p:ext uri="{BB962C8B-B14F-4D97-AF65-F5344CB8AC3E}">
        <p14:creationId xmlns:p14="http://schemas.microsoft.com/office/powerpoint/2010/main" val="4085289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0"/>
          <p:cNvSpPr txBox="1">
            <a:spLocks noGrp="1"/>
          </p:cNvSpPr>
          <p:nvPr>
            <p:ph type="title"/>
          </p:nvPr>
        </p:nvSpPr>
        <p:spPr/>
        <p:txBody>
          <a:bodyPr/>
          <a:lstStyle/>
          <a:p>
            <a:r>
              <a:rPr lang="en-US"/>
              <a:t>Step 1: Install TestNG</a:t>
            </a:r>
          </a:p>
        </p:txBody>
      </p:sp>
      <p:sp>
        <p:nvSpPr>
          <p:cNvPr id="384" name="Google Shape;384;p50"/>
          <p:cNvSpPr txBox="1">
            <a:spLocks noGrp="1"/>
          </p:cNvSpPr>
          <p:nvPr>
            <p:ph type="body" idx="24"/>
          </p:nvPr>
        </p:nvSpPr>
        <p:spPr>
          <a:xfrm>
            <a:off x="514350" y="1304925"/>
            <a:ext cx="10274300" cy="4840288"/>
          </a:xfrm>
        </p:spPr>
        <p:txBody>
          <a:bodyPr/>
          <a:lstStyle/>
          <a:p>
            <a:r>
              <a:rPr lang="en-US" dirty="0"/>
              <a:t>A detailed view of the steps to create </a:t>
            </a:r>
            <a:r>
              <a:rPr lang="en-US" dirty="0" err="1"/>
              <a:t>TestNG</a:t>
            </a:r>
            <a:r>
              <a:rPr lang="en-US" dirty="0"/>
              <a:t> report: </a:t>
            </a:r>
          </a:p>
          <a:p>
            <a:pPr marL="342900" lvl="1" indent="-342900">
              <a:buFont typeface="+mj-lt"/>
              <a:buAutoNum type="arabicPeriod"/>
            </a:pPr>
            <a:r>
              <a:rPr lang="en-US" b="1" dirty="0"/>
              <a:t>Install </a:t>
            </a:r>
            <a:r>
              <a:rPr lang="en-US" b="1" dirty="0" err="1"/>
              <a:t>TestNG</a:t>
            </a:r>
            <a:r>
              <a:rPr lang="en-US" b="1" dirty="0"/>
              <a:t>:</a:t>
            </a:r>
          </a:p>
          <a:p>
            <a:pPr lvl="2"/>
            <a:r>
              <a:rPr lang="en-US" dirty="0"/>
              <a:t>Install </a:t>
            </a:r>
            <a:r>
              <a:rPr lang="en-US" dirty="0" err="1"/>
              <a:t>TestNG</a:t>
            </a:r>
            <a:r>
              <a:rPr lang="en-US" dirty="0"/>
              <a:t> in your project </a:t>
            </a:r>
          </a:p>
          <a:p>
            <a:pPr lvl="2"/>
            <a:r>
              <a:rPr lang="en-US" dirty="0"/>
              <a:t>Either add </a:t>
            </a:r>
            <a:r>
              <a:rPr lang="en-US" dirty="0" err="1"/>
              <a:t>TestNG</a:t>
            </a:r>
            <a:r>
              <a:rPr lang="en-US" dirty="0"/>
              <a:t> as a dependency in your build tool such as Maven or </a:t>
            </a:r>
            <a:r>
              <a:rPr lang="en-US" dirty="0" err="1"/>
              <a:t>Gradle</a:t>
            </a:r>
            <a:endParaRPr lang="en-US" dirty="0"/>
          </a:p>
          <a:p>
            <a:pPr lvl="2"/>
            <a:r>
              <a:rPr lang="en-US" dirty="0"/>
              <a:t>Or download </a:t>
            </a:r>
            <a:r>
              <a:rPr lang="en-US" dirty="0" err="1"/>
              <a:t>TestNG</a:t>
            </a:r>
            <a:r>
              <a:rPr lang="en-US" dirty="0"/>
              <a:t> JAR files directly</a:t>
            </a:r>
          </a:p>
          <a:p>
            <a:endParaRPr lang="en-US" dirty="0"/>
          </a:p>
          <a:p>
            <a:endParaRPr lang="en-US" dirty="0"/>
          </a:p>
        </p:txBody>
      </p:sp>
    </p:spTree>
    <p:extLst>
      <p:ext uri="{BB962C8B-B14F-4D97-AF65-F5344CB8AC3E}">
        <p14:creationId xmlns:p14="http://schemas.microsoft.com/office/powerpoint/2010/main" val="3555332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title"/>
          </p:nvPr>
        </p:nvSpPr>
        <p:spPr/>
        <p:txBody>
          <a:bodyPr/>
          <a:lstStyle/>
          <a:p>
            <a:r>
              <a:rPr lang="en-US"/>
              <a:t>Step 2: Create and Run Test Suite</a:t>
            </a:r>
          </a:p>
        </p:txBody>
      </p:sp>
      <p:sp>
        <p:nvSpPr>
          <p:cNvPr id="390" name="Google Shape;390;p51"/>
          <p:cNvSpPr txBox="1">
            <a:spLocks noGrp="1"/>
          </p:cNvSpPr>
          <p:nvPr>
            <p:ph type="body" idx="24"/>
          </p:nvPr>
        </p:nvSpPr>
        <p:spPr>
          <a:xfrm>
            <a:off x="514350" y="1304925"/>
            <a:ext cx="10274300" cy="4840288"/>
          </a:xfrm>
        </p:spPr>
        <p:txBody>
          <a:bodyPr/>
          <a:lstStyle/>
          <a:p>
            <a:r>
              <a:rPr lang="en-US" dirty="0"/>
              <a:t>A detailed view of the steps to create </a:t>
            </a:r>
            <a:r>
              <a:rPr lang="en-US" dirty="0" err="1"/>
              <a:t>TestNG</a:t>
            </a:r>
            <a:r>
              <a:rPr lang="en-US" dirty="0"/>
              <a:t> report: </a:t>
            </a:r>
          </a:p>
          <a:p>
            <a:pPr marL="342900" lvl="1" indent="-342900">
              <a:buFont typeface="+mj-lt"/>
              <a:buAutoNum type="arabicPeriod" startAt="2"/>
            </a:pPr>
            <a:r>
              <a:rPr lang="en-US" b="1" dirty="0"/>
              <a:t>Create and Run Test Suite:</a:t>
            </a:r>
          </a:p>
          <a:p>
            <a:pPr lvl="2"/>
            <a:r>
              <a:rPr lang="en-US" dirty="0"/>
              <a:t>Create a </a:t>
            </a:r>
            <a:r>
              <a:rPr lang="en-US" dirty="0" err="1"/>
              <a:t>TestNG</a:t>
            </a:r>
            <a:r>
              <a:rPr lang="en-US" dirty="0"/>
              <a:t> XML file (TestNG.xml)</a:t>
            </a:r>
          </a:p>
          <a:p>
            <a:pPr lvl="2"/>
            <a:r>
              <a:rPr lang="en-US" dirty="0"/>
              <a:t>Include the classes or methods you want to run as a suite</a:t>
            </a:r>
          </a:p>
          <a:p>
            <a:pPr lvl="2"/>
            <a:r>
              <a:rPr lang="en-US" dirty="0"/>
              <a:t>Configure the suite with parameters such as parallel execution, thread count, </a:t>
            </a:r>
            <a:r>
              <a:rPr lang="en-US" dirty="0" err="1"/>
              <a:t>etc</a:t>
            </a:r>
            <a:endParaRPr lang="en-US" dirty="0"/>
          </a:p>
          <a:p>
            <a:pPr lvl="2"/>
            <a:r>
              <a:rPr lang="en-US" dirty="0"/>
              <a:t>Execute the test suite</a:t>
            </a:r>
          </a:p>
        </p:txBody>
      </p:sp>
    </p:spTree>
    <p:extLst>
      <p:ext uri="{BB962C8B-B14F-4D97-AF65-F5344CB8AC3E}">
        <p14:creationId xmlns:p14="http://schemas.microsoft.com/office/powerpoint/2010/main" val="33640992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title"/>
          </p:nvPr>
        </p:nvSpPr>
        <p:spPr/>
        <p:txBody>
          <a:bodyPr/>
          <a:lstStyle/>
          <a:p>
            <a:r>
              <a:rPr lang="en-US"/>
              <a:t>Step 3: Enable TestNG Reports</a:t>
            </a:r>
          </a:p>
        </p:txBody>
      </p:sp>
      <p:sp>
        <p:nvSpPr>
          <p:cNvPr id="396" name="Google Shape;396;p52"/>
          <p:cNvSpPr txBox="1">
            <a:spLocks noGrp="1"/>
          </p:cNvSpPr>
          <p:nvPr>
            <p:ph type="body" idx="24"/>
          </p:nvPr>
        </p:nvSpPr>
        <p:spPr>
          <a:xfrm>
            <a:off x="514350" y="1304925"/>
            <a:ext cx="10274300" cy="4840288"/>
          </a:xfrm>
        </p:spPr>
        <p:txBody>
          <a:bodyPr/>
          <a:lstStyle/>
          <a:p>
            <a:r>
              <a:rPr lang="en-US" dirty="0"/>
              <a:t>A detailed view of the steps to create </a:t>
            </a:r>
            <a:r>
              <a:rPr lang="en-US" dirty="0" err="1"/>
              <a:t>TestNG</a:t>
            </a:r>
            <a:r>
              <a:rPr lang="en-US" dirty="0"/>
              <a:t> report: </a:t>
            </a:r>
          </a:p>
          <a:p>
            <a:pPr marL="342900" lvl="1" indent="-342900">
              <a:buFont typeface="+mj-lt"/>
              <a:buAutoNum type="arabicPeriod" startAt="3"/>
            </a:pPr>
            <a:r>
              <a:rPr lang="en-US" b="1" dirty="0"/>
              <a:t>Enable </a:t>
            </a:r>
            <a:r>
              <a:rPr lang="en-US" b="1" dirty="0" err="1"/>
              <a:t>TestNG</a:t>
            </a:r>
            <a:r>
              <a:rPr lang="en-US" b="1" dirty="0"/>
              <a:t> Reports:</a:t>
            </a:r>
          </a:p>
          <a:p>
            <a:pPr lvl="2"/>
            <a:r>
              <a:rPr lang="en-US" dirty="0"/>
              <a:t>Default HTML reports are generated automatically by </a:t>
            </a:r>
            <a:r>
              <a:rPr lang="en-US" dirty="0" err="1"/>
              <a:t>TestNG</a:t>
            </a:r>
            <a:endParaRPr lang="en-US" dirty="0"/>
          </a:p>
          <a:p>
            <a:pPr lvl="2"/>
            <a:r>
              <a:rPr lang="en-US" dirty="0"/>
              <a:t>To enable detailed reports, use @Listeners annotation</a:t>
            </a:r>
          </a:p>
          <a:p>
            <a:pPr lvl="2"/>
            <a:r>
              <a:rPr lang="en-US" dirty="0"/>
              <a:t>Specify the </a:t>
            </a:r>
            <a:r>
              <a:rPr lang="en-US" dirty="0" err="1"/>
              <a:t>ExtentTestNGITestListener</a:t>
            </a:r>
            <a:r>
              <a:rPr lang="en-US" dirty="0"/>
              <a:t> class provided by the </a:t>
            </a:r>
            <a:r>
              <a:rPr lang="en-US" dirty="0" err="1"/>
              <a:t>ExtentReports</a:t>
            </a:r>
            <a:r>
              <a:rPr lang="en-US" dirty="0"/>
              <a:t> library</a:t>
            </a:r>
          </a:p>
          <a:p>
            <a:pPr lvl="2"/>
            <a:r>
              <a:rPr lang="en-US" dirty="0"/>
              <a:t>Sample example in Java</a:t>
            </a:r>
          </a:p>
          <a:p>
            <a:r>
              <a:rPr lang="en-US" dirty="0">
                <a:latin typeface="Courier New" panose="02070309020205020404" pitchFamily="49" charset="0"/>
                <a:cs typeface="Courier New" panose="02070309020205020404" pitchFamily="49" charset="0"/>
              </a:rPr>
              <a:t>import com.aventstack.extentreports.TestNG.listener.ExtentTestNGITestListener;</a:t>
            </a:r>
          </a:p>
          <a:p>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org.TestNG.annotations.Listeners</a:t>
            </a:r>
            <a:r>
              <a:rPr lang="en-US" dirty="0">
                <a:latin typeface="Courier New" panose="02070309020205020404" pitchFamily="49" charset="0"/>
                <a:cs typeface="Courier New" panose="02070309020205020404" pitchFamily="49" charset="0"/>
              </a:rPr>
              <a:t>;</a:t>
            </a:r>
          </a:p>
          <a:p>
            <a:pPr marL="331788" lvl="2" indent="0">
              <a:buNone/>
            </a:pPr>
            <a:r>
              <a:rPr lang="en-US" dirty="0">
                <a:latin typeface="Courier New" panose="02070309020205020404" pitchFamily="49" charset="0"/>
                <a:cs typeface="Courier New" panose="02070309020205020404" pitchFamily="49" charset="0"/>
              </a:rPr>
              <a:t>@Listeners({</a:t>
            </a:r>
            <a:r>
              <a:rPr lang="en-US" dirty="0" err="1">
                <a:latin typeface="Courier New" panose="02070309020205020404" pitchFamily="49" charset="0"/>
                <a:cs typeface="Courier New" panose="02070309020205020404" pitchFamily="49" charset="0"/>
              </a:rPr>
              <a:t>ExtentTestNGITestListener.class</a:t>
            </a:r>
            <a:r>
              <a:rPr lang="en-US" dirty="0">
                <a:latin typeface="Courier New" panose="02070309020205020404" pitchFamily="49" charset="0"/>
                <a:cs typeface="Courier New" panose="02070309020205020404" pitchFamily="49" charset="0"/>
              </a:rPr>
              <a:t>})</a:t>
            </a:r>
          </a:p>
          <a:p>
            <a:pPr marL="331788" lvl="2" indent="0">
              <a:buNone/>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MyTestClass</a:t>
            </a:r>
            <a:r>
              <a:rPr lang="en-US" dirty="0">
                <a:latin typeface="Courier New" panose="02070309020205020404" pitchFamily="49" charset="0"/>
                <a:cs typeface="Courier New" panose="02070309020205020404" pitchFamily="49" charset="0"/>
              </a:rPr>
              <a:t> {</a:t>
            </a:r>
          </a:p>
          <a:p>
            <a:pPr marL="331788" lvl="2" indent="0">
              <a:buNone/>
            </a:pPr>
            <a:r>
              <a:rPr lang="en-US" dirty="0">
                <a:latin typeface="Courier New" panose="02070309020205020404" pitchFamily="49" charset="0"/>
                <a:cs typeface="Courier New" panose="02070309020205020404" pitchFamily="49" charset="0"/>
              </a:rPr>
              <a:t>    // Your test methods here</a:t>
            </a:r>
          </a:p>
          <a:p>
            <a:pPr marL="331788" lvl="2"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75111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title"/>
          </p:nvPr>
        </p:nvSpPr>
        <p:spPr/>
        <p:txBody>
          <a:bodyPr/>
          <a:lstStyle/>
          <a:p>
            <a:r>
              <a:rPr lang="en-US"/>
              <a:t>Step 4: Add ExtentReports</a:t>
            </a:r>
          </a:p>
        </p:txBody>
      </p:sp>
      <p:sp>
        <p:nvSpPr>
          <p:cNvPr id="402" name="Google Shape;402;p53"/>
          <p:cNvSpPr txBox="1">
            <a:spLocks noGrp="1"/>
          </p:cNvSpPr>
          <p:nvPr>
            <p:ph type="body" idx="24"/>
          </p:nvPr>
        </p:nvSpPr>
        <p:spPr>
          <a:xfrm>
            <a:off x="514350" y="1304925"/>
            <a:ext cx="10274300" cy="4840288"/>
          </a:xfrm>
        </p:spPr>
        <p:txBody>
          <a:bodyPr/>
          <a:lstStyle/>
          <a:p>
            <a:r>
              <a:rPr lang="en-US" dirty="0"/>
              <a:t>A detailed view of the steps to create </a:t>
            </a:r>
            <a:r>
              <a:rPr lang="en-US" dirty="0" err="1"/>
              <a:t>TestNG</a:t>
            </a:r>
            <a:r>
              <a:rPr lang="en-US" dirty="0"/>
              <a:t> report:</a:t>
            </a:r>
          </a:p>
          <a:p>
            <a:pPr marL="342900" lvl="1" indent="-342900">
              <a:buFont typeface="+mj-lt"/>
              <a:buAutoNum type="arabicPeriod" startAt="4"/>
            </a:pPr>
            <a:r>
              <a:rPr lang="en-US" b="1" dirty="0"/>
              <a:t>Add </a:t>
            </a:r>
            <a:r>
              <a:rPr lang="en-US" b="1" dirty="0" err="1"/>
              <a:t>ExtentReports</a:t>
            </a:r>
            <a:r>
              <a:rPr lang="en-US" b="1" dirty="0"/>
              <a:t> Dependency:</a:t>
            </a:r>
          </a:p>
          <a:p>
            <a:pPr lvl="2"/>
            <a:r>
              <a:rPr lang="en-US" dirty="0"/>
              <a:t>Add the </a:t>
            </a:r>
            <a:r>
              <a:rPr lang="en-US" dirty="0" err="1"/>
              <a:t>ExtentReports</a:t>
            </a:r>
            <a:r>
              <a:rPr lang="en-US" dirty="0"/>
              <a:t> dependency to your project </a:t>
            </a:r>
          </a:p>
          <a:p>
            <a:pPr lvl="2"/>
            <a:r>
              <a:rPr lang="en-US" dirty="0"/>
              <a:t>Add as a dependency through Maven or </a:t>
            </a:r>
            <a:r>
              <a:rPr lang="en-US" dirty="0" err="1"/>
              <a:t>Gradle</a:t>
            </a:r>
            <a:r>
              <a:rPr lang="en-US" dirty="0"/>
              <a:t> or download JAR </a:t>
            </a:r>
          </a:p>
          <a:p>
            <a:pPr lvl="2"/>
            <a:r>
              <a:rPr lang="en-US" dirty="0"/>
              <a:t>Maven Configuration</a:t>
            </a:r>
          </a:p>
          <a:p>
            <a:pPr marL="276225" lvl="2" indent="0">
              <a:buNone/>
            </a:pPr>
            <a:r>
              <a:rPr lang="en-US" dirty="0">
                <a:latin typeface="Courier New" panose="02070309020205020404" pitchFamily="49" charset="0"/>
                <a:cs typeface="Courier New" panose="02070309020205020404" pitchFamily="49" charset="0"/>
              </a:rPr>
              <a:t>    &lt;dependency&gt;</a:t>
            </a:r>
          </a:p>
          <a:p>
            <a:pPr marL="636588" lvl="3"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com.aventstack</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groupId</a:t>
            </a:r>
            <a:r>
              <a:rPr lang="en-US" dirty="0">
                <a:latin typeface="Courier New" panose="02070309020205020404" pitchFamily="49" charset="0"/>
                <a:cs typeface="Courier New" panose="02070309020205020404" pitchFamily="49" charset="0"/>
              </a:rPr>
              <a:t>&gt;</a:t>
            </a:r>
          </a:p>
          <a:p>
            <a:pPr marL="636588" lvl="3"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extentreports</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artifactId</a:t>
            </a:r>
            <a:r>
              <a:rPr lang="en-US" dirty="0">
                <a:latin typeface="Courier New" panose="02070309020205020404" pitchFamily="49" charset="0"/>
                <a:cs typeface="Courier New" panose="02070309020205020404" pitchFamily="49" charset="0"/>
              </a:rPr>
              <a:t>&gt;</a:t>
            </a:r>
          </a:p>
          <a:p>
            <a:pPr marL="636588" lvl="3" indent="0">
              <a:buNone/>
            </a:pPr>
            <a:r>
              <a:rPr lang="en-US" dirty="0">
                <a:latin typeface="Courier New" panose="02070309020205020404" pitchFamily="49" charset="0"/>
                <a:cs typeface="Courier New" panose="02070309020205020404" pitchFamily="49" charset="0"/>
              </a:rPr>
              <a:t>    &lt;version&gt;5.1.1&lt;/version&gt;</a:t>
            </a:r>
          </a:p>
          <a:p>
            <a:pPr marL="636588" lvl="3" indent="0">
              <a:buNone/>
            </a:pPr>
            <a:r>
              <a:rPr lang="en-US" dirty="0">
                <a:latin typeface="Courier New" panose="02070309020205020404" pitchFamily="49" charset="0"/>
                <a:cs typeface="Courier New" panose="02070309020205020404" pitchFamily="49" charset="0"/>
              </a:rPr>
              <a:t>&lt;/dependency&gt;</a:t>
            </a:r>
          </a:p>
          <a:p>
            <a:pPr lvl="2"/>
            <a:endParaRPr lang="en-US" dirty="0"/>
          </a:p>
        </p:txBody>
      </p:sp>
    </p:spTree>
    <p:extLst>
      <p:ext uri="{BB962C8B-B14F-4D97-AF65-F5344CB8AC3E}">
        <p14:creationId xmlns:p14="http://schemas.microsoft.com/office/powerpoint/2010/main" val="2587846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p:txBody>
          <a:bodyPr/>
          <a:lstStyle/>
          <a:p>
            <a:r>
              <a:rPr lang="en-US"/>
              <a:t>Step 5: Run and View Report</a:t>
            </a:r>
          </a:p>
        </p:txBody>
      </p:sp>
      <p:sp>
        <p:nvSpPr>
          <p:cNvPr id="408" name="Google Shape;408;p54"/>
          <p:cNvSpPr txBox="1">
            <a:spLocks noGrp="1"/>
          </p:cNvSpPr>
          <p:nvPr>
            <p:ph type="body" idx="24"/>
          </p:nvPr>
        </p:nvSpPr>
        <p:spPr>
          <a:xfrm>
            <a:off x="514350" y="1304925"/>
            <a:ext cx="10274300" cy="4840288"/>
          </a:xfrm>
        </p:spPr>
        <p:txBody>
          <a:bodyPr/>
          <a:lstStyle/>
          <a:p>
            <a:r>
              <a:rPr lang="en-US" dirty="0"/>
              <a:t>A detailed view of the steps to create </a:t>
            </a:r>
            <a:r>
              <a:rPr lang="en-US" dirty="0" err="1"/>
              <a:t>TestNG</a:t>
            </a:r>
            <a:r>
              <a:rPr lang="en-US" dirty="0"/>
              <a:t> report: </a:t>
            </a:r>
          </a:p>
          <a:p>
            <a:pPr marL="342900" lvl="1" indent="-342900">
              <a:buFont typeface="+mj-lt"/>
              <a:buAutoNum type="arabicPeriod" startAt="5"/>
            </a:pPr>
            <a:r>
              <a:rPr lang="en-US" b="1" dirty="0"/>
              <a:t>Run Test Suite and View Reports:</a:t>
            </a:r>
          </a:p>
          <a:p>
            <a:pPr lvl="2"/>
            <a:r>
              <a:rPr lang="en-US" dirty="0"/>
              <a:t>Execute your </a:t>
            </a:r>
            <a:r>
              <a:rPr lang="en-US" dirty="0" err="1"/>
              <a:t>TestNG</a:t>
            </a:r>
            <a:r>
              <a:rPr lang="en-US" dirty="0"/>
              <a:t> test suite</a:t>
            </a:r>
          </a:p>
          <a:p>
            <a:pPr lvl="2"/>
            <a:r>
              <a:rPr lang="en-US" dirty="0"/>
              <a:t>Go to </a:t>
            </a:r>
            <a:r>
              <a:rPr lang="en-US" dirty="0" err="1"/>
              <a:t>to</a:t>
            </a:r>
            <a:r>
              <a:rPr lang="en-US" dirty="0"/>
              <a:t> the specified report location</a:t>
            </a:r>
          </a:p>
          <a:p>
            <a:pPr lvl="2"/>
            <a:r>
              <a:rPr lang="en-US" dirty="0"/>
              <a:t>By default, </a:t>
            </a:r>
            <a:r>
              <a:rPr lang="en-US" dirty="0" err="1"/>
              <a:t>TestNG</a:t>
            </a:r>
            <a:r>
              <a:rPr lang="en-US" dirty="0"/>
              <a:t> reports are generated in the "test-output" directory</a:t>
            </a:r>
          </a:p>
        </p:txBody>
      </p:sp>
    </p:spTree>
    <p:extLst>
      <p:ext uri="{BB962C8B-B14F-4D97-AF65-F5344CB8AC3E}">
        <p14:creationId xmlns:p14="http://schemas.microsoft.com/office/powerpoint/2010/main" val="2914026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title"/>
          </p:nvPr>
        </p:nvSpPr>
        <p:spPr/>
        <p:txBody>
          <a:bodyPr/>
          <a:lstStyle/>
          <a:p>
            <a:r>
              <a:rPr lang="en-US"/>
              <a:t>Configuring Ant, Run and View XSLT Report</a:t>
            </a:r>
            <a:endParaRPr lang="en-US" dirty="0"/>
          </a:p>
        </p:txBody>
      </p:sp>
      <p:sp>
        <p:nvSpPr>
          <p:cNvPr id="414" name="Google Shape;414;p55"/>
          <p:cNvSpPr txBox="1">
            <a:spLocks noGrp="1"/>
          </p:cNvSpPr>
          <p:nvPr>
            <p:ph type="body" idx="24"/>
          </p:nvPr>
        </p:nvSpPr>
        <p:spPr>
          <a:xfrm>
            <a:off x="514350" y="1304925"/>
            <a:ext cx="10274300" cy="4840288"/>
          </a:xfrm>
        </p:spPr>
        <p:txBody>
          <a:bodyPr/>
          <a:lstStyle/>
          <a:p>
            <a:r>
              <a:rPr lang="en-US" dirty="0"/>
              <a:t>Apache Ant: </a:t>
            </a:r>
          </a:p>
          <a:p>
            <a:pPr lvl="1"/>
            <a:r>
              <a:rPr lang="en-US" dirty="0"/>
              <a:t>A Java-based build tool that is used for automating software build processes</a:t>
            </a:r>
          </a:p>
          <a:p>
            <a:pPr lvl="1"/>
            <a:r>
              <a:rPr lang="en-US" dirty="0"/>
              <a:t>Can be used with </a:t>
            </a:r>
            <a:r>
              <a:rPr lang="en-US" dirty="0" err="1"/>
              <a:t>TestNG</a:t>
            </a:r>
            <a:r>
              <a:rPr lang="en-US" dirty="0"/>
              <a:t> for running test suites and generating XSLT reports</a:t>
            </a:r>
          </a:p>
          <a:p>
            <a:endParaRPr lang="en-US" dirty="0"/>
          </a:p>
          <a:p>
            <a:r>
              <a:rPr lang="en-US" dirty="0"/>
              <a:t>Steps to configure Apache Ant for running </a:t>
            </a:r>
            <a:r>
              <a:rPr lang="en-US" dirty="0" err="1"/>
              <a:t>TestNG</a:t>
            </a:r>
            <a:r>
              <a:rPr lang="en-US" dirty="0"/>
              <a:t> tests:</a:t>
            </a:r>
          </a:p>
          <a:p>
            <a:endParaRPr lang="en-US" dirty="0"/>
          </a:p>
          <a:p>
            <a:pPr marL="342900" indent="-342900">
              <a:buFont typeface="+mj-lt"/>
              <a:buAutoNum type="arabicPeriod"/>
            </a:pPr>
            <a:r>
              <a:rPr lang="en-US" dirty="0"/>
              <a:t>Download and Extract Ant:</a:t>
            </a:r>
          </a:p>
          <a:p>
            <a:pPr lvl="2"/>
            <a:r>
              <a:rPr lang="en-US" dirty="0"/>
              <a:t>Download latest Apache Ant from official website </a:t>
            </a:r>
          </a:p>
          <a:p>
            <a:pPr marL="636588" lvl="3" indent="0">
              <a:buNone/>
            </a:pPr>
            <a:r>
              <a:rPr lang="en-US" dirty="0">
                <a:latin typeface="Courier New" panose="02070309020205020404" pitchFamily="49" charset="0"/>
                <a:cs typeface="Courier New" panose="02070309020205020404" pitchFamily="49" charset="0"/>
              </a:rPr>
              <a:t>https://ant.apache.org/</a:t>
            </a:r>
          </a:p>
          <a:p>
            <a:pPr lvl="2"/>
            <a:r>
              <a:rPr lang="en-US" dirty="0"/>
              <a:t>Extract the downloaded archive to a directory</a:t>
            </a:r>
          </a:p>
          <a:p>
            <a:endParaRPr lang="en-US" dirty="0"/>
          </a:p>
        </p:txBody>
      </p:sp>
    </p:spTree>
    <p:extLst>
      <p:ext uri="{BB962C8B-B14F-4D97-AF65-F5344CB8AC3E}">
        <p14:creationId xmlns:p14="http://schemas.microsoft.com/office/powerpoint/2010/main" val="39755036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title"/>
          </p:nvPr>
        </p:nvSpPr>
        <p:spPr/>
        <p:txBody>
          <a:bodyPr/>
          <a:lstStyle/>
          <a:p>
            <a:r>
              <a:rPr lang="en-US"/>
              <a:t>Configuring Ant, Run and View XSLT Report Contd…</a:t>
            </a:r>
            <a:endParaRPr lang="en-US" dirty="0"/>
          </a:p>
        </p:txBody>
      </p:sp>
      <p:sp>
        <p:nvSpPr>
          <p:cNvPr id="420" name="Google Shape;420;p56"/>
          <p:cNvSpPr txBox="1">
            <a:spLocks noGrp="1"/>
          </p:cNvSpPr>
          <p:nvPr>
            <p:ph type="body" idx="24"/>
          </p:nvPr>
        </p:nvSpPr>
        <p:spPr>
          <a:xfrm>
            <a:off x="514350" y="1304925"/>
            <a:ext cx="10274300" cy="4840288"/>
          </a:xfrm>
        </p:spPr>
        <p:txBody>
          <a:bodyPr/>
          <a:lstStyle/>
          <a:p>
            <a:pPr marL="342900" lvl="1" indent="-342900">
              <a:buFont typeface="+mj-lt"/>
              <a:buAutoNum type="arabicPeriod" startAt="2"/>
            </a:pPr>
            <a:r>
              <a:rPr lang="en-US" dirty="0"/>
              <a:t>Set ANT_HOME: </a:t>
            </a:r>
          </a:p>
          <a:p>
            <a:pPr lvl="2"/>
            <a:r>
              <a:rPr lang="en-US" dirty="0"/>
              <a:t>Set the ANT_HOME environment variable to the directory where you extracted Apache Ant</a:t>
            </a:r>
          </a:p>
          <a:p>
            <a:pPr lvl="2"/>
            <a:r>
              <a:rPr lang="en-US" dirty="0"/>
              <a:t>On Windows, we can set it in the Environment Variables in System Properties</a:t>
            </a:r>
          </a:p>
          <a:p>
            <a:pPr lvl="2"/>
            <a:r>
              <a:rPr lang="en-US" dirty="0"/>
              <a:t>On Linux or </a:t>
            </a:r>
            <a:r>
              <a:rPr lang="en-US" dirty="0" err="1"/>
              <a:t>macOS</a:t>
            </a:r>
            <a:r>
              <a:rPr lang="en-US" dirty="0"/>
              <a:t>, we can add the following line to your ~/.</a:t>
            </a:r>
            <a:r>
              <a:rPr lang="en-US" dirty="0" err="1"/>
              <a:t>bashrc</a:t>
            </a:r>
            <a:r>
              <a:rPr lang="en-US" dirty="0"/>
              <a:t> or ~/.</a:t>
            </a:r>
            <a:r>
              <a:rPr lang="en-US" dirty="0" err="1"/>
              <a:t>bash_profile</a:t>
            </a:r>
            <a:endParaRPr lang="en-US" dirty="0"/>
          </a:p>
          <a:p>
            <a:pPr lvl="3"/>
            <a:r>
              <a:rPr lang="en-US" dirty="0"/>
              <a:t>export ANT_HOME=/path/to/your/ant/directory</a:t>
            </a:r>
          </a:p>
          <a:p>
            <a:pPr marL="342900" lvl="1" indent="-342900">
              <a:buFont typeface="+mj-lt"/>
              <a:buAutoNum type="arabicPeriod" startAt="3"/>
            </a:pPr>
            <a:r>
              <a:rPr lang="en-US" dirty="0"/>
              <a:t>Add ANT_HOME to PATH:</a:t>
            </a:r>
          </a:p>
          <a:p>
            <a:pPr lvl="2"/>
            <a:r>
              <a:rPr lang="en-US" dirty="0"/>
              <a:t>Add the bin directory within ANT_HOME to your PATH environment variable</a:t>
            </a:r>
          </a:p>
          <a:p>
            <a:pPr lvl="2"/>
            <a:r>
              <a:rPr lang="en-US" dirty="0"/>
              <a:t>On Windows, you can add %ANT_HOME%\bin to the PATH</a:t>
            </a:r>
          </a:p>
          <a:p>
            <a:pPr lvl="2"/>
            <a:r>
              <a:rPr lang="en-US" dirty="0"/>
              <a:t>On Linux or </a:t>
            </a:r>
            <a:r>
              <a:rPr lang="en-US" dirty="0" err="1"/>
              <a:t>macOS</a:t>
            </a:r>
            <a:r>
              <a:rPr lang="en-US" dirty="0"/>
              <a:t>, use the following command</a:t>
            </a:r>
          </a:p>
          <a:p>
            <a:pPr lvl="3"/>
            <a:r>
              <a:rPr lang="en-US" dirty="0"/>
              <a:t>export PATH=$PATH:$ANT_HOME/bin</a:t>
            </a:r>
          </a:p>
          <a:p>
            <a:pPr marL="342900" lvl="1" indent="-342900">
              <a:buFont typeface="+mj-lt"/>
              <a:buAutoNum type="arabicPeriod" startAt="4"/>
            </a:pPr>
            <a:r>
              <a:rPr lang="en-US" dirty="0"/>
              <a:t>Create Build.xml: </a:t>
            </a:r>
          </a:p>
          <a:p>
            <a:pPr lvl="2"/>
            <a:r>
              <a:rPr lang="en-US" dirty="0"/>
              <a:t>Create a build.xml file in the root of your project</a:t>
            </a:r>
          </a:p>
          <a:p>
            <a:pPr lvl="2"/>
            <a:r>
              <a:rPr lang="en-US" dirty="0"/>
              <a:t>This file will contain the configuration for running </a:t>
            </a:r>
            <a:r>
              <a:rPr lang="en-US" dirty="0" err="1"/>
              <a:t>TestNG</a:t>
            </a:r>
            <a:r>
              <a:rPr lang="en-US" dirty="0"/>
              <a:t> tests</a:t>
            </a:r>
          </a:p>
          <a:p>
            <a:endParaRPr lang="en-US" dirty="0"/>
          </a:p>
        </p:txBody>
      </p:sp>
    </p:spTree>
    <p:extLst>
      <p:ext uri="{BB962C8B-B14F-4D97-AF65-F5344CB8AC3E}">
        <p14:creationId xmlns:p14="http://schemas.microsoft.com/office/powerpoint/2010/main" val="2797942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p:txBody>
          <a:bodyPr/>
          <a:lstStyle/>
          <a:p>
            <a:r>
              <a:rPr lang="en-US"/>
              <a:t>Configuring Ant, Run and View XSLT Report Contd…</a:t>
            </a:r>
            <a:endParaRPr lang="en-US" dirty="0"/>
          </a:p>
        </p:txBody>
      </p:sp>
      <p:sp>
        <p:nvSpPr>
          <p:cNvPr id="426" name="Google Shape;426;p57"/>
          <p:cNvSpPr txBox="1">
            <a:spLocks noGrp="1"/>
          </p:cNvSpPr>
          <p:nvPr>
            <p:ph type="body" idx="24"/>
          </p:nvPr>
        </p:nvSpPr>
        <p:spPr>
          <a:xfrm>
            <a:off x="514350" y="1304925"/>
            <a:ext cx="10274300" cy="4840288"/>
          </a:xfrm>
        </p:spPr>
        <p:txBody>
          <a:bodyPr/>
          <a:lstStyle/>
          <a:p>
            <a:pPr marL="342900" lvl="1" indent="-342900">
              <a:buFont typeface="+mj-lt"/>
              <a:buAutoNum type="arabicPeriod" startAt="5"/>
            </a:pPr>
            <a:r>
              <a:rPr lang="en-US" dirty="0"/>
              <a:t>Directory Structure: </a:t>
            </a:r>
          </a:p>
          <a:p>
            <a:pPr lvl="2"/>
            <a:r>
              <a:rPr lang="en-US" dirty="0"/>
              <a:t>Ensure your project has a directory structure similar to the following:</a:t>
            </a:r>
          </a:p>
          <a:p>
            <a:pPr marL="636588" lvl="3" indent="0">
              <a:buNone/>
            </a:pPr>
            <a:r>
              <a:rPr lang="en-US" dirty="0"/>
              <a:t>project-root/</a:t>
            </a:r>
          </a:p>
          <a:p>
            <a:pPr marL="636588" lvl="3" indent="0">
              <a:buNone/>
            </a:pPr>
            <a:r>
              <a:rPr lang="en-US" dirty="0"/>
              <a:t>|-- build.xml</a:t>
            </a:r>
          </a:p>
          <a:p>
            <a:pPr marL="636588" lvl="3" indent="0">
              <a:buNone/>
            </a:pPr>
            <a:r>
              <a:rPr lang="en-US" dirty="0"/>
              <a:t>|-- </a:t>
            </a:r>
            <a:r>
              <a:rPr lang="en-US" dirty="0" err="1"/>
              <a:t>src</a:t>
            </a:r>
            <a:r>
              <a:rPr lang="en-US" dirty="0"/>
              <a:t>/</a:t>
            </a:r>
          </a:p>
          <a:p>
            <a:pPr marL="636588" lvl="3" indent="0">
              <a:buNone/>
            </a:pPr>
            <a:r>
              <a:rPr lang="en-US" dirty="0"/>
              <a:t>|   `-- (your source files)</a:t>
            </a:r>
          </a:p>
          <a:p>
            <a:pPr marL="636588" lvl="3" indent="0">
              <a:buNone/>
            </a:pPr>
            <a:r>
              <a:rPr lang="en-US" dirty="0"/>
              <a:t>|-- lib/</a:t>
            </a:r>
          </a:p>
          <a:p>
            <a:pPr marL="636588" lvl="3" indent="0">
              <a:buNone/>
            </a:pPr>
            <a:r>
              <a:rPr lang="en-US" dirty="0"/>
              <a:t>|   `-- (</a:t>
            </a:r>
            <a:r>
              <a:rPr lang="en-US" dirty="0" err="1"/>
              <a:t>TestNG</a:t>
            </a:r>
            <a:r>
              <a:rPr lang="en-US" dirty="0"/>
              <a:t> and other JARs)</a:t>
            </a:r>
          </a:p>
          <a:p>
            <a:pPr marL="636588" lvl="3" indent="0">
              <a:buNone/>
            </a:pPr>
            <a:r>
              <a:rPr lang="en-US" dirty="0"/>
              <a:t>|-- build/</a:t>
            </a:r>
          </a:p>
          <a:p>
            <a:pPr marL="636588" lvl="3" indent="0">
              <a:buNone/>
            </a:pPr>
            <a:r>
              <a:rPr lang="en-US" dirty="0"/>
              <a:t>|-- </a:t>
            </a:r>
            <a:r>
              <a:rPr lang="en-US" dirty="0" err="1"/>
              <a:t>TestNG</a:t>
            </a:r>
            <a:r>
              <a:rPr lang="en-US" dirty="0"/>
              <a:t>-reports/</a:t>
            </a:r>
          </a:p>
          <a:p>
            <a:endParaRPr lang="en-US" dirty="0"/>
          </a:p>
        </p:txBody>
      </p:sp>
    </p:spTree>
    <p:extLst>
      <p:ext uri="{BB962C8B-B14F-4D97-AF65-F5344CB8AC3E}">
        <p14:creationId xmlns:p14="http://schemas.microsoft.com/office/powerpoint/2010/main" val="4243470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8"/>
          <p:cNvSpPr txBox="1">
            <a:spLocks noGrp="1"/>
          </p:cNvSpPr>
          <p:nvPr>
            <p:ph type="title"/>
          </p:nvPr>
        </p:nvSpPr>
        <p:spPr/>
        <p:txBody>
          <a:bodyPr/>
          <a:lstStyle/>
          <a:p>
            <a:r>
              <a:rPr lang="en-US"/>
              <a:t>Configuring Ant, Run and View XSLT Report Contd…</a:t>
            </a:r>
            <a:endParaRPr lang="en-US" dirty="0"/>
          </a:p>
        </p:txBody>
      </p:sp>
      <p:sp>
        <p:nvSpPr>
          <p:cNvPr id="432" name="Google Shape;432;p58"/>
          <p:cNvSpPr txBox="1">
            <a:spLocks noGrp="1"/>
          </p:cNvSpPr>
          <p:nvPr>
            <p:ph type="body" idx="24"/>
          </p:nvPr>
        </p:nvSpPr>
        <p:spPr>
          <a:xfrm>
            <a:off x="514350" y="1304925"/>
            <a:ext cx="10274300" cy="4840288"/>
          </a:xfrm>
        </p:spPr>
        <p:txBody>
          <a:bodyPr/>
          <a:lstStyle/>
          <a:p>
            <a:r>
              <a:rPr lang="en-US" dirty="0"/>
              <a:t>The following are the steps to Ant, Run &amp; View XSLT report:</a:t>
            </a:r>
          </a:p>
          <a:p>
            <a:endParaRPr lang="en-US" dirty="0"/>
          </a:p>
          <a:p>
            <a:r>
              <a:rPr lang="en-US" b="1" dirty="0"/>
              <a:t>Run ANT Build:</a:t>
            </a:r>
          </a:p>
          <a:p>
            <a:pPr marL="342900" lvl="1" indent="-342900">
              <a:buFont typeface="+mj-lt"/>
              <a:buAutoNum type="arabicPeriod"/>
            </a:pPr>
            <a:r>
              <a:rPr lang="en-US" dirty="0"/>
              <a:t>Open a terminal or command prompt in the project root directory</a:t>
            </a:r>
          </a:p>
          <a:p>
            <a:pPr marL="342900" lvl="1" indent="-342900">
              <a:buFont typeface="+mj-lt"/>
              <a:buAutoNum type="arabicPeriod"/>
            </a:pPr>
            <a:r>
              <a:rPr lang="en-US" dirty="0"/>
              <a:t>Run the following command to run ant build</a:t>
            </a:r>
          </a:p>
          <a:p>
            <a:pPr lvl="2"/>
            <a:r>
              <a:rPr lang="en-US" dirty="0"/>
              <a:t>ant run-tests</a:t>
            </a:r>
          </a:p>
          <a:p>
            <a:pPr lvl="2"/>
            <a:endParaRPr lang="en-US" dirty="0"/>
          </a:p>
          <a:p>
            <a:r>
              <a:rPr lang="en-US" b="1" dirty="0"/>
              <a:t>View XSLT Reports:</a:t>
            </a:r>
          </a:p>
          <a:p>
            <a:pPr marL="342900" lvl="1" indent="-342900">
              <a:buFont typeface="+mj-lt"/>
              <a:buAutoNum type="arabicPeriod"/>
            </a:pPr>
            <a:r>
              <a:rPr lang="en-US" dirty="0"/>
              <a:t>Navigate to the </a:t>
            </a:r>
            <a:r>
              <a:rPr lang="en-US" dirty="0" err="1"/>
              <a:t>TestNG</a:t>
            </a:r>
            <a:r>
              <a:rPr lang="en-US" dirty="0"/>
              <a:t>-reports directory</a:t>
            </a:r>
          </a:p>
          <a:p>
            <a:pPr marL="342900" lvl="1" indent="-342900">
              <a:buFont typeface="+mj-lt"/>
              <a:buAutoNum type="arabicPeriod"/>
            </a:pPr>
            <a:r>
              <a:rPr lang="en-US" dirty="0"/>
              <a:t>Open the index.html file to view the XSLT reports generated by </a:t>
            </a:r>
            <a:r>
              <a:rPr lang="en-US" dirty="0" err="1"/>
              <a:t>TestNG</a:t>
            </a:r>
            <a:endParaRPr lang="en-US" dirty="0"/>
          </a:p>
          <a:p>
            <a:endParaRPr lang="en-US" dirty="0"/>
          </a:p>
        </p:txBody>
      </p:sp>
    </p:spTree>
    <p:extLst>
      <p:ext uri="{BB962C8B-B14F-4D97-AF65-F5344CB8AC3E}">
        <p14:creationId xmlns:p14="http://schemas.microsoft.com/office/powerpoint/2010/main" val="359528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5"/>
          <p:cNvSpPr txBox="1">
            <a:spLocks noGrp="1"/>
          </p:cNvSpPr>
          <p:nvPr>
            <p:ph type="title"/>
          </p:nvPr>
        </p:nvSpPr>
        <p:spPr/>
        <p:txBody>
          <a:bodyPr/>
          <a:lstStyle/>
          <a:p>
            <a:r>
              <a:rPr lang="en-US"/>
              <a:t>Selenium Components</a:t>
            </a:r>
          </a:p>
        </p:txBody>
      </p:sp>
      <p:sp>
        <p:nvSpPr>
          <p:cNvPr id="84" name="Google Shape;84;p5"/>
          <p:cNvSpPr txBox="1">
            <a:spLocks noGrp="1"/>
          </p:cNvSpPr>
          <p:nvPr>
            <p:ph type="body" idx="24"/>
          </p:nvPr>
        </p:nvSpPr>
        <p:spPr>
          <a:xfrm>
            <a:off x="514350" y="1304925"/>
            <a:ext cx="10274300" cy="4840288"/>
          </a:xfrm>
        </p:spPr>
        <p:txBody>
          <a:bodyPr/>
          <a:lstStyle/>
          <a:p>
            <a:r>
              <a:rPr lang="en-US" dirty="0"/>
              <a:t>Components of Selenium Suite:</a:t>
            </a:r>
          </a:p>
          <a:p>
            <a:pPr lvl="1"/>
            <a:r>
              <a:rPr lang="en-US" dirty="0"/>
              <a:t>Selenium WebDriver</a:t>
            </a:r>
          </a:p>
          <a:p>
            <a:pPr lvl="1"/>
            <a:r>
              <a:rPr lang="en-US" dirty="0"/>
              <a:t>Selenium IDE</a:t>
            </a:r>
          </a:p>
          <a:p>
            <a:pPr lvl="1"/>
            <a:r>
              <a:rPr lang="en-US" dirty="0"/>
              <a:t>Selenium Grid</a:t>
            </a:r>
          </a:p>
          <a:p>
            <a:pPr lvl="1"/>
            <a:r>
              <a:rPr lang="en-US" dirty="0"/>
              <a:t>Selenium Remote Control (RC)</a:t>
            </a:r>
          </a:p>
        </p:txBody>
      </p:sp>
      <p:grpSp>
        <p:nvGrpSpPr>
          <p:cNvPr id="8" name="Group 7"/>
          <p:cNvGrpSpPr/>
          <p:nvPr/>
        </p:nvGrpSpPr>
        <p:grpSpPr>
          <a:xfrm>
            <a:off x="4733161" y="3680749"/>
            <a:ext cx="6770965" cy="2154557"/>
            <a:chOff x="2827020" y="2743200"/>
            <a:chExt cx="6119101" cy="1947131"/>
          </a:xfrm>
        </p:grpSpPr>
        <p:sp>
          <p:nvSpPr>
            <p:cNvPr id="5" name="Hexagon 4"/>
            <p:cNvSpPr/>
            <p:nvPr/>
          </p:nvSpPr>
          <p:spPr>
            <a:xfrm>
              <a:off x="5006572" y="2984289"/>
              <a:ext cx="1747777" cy="1481559"/>
            </a:xfrm>
            <a:prstGeom prst="hexagon">
              <a:avLst/>
            </a:prstGeom>
            <a:solidFill>
              <a:schemeClr val="accent1">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00" dirty="0">
                  <a:latin typeface="Arial" panose="020B0604020202020204" pitchFamily="34" charset="0"/>
                  <a:cs typeface="Arial" panose="020B0604020202020204" pitchFamily="34" charset="0"/>
                </a:rPr>
                <a:t>Components of Selenium Suite</a:t>
              </a:r>
              <a:endParaRPr lang="en-IN" sz="1800" dirty="0">
                <a:latin typeface="Arial" panose="020B0604020202020204" pitchFamily="34" charset="0"/>
                <a:cs typeface="Arial" panose="020B0604020202020204" pitchFamily="34" charset="0"/>
              </a:endParaRPr>
            </a:p>
          </p:txBody>
        </p:sp>
        <p:sp>
          <p:nvSpPr>
            <p:cNvPr id="9" name="Hexagon 8"/>
            <p:cNvSpPr/>
            <p:nvPr/>
          </p:nvSpPr>
          <p:spPr>
            <a:xfrm>
              <a:off x="4790440" y="2792316"/>
              <a:ext cx="2204720" cy="1865504"/>
            </a:xfrm>
            <a:prstGeom prst="hexagon">
              <a:avLst/>
            </a:prstGeom>
            <a:noFill/>
            <a:ln w="28575">
              <a:solidFill>
                <a:schemeClr val="bg1">
                  <a:lumMod val="6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reeform 5"/>
            <p:cNvSpPr/>
            <p:nvPr/>
          </p:nvSpPr>
          <p:spPr>
            <a:xfrm>
              <a:off x="2827020" y="2743200"/>
              <a:ext cx="2240280" cy="891540"/>
            </a:xfrm>
            <a:custGeom>
              <a:avLst/>
              <a:gdLst>
                <a:gd name="connsiteX0" fmla="*/ 2240280 w 2240280"/>
                <a:gd name="connsiteY0" fmla="*/ 30480 h 891540"/>
                <a:gd name="connsiteX1" fmla="*/ 1798320 w 2240280"/>
                <a:gd name="connsiteY1" fmla="*/ 891540 h 891540"/>
                <a:gd name="connsiteX2" fmla="*/ 251460 w 2240280"/>
                <a:gd name="connsiteY2" fmla="*/ 891540 h 891540"/>
                <a:gd name="connsiteX3" fmla="*/ 0 w 2240280"/>
                <a:gd name="connsiteY3" fmla="*/ 434340 h 891540"/>
                <a:gd name="connsiteX4" fmla="*/ 312420 w 2240280"/>
                <a:gd name="connsiteY4" fmla="*/ 0 h 891540"/>
                <a:gd name="connsiteX5" fmla="*/ 2240280 w 2240280"/>
                <a:gd name="connsiteY5" fmla="*/ 30480 h 89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80" h="891540">
                  <a:moveTo>
                    <a:pt x="2240280" y="30480"/>
                  </a:moveTo>
                  <a:lnTo>
                    <a:pt x="1798320" y="891540"/>
                  </a:lnTo>
                  <a:lnTo>
                    <a:pt x="251460" y="891540"/>
                  </a:lnTo>
                  <a:lnTo>
                    <a:pt x="0" y="434340"/>
                  </a:lnTo>
                  <a:lnTo>
                    <a:pt x="312420" y="0"/>
                  </a:lnTo>
                  <a:lnTo>
                    <a:pt x="2240280" y="30480"/>
                  </a:lnTo>
                  <a:close/>
                </a:path>
              </a:pathLst>
            </a:cu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latin typeface="Arial" panose="020B0604020202020204" pitchFamily="34" charset="0"/>
                  <a:cs typeface="Arial" panose="020B0604020202020204" pitchFamily="34" charset="0"/>
                </a:rPr>
                <a:t>Selenium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WebDriver</a:t>
              </a:r>
            </a:p>
          </p:txBody>
        </p:sp>
        <p:sp>
          <p:nvSpPr>
            <p:cNvPr id="11" name="Freeform 10"/>
            <p:cNvSpPr/>
            <p:nvPr/>
          </p:nvSpPr>
          <p:spPr>
            <a:xfrm flipV="1">
              <a:off x="2827020" y="3798791"/>
              <a:ext cx="2240280" cy="891540"/>
            </a:xfrm>
            <a:custGeom>
              <a:avLst/>
              <a:gdLst>
                <a:gd name="connsiteX0" fmla="*/ 2240280 w 2240280"/>
                <a:gd name="connsiteY0" fmla="*/ 30480 h 891540"/>
                <a:gd name="connsiteX1" fmla="*/ 1798320 w 2240280"/>
                <a:gd name="connsiteY1" fmla="*/ 891540 h 891540"/>
                <a:gd name="connsiteX2" fmla="*/ 251460 w 2240280"/>
                <a:gd name="connsiteY2" fmla="*/ 891540 h 891540"/>
                <a:gd name="connsiteX3" fmla="*/ 0 w 2240280"/>
                <a:gd name="connsiteY3" fmla="*/ 434340 h 891540"/>
                <a:gd name="connsiteX4" fmla="*/ 312420 w 2240280"/>
                <a:gd name="connsiteY4" fmla="*/ 0 h 891540"/>
                <a:gd name="connsiteX5" fmla="*/ 2240280 w 2240280"/>
                <a:gd name="connsiteY5" fmla="*/ 30480 h 89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80" h="891540">
                  <a:moveTo>
                    <a:pt x="2240280" y="30480"/>
                  </a:moveTo>
                  <a:lnTo>
                    <a:pt x="1798320" y="891540"/>
                  </a:lnTo>
                  <a:lnTo>
                    <a:pt x="251460" y="891540"/>
                  </a:lnTo>
                  <a:lnTo>
                    <a:pt x="0" y="434340"/>
                  </a:lnTo>
                  <a:lnTo>
                    <a:pt x="312420" y="0"/>
                  </a:lnTo>
                  <a:lnTo>
                    <a:pt x="2240280" y="30480"/>
                  </a:lnTo>
                  <a:close/>
                </a:path>
              </a:pathLst>
            </a:cu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12" name="Freeform 11"/>
            <p:cNvSpPr/>
            <p:nvPr/>
          </p:nvSpPr>
          <p:spPr>
            <a:xfrm flipH="1">
              <a:off x="6705841" y="2743200"/>
              <a:ext cx="2240280" cy="891540"/>
            </a:xfrm>
            <a:custGeom>
              <a:avLst/>
              <a:gdLst>
                <a:gd name="connsiteX0" fmla="*/ 2240280 w 2240280"/>
                <a:gd name="connsiteY0" fmla="*/ 30480 h 891540"/>
                <a:gd name="connsiteX1" fmla="*/ 1798320 w 2240280"/>
                <a:gd name="connsiteY1" fmla="*/ 891540 h 891540"/>
                <a:gd name="connsiteX2" fmla="*/ 251460 w 2240280"/>
                <a:gd name="connsiteY2" fmla="*/ 891540 h 891540"/>
                <a:gd name="connsiteX3" fmla="*/ 0 w 2240280"/>
                <a:gd name="connsiteY3" fmla="*/ 434340 h 891540"/>
                <a:gd name="connsiteX4" fmla="*/ 312420 w 2240280"/>
                <a:gd name="connsiteY4" fmla="*/ 0 h 891540"/>
                <a:gd name="connsiteX5" fmla="*/ 2240280 w 2240280"/>
                <a:gd name="connsiteY5" fmla="*/ 30480 h 89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80" h="891540">
                  <a:moveTo>
                    <a:pt x="2240280" y="30480"/>
                  </a:moveTo>
                  <a:lnTo>
                    <a:pt x="1798320" y="891540"/>
                  </a:lnTo>
                  <a:lnTo>
                    <a:pt x="251460" y="891540"/>
                  </a:lnTo>
                  <a:lnTo>
                    <a:pt x="0" y="434340"/>
                  </a:lnTo>
                  <a:lnTo>
                    <a:pt x="312420" y="0"/>
                  </a:lnTo>
                  <a:lnTo>
                    <a:pt x="2240280" y="30480"/>
                  </a:lnTo>
                  <a:close/>
                </a:path>
              </a:pathLst>
            </a:cu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reeform 12"/>
            <p:cNvSpPr/>
            <p:nvPr/>
          </p:nvSpPr>
          <p:spPr>
            <a:xfrm flipH="1" flipV="1">
              <a:off x="6705841" y="3798791"/>
              <a:ext cx="2240280" cy="891540"/>
            </a:xfrm>
            <a:custGeom>
              <a:avLst/>
              <a:gdLst>
                <a:gd name="connsiteX0" fmla="*/ 2240280 w 2240280"/>
                <a:gd name="connsiteY0" fmla="*/ 30480 h 891540"/>
                <a:gd name="connsiteX1" fmla="*/ 1798320 w 2240280"/>
                <a:gd name="connsiteY1" fmla="*/ 891540 h 891540"/>
                <a:gd name="connsiteX2" fmla="*/ 251460 w 2240280"/>
                <a:gd name="connsiteY2" fmla="*/ 891540 h 891540"/>
                <a:gd name="connsiteX3" fmla="*/ 0 w 2240280"/>
                <a:gd name="connsiteY3" fmla="*/ 434340 h 891540"/>
                <a:gd name="connsiteX4" fmla="*/ 312420 w 2240280"/>
                <a:gd name="connsiteY4" fmla="*/ 0 h 891540"/>
                <a:gd name="connsiteX5" fmla="*/ 2240280 w 2240280"/>
                <a:gd name="connsiteY5" fmla="*/ 30480 h 891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80" h="891540">
                  <a:moveTo>
                    <a:pt x="2240280" y="30480"/>
                  </a:moveTo>
                  <a:lnTo>
                    <a:pt x="1798320" y="891540"/>
                  </a:lnTo>
                  <a:lnTo>
                    <a:pt x="251460" y="891540"/>
                  </a:lnTo>
                  <a:lnTo>
                    <a:pt x="0" y="434340"/>
                  </a:lnTo>
                  <a:lnTo>
                    <a:pt x="312420" y="0"/>
                  </a:lnTo>
                  <a:lnTo>
                    <a:pt x="2240280" y="30480"/>
                  </a:lnTo>
                  <a:close/>
                </a:path>
              </a:pathLst>
            </a:custGeom>
            <a:solidFill>
              <a:srgbClr val="03A9F4"/>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052582" y="4054403"/>
              <a:ext cx="1595310" cy="369332"/>
            </a:xfrm>
            <a:prstGeom prst="rect">
              <a:avLst/>
            </a:prstGeom>
          </p:spPr>
          <p:txBody>
            <a:bodyPr wrap="none">
              <a:spAutoFit/>
            </a:bodyPr>
            <a:lstStyle/>
            <a:p>
              <a:pPr algn="ctr"/>
              <a:r>
                <a:rPr lang="en-US" sz="1800" dirty="0">
                  <a:solidFill>
                    <a:schemeClr val="bg1"/>
                  </a:solidFill>
                  <a:latin typeface="Arial" panose="020B0604020202020204" pitchFamily="34" charset="0"/>
                  <a:cs typeface="Arial" panose="020B0604020202020204" pitchFamily="34" charset="0"/>
                </a:rPr>
                <a:t>Selenium IDE</a:t>
              </a:r>
            </a:p>
          </p:txBody>
        </p:sp>
        <p:sp>
          <p:nvSpPr>
            <p:cNvPr id="16" name="Rectangle 15"/>
            <p:cNvSpPr/>
            <p:nvPr/>
          </p:nvSpPr>
          <p:spPr>
            <a:xfrm>
              <a:off x="7012743" y="3004304"/>
              <a:ext cx="1646606" cy="369332"/>
            </a:xfrm>
            <a:prstGeom prst="rect">
              <a:avLst/>
            </a:prstGeom>
          </p:spPr>
          <p:txBody>
            <a:bodyPr wrap="none">
              <a:spAutoFit/>
            </a:bodyPr>
            <a:lstStyle/>
            <a:p>
              <a:pPr algn="ctr"/>
              <a:r>
                <a:rPr lang="en-US" sz="1800" dirty="0">
                  <a:solidFill>
                    <a:schemeClr val="bg1"/>
                  </a:solidFill>
                  <a:latin typeface="Arial" panose="020B0604020202020204" pitchFamily="34" charset="0"/>
                  <a:cs typeface="Arial" panose="020B0604020202020204" pitchFamily="34" charset="0"/>
                </a:rPr>
                <a:t>Selenium Grid</a:t>
              </a:r>
            </a:p>
          </p:txBody>
        </p:sp>
        <p:sp>
          <p:nvSpPr>
            <p:cNvPr id="17" name="Rectangle 16"/>
            <p:cNvSpPr/>
            <p:nvPr/>
          </p:nvSpPr>
          <p:spPr>
            <a:xfrm>
              <a:off x="7033100" y="3807003"/>
              <a:ext cx="1728505" cy="834438"/>
            </a:xfrm>
            <a:prstGeom prst="rect">
              <a:avLst/>
            </a:prstGeom>
          </p:spPr>
          <p:txBody>
            <a:bodyPr wrap="square">
              <a:spAutoFit/>
            </a:bodyPr>
            <a:lstStyle/>
            <a:p>
              <a:pPr algn="ctr"/>
              <a:r>
                <a:rPr lang="en-US" sz="1800" dirty="0">
                  <a:solidFill>
                    <a:schemeClr val="bg1"/>
                  </a:solidFill>
                  <a:latin typeface="Arial" panose="020B0604020202020204" pitchFamily="34" charset="0"/>
                  <a:cs typeface="Arial" panose="020B0604020202020204" pitchFamily="34" charset="0"/>
                </a:rPr>
                <a:t>Selenium Remote Control (RC)</a:t>
              </a:r>
            </a:p>
          </p:txBody>
        </p:sp>
      </p:grpSp>
    </p:spTree>
    <p:extLst>
      <p:ext uri="{BB962C8B-B14F-4D97-AF65-F5344CB8AC3E}">
        <p14:creationId xmlns:p14="http://schemas.microsoft.com/office/powerpoint/2010/main" val="28873469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a:spLocks noGrp="1"/>
          </p:cNvSpPr>
          <p:nvPr>
            <p:ph type="title"/>
          </p:nvPr>
        </p:nvSpPr>
        <p:spPr/>
        <p:txBody>
          <a:bodyPr/>
          <a:lstStyle/>
          <a:p>
            <a:r>
              <a:rPr lang="en-US"/>
              <a:t>What did You Grasp?</a:t>
            </a:r>
          </a:p>
        </p:txBody>
      </p:sp>
      <p:sp>
        <p:nvSpPr>
          <p:cNvPr id="438" name="Google Shape;438;p59"/>
          <p:cNvSpPr txBox="1">
            <a:spLocks noGrp="1"/>
          </p:cNvSpPr>
          <p:nvPr>
            <p:ph type="body" idx="24"/>
          </p:nvPr>
        </p:nvSpPr>
        <p:spPr/>
        <p:txBody>
          <a:bodyPr/>
          <a:lstStyle/>
          <a:p>
            <a:pPr marL="342900" indent="-342900">
              <a:buFont typeface="+mj-lt"/>
              <a:buAutoNum type="arabicPeriod"/>
            </a:pPr>
            <a:r>
              <a:rPr lang="en-US" dirty="0"/>
              <a:t>Does Hard Assertions immediately stops the execution of the test if assertion failure occurs? </a:t>
            </a:r>
          </a:p>
          <a:p>
            <a:pPr marL="342900" indent="-342900">
              <a:buFont typeface="+mj-lt"/>
              <a:buAutoNum type="arabicPeriod"/>
            </a:pPr>
            <a:endParaRPr lang="en-US" dirty="0"/>
          </a:p>
          <a:p>
            <a:pPr marL="800100" lvl="1" indent="-438150">
              <a:buFont typeface="+mj-lt"/>
              <a:buAutoNum type="alphaUcPeriod"/>
            </a:pPr>
            <a:r>
              <a:rPr lang="en-US" b="1" dirty="0"/>
              <a:t>Yes</a:t>
            </a:r>
          </a:p>
          <a:p>
            <a:pPr marL="800100" lvl="1" indent="-438150">
              <a:buFont typeface="+mj-lt"/>
              <a:buAutoNum type="alphaUcPeriod"/>
            </a:pPr>
            <a:r>
              <a:rPr lang="en-US" b="1" dirty="0"/>
              <a:t>No</a:t>
            </a:r>
          </a:p>
          <a:p>
            <a:endParaRPr lang="en-US" dirty="0"/>
          </a:p>
          <a:p>
            <a:endParaRPr lang="en-US" dirty="0"/>
          </a:p>
        </p:txBody>
      </p:sp>
    </p:spTree>
    <p:extLst>
      <p:ext uri="{BB962C8B-B14F-4D97-AF65-F5344CB8AC3E}">
        <p14:creationId xmlns:p14="http://schemas.microsoft.com/office/powerpoint/2010/main" val="29598274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0"/>
          <p:cNvSpPr txBox="1">
            <a:spLocks noGrp="1"/>
          </p:cNvSpPr>
          <p:nvPr>
            <p:ph type="title"/>
          </p:nvPr>
        </p:nvSpPr>
        <p:spPr/>
        <p:txBody>
          <a:bodyPr/>
          <a:lstStyle/>
          <a:p>
            <a:r>
              <a:rPr lang="en-US"/>
              <a:t>What did You Grasp?</a:t>
            </a:r>
          </a:p>
        </p:txBody>
      </p:sp>
      <p:sp>
        <p:nvSpPr>
          <p:cNvPr id="445" name="Google Shape;445;p60"/>
          <p:cNvSpPr txBox="1">
            <a:spLocks noGrp="1"/>
          </p:cNvSpPr>
          <p:nvPr>
            <p:ph type="body" idx="24"/>
          </p:nvPr>
        </p:nvSpPr>
        <p:spPr/>
        <p:txBody>
          <a:bodyPr/>
          <a:lstStyle/>
          <a:p>
            <a:pPr marL="342900" indent="-342900">
              <a:buFont typeface="+mj-lt"/>
              <a:buAutoNum type="arabicPeriod" startAt="2"/>
            </a:pPr>
            <a:r>
              <a:rPr lang="en-US" dirty="0"/>
              <a:t>Soft assertions allow the test to continue even after an assertion failure?</a:t>
            </a:r>
          </a:p>
          <a:p>
            <a:endParaRPr lang="en-US" dirty="0"/>
          </a:p>
          <a:p>
            <a:pPr marL="800100" lvl="1" indent="-436563">
              <a:buFont typeface="+mj-lt"/>
              <a:buAutoNum type="alphaUcPeriod"/>
            </a:pPr>
            <a:r>
              <a:rPr lang="en-US" b="1" dirty="0"/>
              <a:t>True</a:t>
            </a:r>
          </a:p>
          <a:p>
            <a:pPr marL="800100" lvl="1" indent="-436563">
              <a:buFont typeface="+mj-lt"/>
              <a:buAutoNum type="alphaUcPeriod"/>
            </a:pPr>
            <a:r>
              <a:rPr lang="en-US" b="1" dirty="0"/>
              <a:t>False</a:t>
            </a:r>
          </a:p>
          <a:p>
            <a:endParaRPr lang="en-US" dirty="0"/>
          </a:p>
          <a:p>
            <a:endParaRPr lang="en-US" dirty="0"/>
          </a:p>
          <a:p>
            <a:endParaRPr lang="en-US" dirty="0"/>
          </a:p>
        </p:txBody>
      </p:sp>
    </p:spTree>
    <p:extLst>
      <p:ext uri="{BB962C8B-B14F-4D97-AF65-F5344CB8AC3E}">
        <p14:creationId xmlns:p14="http://schemas.microsoft.com/office/powerpoint/2010/main" val="2216267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1"/>
          <p:cNvSpPr txBox="1">
            <a:spLocks noGrp="1"/>
          </p:cNvSpPr>
          <p:nvPr>
            <p:ph type="title"/>
          </p:nvPr>
        </p:nvSpPr>
        <p:spPr/>
        <p:txBody>
          <a:bodyPr/>
          <a:lstStyle/>
          <a:p>
            <a:r>
              <a:rPr lang="en-US"/>
              <a:t>What did You Grasp?</a:t>
            </a:r>
          </a:p>
        </p:txBody>
      </p:sp>
      <p:sp>
        <p:nvSpPr>
          <p:cNvPr id="452" name="Google Shape;452;p61"/>
          <p:cNvSpPr txBox="1">
            <a:spLocks noGrp="1"/>
          </p:cNvSpPr>
          <p:nvPr>
            <p:ph type="body" sz="quarter" idx="24"/>
          </p:nvPr>
        </p:nvSpPr>
        <p:spPr/>
        <p:txBody>
          <a:bodyPr/>
          <a:lstStyle/>
          <a:p>
            <a:pPr marL="342900" indent="-342900">
              <a:buFont typeface="+mj-lt"/>
              <a:buAutoNum type="arabicPeriod" startAt="3"/>
            </a:pPr>
            <a:r>
              <a:rPr lang="en-US" dirty="0"/>
              <a:t>What is the name of the class </a:t>
            </a:r>
            <a:r>
              <a:rPr lang="en-US" dirty="0" err="1"/>
              <a:t>TestNG</a:t>
            </a:r>
            <a:r>
              <a:rPr lang="en-US" dirty="0"/>
              <a:t> provides for soft assertions?</a:t>
            </a:r>
          </a:p>
          <a:p>
            <a:pPr marL="342900" indent="-342900">
              <a:buFont typeface="+mj-lt"/>
              <a:buAutoNum type="arabicPeriod" startAt="3"/>
            </a:pPr>
            <a:endParaRPr lang="en-US" dirty="0"/>
          </a:p>
          <a:p>
            <a:pPr marL="800100" lvl="1" indent="-342900">
              <a:buFont typeface="+mj-lt"/>
              <a:buAutoNum type="alphaUcPeriod"/>
            </a:pPr>
            <a:r>
              <a:rPr lang="en-US" b="1" dirty="0" err="1"/>
              <a:t>AssertNG</a:t>
            </a:r>
            <a:endParaRPr lang="en-US" b="1" dirty="0"/>
          </a:p>
          <a:p>
            <a:pPr marL="800100" lvl="1" indent="-342900">
              <a:buFont typeface="+mj-lt"/>
              <a:buAutoNum type="alphaUcPeriod"/>
            </a:pPr>
            <a:r>
              <a:rPr lang="en-US" b="1" dirty="0" err="1"/>
              <a:t>SoftAssertion</a:t>
            </a:r>
            <a:endParaRPr lang="en-US" b="1" dirty="0"/>
          </a:p>
          <a:p>
            <a:pPr marL="800100" lvl="1" indent="-342900">
              <a:buFont typeface="+mj-lt"/>
              <a:buAutoNum type="alphaUcPeriod"/>
            </a:pPr>
            <a:r>
              <a:rPr lang="en-US" b="1" dirty="0" err="1"/>
              <a:t>SoftAssert</a:t>
            </a:r>
            <a:endParaRPr lang="en-US" b="1" dirty="0"/>
          </a:p>
          <a:p>
            <a:pPr marL="800100" lvl="1" indent="-342900">
              <a:buFont typeface="+mj-lt"/>
              <a:buAutoNum type="alphaUcPeriod"/>
            </a:pPr>
            <a:r>
              <a:rPr lang="en-US" b="1" dirty="0" err="1"/>
              <a:t>AssertionNG</a:t>
            </a:r>
            <a:endParaRPr lang="en-US" b="1" dirty="0"/>
          </a:p>
          <a:p>
            <a:endParaRPr lang="en-US" dirty="0"/>
          </a:p>
        </p:txBody>
      </p:sp>
    </p:spTree>
    <p:extLst>
      <p:ext uri="{BB962C8B-B14F-4D97-AF65-F5344CB8AC3E}">
        <p14:creationId xmlns:p14="http://schemas.microsoft.com/office/powerpoint/2010/main" val="3206623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9" name="Google Shape;459;p62"/>
          <p:cNvSpPr txBox="1">
            <a:spLocks noGrp="1"/>
          </p:cNvSpPr>
          <p:nvPr>
            <p:ph type="title"/>
          </p:nvPr>
        </p:nvSpPr>
        <p:spPr/>
        <p:txBody>
          <a:bodyPr/>
          <a:lstStyle/>
          <a:p>
            <a:r>
              <a:rPr lang="en-US"/>
              <a:t>In a nutshell</a:t>
            </a:r>
          </a:p>
        </p:txBody>
      </p:sp>
      <p:sp>
        <p:nvSpPr>
          <p:cNvPr id="458" name="Google Shape;458;p62"/>
          <p:cNvSpPr txBox="1">
            <a:spLocks noGrp="1"/>
          </p:cNvSpPr>
          <p:nvPr>
            <p:ph type="body" idx="24"/>
          </p:nvPr>
        </p:nvSpPr>
        <p:spPr/>
        <p:txBody>
          <a:bodyPr/>
          <a:lstStyle/>
          <a:p>
            <a:pPr lvl="1"/>
            <a:r>
              <a:rPr lang="en-US"/>
              <a:t>In this module, we learnt:</a:t>
            </a:r>
          </a:p>
          <a:p>
            <a:pPr lvl="1"/>
            <a:r>
              <a:rPr lang="en-US"/>
              <a:t>Introduction to selenium and TestNG</a:t>
            </a:r>
          </a:p>
          <a:p>
            <a:pPr lvl="1"/>
            <a:r>
              <a:rPr lang="en-US"/>
              <a:t>Selenium components</a:t>
            </a:r>
          </a:p>
          <a:p>
            <a:pPr lvl="1"/>
            <a:r>
              <a:rPr lang="en-US"/>
              <a:t>Selenium architecture</a:t>
            </a:r>
          </a:p>
          <a:p>
            <a:pPr lvl="1"/>
            <a:r>
              <a:rPr lang="en-US"/>
              <a:t>TestNG, features</a:t>
            </a:r>
          </a:p>
          <a:p>
            <a:pPr lvl="1"/>
            <a:r>
              <a:rPr lang="en-US"/>
              <a:t>TestNG comparison with Junit</a:t>
            </a:r>
          </a:p>
          <a:p>
            <a:pPr lvl="1"/>
            <a:r>
              <a:rPr lang="en-US"/>
              <a:t>Configuring TestNG with Eclipse,</a:t>
            </a:r>
          </a:p>
          <a:p>
            <a:pPr lvl="1"/>
            <a:r>
              <a:rPr lang="en-US"/>
              <a:t>Writing selenium scripts from scratch, test runs and reports</a:t>
            </a:r>
          </a:p>
          <a:p>
            <a:pPr lvl="1"/>
            <a:r>
              <a:rPr lang="en-US"/>
              <a:t>TestNG annotations</a:t>
            </a:r>
          </a:p>
          <a:p>
            <a:pPr lvl="1"/>
            <a:r>
              <a:rPr lang="en-US"/>
              <a:t>Hard Assertion and Soft Assertion</a:t>
            </a:r>
          </a:p>
          <a:p>
            <a:pPr lvl="1"/>
            <a:r>
              <a:rPr lang="en-US"/>
              <a:t>Prioritizing of execution for test cases</a:t>
            </a:r>
          </a:p>
          <a:p>
            <a:pPr lvl="1"/>
            <a:r>
              <a:rPr lang="en-US"/>
              <a:t>TestNG Reports</a:t>
            </a:r>
          </a:p>
          <a:p>
            <a:pPr lvl="1"/>
            <a:r>
              <a:rPr lang="en-US"/>
              <a:t>Configuring ANT with Test, Running and XSLT report generation</a:t>
            </a:r>
            <a:endParaRPr lang="en-US" dirty="0"/>
          </a:p>
        </p:txBody>
      </p:sp>
    </p:spTree>
    <p:extLst>
      <p:ext uri="{BB962C8B-B14F-4D97-AF65-F5344CB8AC3E}">
        <p14:creationId xmlns:p14="http://schemas.microsoft.com/office/powerpoint/2010/main" val="1595536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IN" dirty="0"/>
              <a:t>Next Module: </a:t>
            </a:r>
          </a:p>
        </p:txBody>
      </p:sp>
    </p:spTree>
    <p:extLst>
      <p:ext uri="{BB962C8B-B14F-4D97-AF65-F5344CB8AC3E}">
        <p14:creationId xmlns:p14="http://schemas.microsoft.com/office/powerpoint/2010/main" val="378240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p:txBody>
          <a:bodyPr/>
          <a:lstStyle/>
          <a:p>
            <a:r>
              <a:rPr lang="en-US"/>
              <a:t>Selenium WebDriver</a:t>
            </a:r>
          </a:p>
        </p:txBody>
      </p:sp>
      <p:sp>
        <p:nvSpPr>
          <p:cNvPr id="91" name="Google Shape;91;p6"/>
          <p:cNvSpPr txBox="1">
            <a:spLocks noGrp="1"/>
          </p:cNvSpPr>
          <p:nvPr>
            <p:ph type="body" idx="24"/>
          </p:nvPr>
        </p:nvSpPr>
        <p:spPr>
          <a:xfrm>
            <a:off x="514350" y="1304925"/>
            <a:ext cx="10274300" cy="4840288"/>
          </a:xfrm>
        </p:spPr>
        <p:txBody>
          <a:bodyPr/>
          <a:lstStyle/>
          <a:p>
            <a:pPr lvl="1"/>
            <a:r>
              <a:rPr lang="en-US" dirty="0"/>
              <a:t>A core component of Selenium that acts as an interface to interact with web browsers. </a:t>
            </a:r>
          </a:p>
          <a:p>
            <a:pPr lvl="1"/>
            <a:r>
              <a:rPr lang="en-US" dirty="0"/>
              <a:t>Key features:</a:t>
            </a:r>
          </a:p>
          <a:p>
            <a:pPr lvl="2"/>
            <a:r>
              <a:rPr lang="en-US" b="1" dirty="0"/>
              <a:t>Support cross browser testing: </a:t>
            </a:r>
            <a:r>
              <a:rPr lang="en-US" dirty="0"/>
              <a:t>supports multiple browsers such as Chrome, Firefox, Safari, Edge and Internet Explorer. </a:t>
            </a:r>
          </a:p>
          <a:p>
            <a:pPr lvl="2"/>
            <a:r>
              <a:rPr lang="en-US" b="1" dirty="0"/>
              <a:t>Rich API: </a:t>
            </a:r>
            <a:r>
              <a:rPr lang="en-US" dirty="0"/>
              <a:t>Provides rich set of APIs to interact with web elements and simulate user actions.</a:t>
            </a:r>
          </a:p>
          <a:p>
            <a:pPr lvl="2"/>
            <a:r>
              <a:rPr lang="en-US" b="1" dirty="0"/>
              <a:t>Platform independence: </a:t>
            </a:r>
            <a:r>
              <a:rPr lang="en-US" dirty="0"/>
              <a:t>WebDriver scripts can run on almost any operating systems such as Windows, Mac OS, Linux and Solaris.</a:t>
            </a:r>
          </a:p>
          <a:p>
            <a:pPr lvl="2"/>
            <a:r>
              <a:rPr lang="en-US" b="1" dirty="0"/>
              <a:t>Language support: </a:t>
            </a:r>
            <a:r>
              <a:rPr lang="en-US" dirty="0"/>
              <a:t>WebDriver is available in multiple programming languages – Java, Python, JavaScript and so on. </a:t>
            </a:r>
          </a:p>
        </p:txBody>
      </p:sp>
    </p:spTree>
    <p:extLst>
      <p:ext uri="{BB962C8B-B14F-4D97-AF65-F5344CB8AC3E}">
        <p14:creationId xmlns:p14="http://schemas.microsoft.com/office/powerpoint/2010/main" val="3699818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p:txBody>
          <a:bodyPr/>
          <a:lstStyle/>
          <a:p>
            <a:r>
              <a:rPr lang="en-US" dirty="0"/>
              <a:t>Selenium IDE</a:t>
            </a:r>
          </a:p>
        </p:txBody>
      </p:sp>
      <p:sp>
        <p:nvSpPr>
          <p:cNvPr id="97" name="Google Shape;97;p7"/>
          <p:cNvSpPr txBox="1">
            <a:spLocks noGrp="1"/>
          </p:cNvSpPr>
          <p:nvPr>
            <p:ph type="body" idx="24"/>
          </p:nvPr>
        </p:nvSpPr>
        <p:spPr>
          <a:xfrm>
            <a:off x="514350" y="1304925"/>
            <a:ext cx="10274300" cy="4840288"/>
          </a:xfrm>
        </p:spPr>
        <p:txBody>
          <a:bodyPr/>
          <a:lstStyle/>
          <a:p>
            <a:pPr lvl="1"/>
            <a:r>
              <a:rPr lang="en-US" dirty="0"/>
              <a:t>A browser extension that is available for Chrome and Firefox.</a:t>
            </a:r>
          </a:p>
          <a:p>
            <a:pPr lvl="1"/>
            <a:r>
              <a:rPr lang="en-US" dirty="0"/>
              <a:t>Key features:</a:t>
            </a:r>
          </a:p>
          <a:p>
            <a:pPr lvl="2"/>
            <a:r>
              <a:rPr lang="en-US" b="1" dirty="0"/>
              <a:t>Record and playback mechanism: </a:t>
            </a:r>
            <a:r>
              <a:rPr lang="en-US" dirty="0"/>
              <a:t>Testers can easily record user interactions and generate test scripts.</a:t>
            </a:r>
          </a:p>
          <a:p>
            <a:pPr lvl="2"/>
            <a:r>
              <a:rPr lang="en-US" b="1" dirty="0"/>
              <a:t>Export to WebDriver:</a:t>
            </a:r>
            <a:r>
              <a:rPr lang="en-US" dirty="0"/>
              <a:t> Test scripts created in Selenium IDE can be exported to various programming languages supported by Selenium WebDriver.</a:t>
            </a:r>
          </a:p>
          <a:p>
            <a:pPr lvl="2"/>
            <a:r>
              <a:rPr lang="en-US" b="1" dirty="0"/>
              <a:t>Simple debugging: </a:t>
            </a:r>
            <a:r>
              <a:rPr lang="en-US" dirty="0"/>
              <a:t>Provides interface for easy debugging test scripts.</a:t>
            </a:r>
          </a:p>
        </p:txBody>
      </p:sp>
      <p:graphicFrame>
        <p:nvGraphicFramePr>
          <p:cNvPr id="98" name="Google Shape;98;p7"/>
          <p:cNvGraphicFramePr/>
          <p:nvPr>
            <p:extLst>
              <p:ext uri="{D42A27DB-BD31-4B8C-83A1-F6EECF244321}">
                <p14:modId xmlns:p14="http://schemas.microsoft.com/office/powerpoint/2010/main" val="2106279375"/>
              </p:ext>
            </p:extLst>
          </p:nvPr>
        </p:nvGraphicFramePr>
        <p:xfrm>
          <a:off x="5706319" y="4843139"/>
          <a:ext cx="5760734" cy="1398438"/>
        </p:xfrm>
        <a:graphic>
          <a:graphicData uri="http://schemas.openxmlformats.org/presentationml/2006/ole">
            <mc:AlternateContent xmlns:mc="http://schemas.openxmlformats.org/markup-compatibility/2006">
              <mc:Choice xmlns:v="urn:schemas-microsoft-com:vml" Requires="v">
                <p:oleObj r:id="rId3" imgW="3837189" imgH="931491" progId="Paint.Picture">
                  <p:embed/>
                </p:oleObj>
              </mc:Choice>
              <mc:Fallback>
                <p:oleObj r:id="rId3" imgW="3837189" imgH="931491" progId="Paint.Picture">
                  <p:embed/>
                  <p:pic>
                    <p:nvPicPr>
                      <p:cNvPr id="98" name="Google Shape;98;p7"/>
                      <p:cNvPicPr preferRelativeResize="0"/>
                      <p:nvPr/>
                    </p:nvPicPr>
                    <p:blipFill rotWithShape="1">
                      <a:blip r:embed="rId4">
                        <a:alphaModFix/>
                      </a:blip>
                      <a:srcRect/>
                      <a:stretch/>
                    </p:blipFill>
                    <p:spPr>
                      <a:xfrm>
                        <a:off x="5706319" y="4843139"/>
                        <a:ext cx="5760734" cy="13984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0882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p:txBody>
          <a:bodyPr/>
          <a:lstStyle/>
          <a:p>
            <a:r>
              <a:rPr lang="en-US"/>
              <a:t>Selenium Grid</a:t>
            </a:r>
          </a:p>
        </p:txBody>
      </p:sp>
      <p:sp>
        <p:nvSpPr>
          <p:cNvPr id="104" name="Google Shape;104;p8"/>
          <p:cNvSpPr txBox="1">
            <a:spLocks noGrp="1"/>
          </p:cNvSpPr>
          <p:nvPr>
            <p:ph type="body" idx="24"/>
          </p:nvPr>
        </p:nvSpPr>
        <p:spPr>
          <a:xfrm>
            <a:off x="514350" y="1304925"/>
            <a:ext cx="5110946" cy="4840288"/>
          </a:xfrm>
        </p:spPr>
        <p:txBody>
          <a:bodyPr/>
          <a:lstStyle/>
          <a:p>
            <a:pPr lvl="1"/>
            <a:r>
              <a:rPr lang="en-US" dirty="0"/>
              <a:t>A tool for parallelizing test execution across multiple machines, browsers and platforms. </a:t>
            </a:r>
          </a:p>
          <a:p>
            <a:pPr lvl="1"/>
            <a:r>
              <a:rPr lang="en-US" dirty="0"/>
              <a:t>Key Features:</a:t>
            </a:r>
          </a:p>
          <a:p>
            <a:pPr lvl="2"/>
            <a:r>
              <a:rPr lang="en-US" dirty="0"/>
              <a:t>Parallel test execution: Distributes test cases across multiple machines for parallel execution</a:t>
            </a:r>
          </a:p>
          <a:p>
            <a:pPr lvl="2"/>
            <a:r>
              <a:rPr lang="en-US" dirty="0"/>
              <a:t>Browser diversity: Enables testing on different browsers such Chrome, Firefox and others</a:t>
            </a:r>
          </a:p>
          <a:p>
            <a:pPr lvl="2"/>
            <a:r>
              <a:rPr lang="en-US" dirty="0"/>
              <a:t>Platform diversity: Enables testing on different operating systems concurrently such Linux, Windows and others</a:t>
            </a:r>
          </a:p>
          <a:p>
            <a:pPr lvl="2"/>
            <a:r>
              <a:rPr lang="en-US" dirty="0"/>
              <a:t>Scalability: Scales easily to handle a large number of test cases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228" y="1637432"/>
            <a:ext cx="6464331" cy="4861753"/>
          </a:xfrm>
          <a:prstGeom prst="rect">
            <a:avLst/>
          </a:prstGeom>
        </p:spPr>
      </p:pic>
    </p:spTree>
    <p:extLst>
      <p:ext uri="{BB962C8B-B14F-4D97-AF65-F5344CB8AC3E}">
        <p14:creationId xmlns:p14="http://schemas.microsoft.com/office/powerpoint/2010/main" val="110563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2124</TotalTime>
  <Words>9862</Words>
  <Application>Microsoft Office PowerPoint</Application>
  <PresentationFormat>Widescreen</PresentationFormat>
  <Paragraphs>1437</Paragraphs>
  <Slides>64</Slides>
  <Notes>62</Notes>
  <HiddenSlides>0</HiddenSlides>
  <MMClips>0</MMClips>
  <ScaleCrop>false</ScaleCrop>
  <HeadingPairs>
    <vt:vector size="4" baseType="variant">
      <vt:variant>
        <vt:lpstr>Theme</vt:lpstr>
      </vt:variant>
      <vt:variant>
        <vt:i4>2</vt:i4>
      </vt:variant>
      <vt:variant>
        <vt:lpstr>Slide Titles</vt:lpstr>
      </vt:variant>
      <vt:variant>
        <vt:i4>64</vt:i4>
      </vt:variant>
    </vt:vector>
  </HeadingPairs>
  <TitlesOfParts>
    <vt:vector size="66" baseType="lpstr">
      <vt:lpstr>1_Office Theme</vt:lpstr>
      <vt:lpstr>2_Custom Design</vt:lpstr>
      <vt:lpstr>PowerPoint Presentation</vt:lpstr>
      <vt:lpstr>Module Objectives</vt:lpstr>
      <vt:lpstr>Module Topics Contd..</vt:lpstr>
      <vt:lpstr>Module Topics</vt:lpstr>
      <vt:lpstr>Selenium + TestNG</vt:lpstr>
      <vt:lpstr>Selenium Components</vt:lpstr>
      <vt:lpstr>Selenium WebDriver</vt:lpstr>
      <vt:lpstr>Selenium IDE</vt:lpstr>
      <vt:lpstr>Selenium Grid</vt:lpstr>
      <vt:lpstr>Selenium RC</vt:lpstr>
      <vt:lpstr>Selenium Server</vt:lpstr>
      <vt:lpstr>Selenium Architecture: Selenium Client Libraries </vt:lpstr>
      <vt:lpstr>Selenium Architecture: WebDriver W3C Protocol</vt:lpstr>
      <vt:lpstr>Selenium Architecture: Browser Drivers </vt:lpstr>
      <vt:lpstr>Selenium Architecture: Real Browsers </vt:lpstr>
      <vt:lpstr>What did You Grasp?</vt:lpstr>
      <vt:lpstr>What did You Grasp?</vt:lpstr>
      <vt:lpstr>TestNG Features </vt:lpstr>
      <vt:lpstr>TestNG Features (Contd…) </vt:lpstr>
      <vt:lpstr>TestNG Features (Contd…) </vt:lpstr>
      <vt:lpstr>TestNG and JUnit: Differences </vt:lpstr>
      <vt:lpstr>Configuring TestNG With Eclipse </vt:lpstr>
      <vt:lpstr>Configuring TestNG With Eclipse </vt:lpstr>
      <vt:lpstr>Configuring TestNG With Eclipse </vt:lpstr>
      <vt:lpstr>Writing Selenium Scripts From Scratch </vt:lpstr>
      <vt:lpstr>Writing Selenium Scripts From Scratch </vt:lpstr>
      <vt:lpstr>Writing Selenium Scripts From Scratch </vt:lpstr>
      <vt:lpstr>Writing Selenium Scripts From Scratch </vt:lpstr>
      <vt:lpstr>Test Run &amp; Reports </vt:lpstr>
      <vt:lpstr>What did You Grasp?</vt:lpstr>
      <vt:lpstr>What did You Grasp?</vt:lpstr>
      <vt:lpstr>What did You Grasp?</vt:lpstr>
      <vt:lpstr>TestNG Annotations </vt:lpstr>
      <vt:lpstr>TestNG Annotations: @BeforeSuite, @AfterSuite   </vt:lpstr>
      <vt:lpstr>TestNG Annotations: @BeforeTest, @AfterTest  </vt:lpstr>
      <vt:lpstr>TestNG Annotations: @BeforeClass, @AfterClass  </vt:lpstr>
      <vt:lpstr>TestNG Annotations:@BeforeMethod, @AfterMethod</vt:lpstr>
      <vt:lpstr>TestNG Annotations:@BeforeGroups, @AfterGroups  </vt:lpstr>
      <vt:lpstr>What did You Grasp?</vt:lpstr>
      <vt:lpstr>What did You Grasp?</vt:lpstr>
      <vt:lpstr>What did You Grasp?</vt:lpstr>
      <vt:lpstr>What did You Grasp?</vt:lpstr>
      <vt:lpstr>TestNG Assertions</vt:lpstr>
      <vt:lpstr>Hard Assertion</vt:lpstr>
      <vt:lpstr>Hard Assertion Example</vt:lpstr>
      <vt:lpstr>Soft Assertion</vt:lpstr>
      <vt:lpstr>Soft Assertion Example</vt:lpstr>
      <vt:lpstr>Prioritize Execution Order of Tests</vt:lpstr>
      <vt:lpstr>Prioritize Execution Order Of Tests</vt:lpstr>
      <vt:lpstr>TestNG Reports</vt:lpstr>
      <vt:lpstr>Step 1: Install TestNG</vt:lpstr>
      <vt:lpstr>Step 2: Create and Run Test Suite</vt:lpstr>
      <vt:lpstr>Step 3: Enable TestNG Reports</vt:lpstr>
      <vt:lpstr>Step 4: Add ExtentReports</vt:lpstr>
      <vt:lpstr>Step 5: Run and View Report</vt:lpstr>
      <vt:lpstr>Configuring Ant, Run and View XSLT Report</vt:lpstr>
      <vt:lpstr>Configuring Ant, Run and View XSLT Report Contd…</vt:lpstr>
      <vt:lpstr>Configuring Ant, Run and View XSLT Report Contd…</vt:lpstr>
      <vt:lpstr>Configuring Ant, Run and View XSLT Report Contd…</vt:lpstr>
      <vt:lpstr>What did You Grasp?</vt:lpstr>
      <vt:lpstr>What did You Grasp?</vt:lpstr>
      <vt:lpstr>What did You Grasp?</vt:lpstr>
      <vt:lpstr>In a nutshell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Rashid</dc:creator>
  <cp:lastModifiedBy>Rashid</cp:lastModifiedBy>
  <cp:revision>244</cp:revision>
  <dcterms:modified xsi:type="dcterms:W3CDTF">2025-01-15T16:58:48Z</dcterms:modified>
</cp:coreProperties>
</file>