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Viet Nam Investment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Under Trump Tariffs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High Risks</a:t>
            </a:r>
          </a:p>
          <a:p>
            <a:pPr/>
            <a:r>
              <a:rPr sz="1600"/>
              <a:t>Medium Risks</a:t>
            </a:r>
          </a:p>
          <a:p>
            <a:pPr/>
            <a:r>
              <a:rPr sz="1600"/>
              <a:t>Low Risks</a:t>
            </a:r>
          </a:p>
          <a:p>
            <a:pPr/>
            <a:r>
              <a:rPr sz="1600"/>
              <a:t>Overall Risk Management Strategy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Phase 1</a:t>
            </a:r>
          </a:p>
          <a:p>
            <a:pPr/>
            <a:r>
              <a:rPr sz="1600"/>
              <a:t>Phase 2</a:t>
            </a:r>
          </a:p>
          <a:p>
            <a:pPr/>
            <a:r>
              <a:rPr sz="1600"/>
              <a:t>Phase 3</a:t>
            </a:r>
          </a:p>
          <a:p>
            <a:pPr/>
            <a:r>
              <a:rPr sz="1600"/>
              <a:t>Implementation Timeline</a:t>
            </a:r>
          </a:p>
          <a:p>
            <a:pPr/>
            <a:r>
              <a:rPr sz="1600"/>
              <a:t>Key Success Factors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INVEST NOW</a:t>
            </a:r>
          </a:p>
          <a:p>
            <a:pPr/>
            <a:r>
              <a:rPr sz="1600"/>
              <a:t>Expected Outcomes</a:t>
            </a:r>
          </a:p>
          <a:p>
            <a:pPr/>
            <a:r>
              <a:rPr sz="1600"/>
              <a:t>Why Not Hold Cash?</a:t>
            </a:r>
          </a:p>
          <a:p>
            <a:pPr/>
            <a:r>
              <a:rPr sz="1600"/>
              <a:t>Portfolio Performance Projection</a:t>
            </a:r>
          </a:p>
          <a:p>
            <a:pPr/>
            <a:r>
              <a:rPr sz="1600"/>
              <a:t>Key Success Factors</a:t>
            </a:r>
          </a:p>
          <a:p>
            <a:pPr/>
            <a:r>
              <a:rPr sz="1600"/>
              <a:t>Action Required</a:t>
            </a:r>
          </a:p>
          <a:p>
            <a:pPr/>
            <a:r>
              <a:rPr sz="1600"/>
              <a:t>Final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Key Finding</a:t>
            </a:r>
          </a:p>
          <a:p>
            <a:pPr/>
            <a:r>
              <a:rPr sz="1600"/>
              <a:t>Strategic Recommendation</a:t>
            </a:r>
          </a:p>
          <a:p>
            <a:pPr/>
            <a:r>
              <a:rPr sz="1600"/>
              <a:t>Tariff Impact</a:t>
            </a:r>
          </a:p>
          <a:p>
            <a:pPr/>
            <a:r>
              <a:rPr sz="1600"/>
              <a:t>Recommended Portfolio Allocation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Trump Tariff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Before Trade Deal</a:t>
            </a:r>
          </a:p>
          <a:p>
            <a:pPr/>
            <a:r>
              <a:rPr sz="1600"/>
              <a:t>After Trade Deal</a:t>
            </a:r>
          </a:p>
          <a:p>
            <a:pPr/>
            <a:r>
              <a:rPr sz="1600"/>
              <a:t>Market Response</a:t>
            </a:r>
          </a:p>
          <a:p>
            <a:pPr/>
            <a:r>
              <a:rPr sz="1600"/>
              <a:t>Key Provisions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Vietnam's Economic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GDP Growth</a:t>
            </a:r>
          </a:p>
          <a:p>
            <a:pPr/>
            <a:r>
              <a:rPr sz="1600"/>
              <a:t>Trade Surplus</a:t>
            </a:r>
          </a:p>
          <a:p>
            <a:pPr/>
            <a:r>
              <a:rPr sz="1600"/>
              <a:t>FDI Inflow</a:t>
            </a:r>
          </a:p>
          <a:p>
            <a:pPr/>
            <a:r>
              <a:rPr sz="1600"/>
              <a:t>Inflation Rate</a:t>
            </a:r>
          </a:p>
          <a:p>
            <a:pPr/>
            <a:r>
              <a:rPr sz="1600"/>
              <a:t>GDP Composition by Sector</a:t>
            </a:r>
          </a:p>
          <a:p>
            <a:pPr/>
            <a:r>
              <a:rPr sz="1600"/>
              <a:t>Key Growth Drivers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Landscape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Stock Market</a:t>
            </a:r>
          </a:p>
          <a:p>
            <a:pPr/>
            <a:r>
              <a:rPr sz="1600"/>
              <a:t>Real Estate</a:t>
            </a:r>
          </a:p>
          <a:p>
            <a:pPr/>
            <a:r>
              <a:rPr sz="1600"/>
              <a:t>Manufacturing</a:t>
            </a:r>
          </a:p>
          <a:p>
            <a:pPr/>
            <a:r>
              <a:rPr sz="1600"/>
              <a:t>Technology</a:t>
            </a:r>
          </a:p>
          <a:p>
            <a:pPr/>
            <a:r>
              <a:rPr sz="1600"/>
              <a:t>Bonds</a:t>
            </a:r>
          </a:p>
          <a:p>
            <a:pPr/>
            <a:r>
              <a:rPr sz="1600"/>
              <a:t>Agriculture &amp; Cash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Market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Market Performance</a:t>
            </a:r>
          </a:p>
          <a:p>
            <a:pPr/>
            <a:r>
              <a:rPr sz="1600"/>
              <a:t>Top Banking Stocks</a:t>
            </a:r>
          </a:p>
          <a:p>
            <a:pPr/>
            <a:r>
              <a:rPr sz="1600"/>
              <a:t>Growth Catalysts</a:t>
            </a:r>
          </a:p>
          <a:p>
            <a:pPr/>
            <a:r>
              <a:rPr sz="1600"/>
              <a:t>Sector Allocation Strategy</a:t>
            </a:r>
          </a:p>
          <a:p>
            <a:pPr/>
            <a:r>
              <a:rPr sz="1600"/>
              <a:t>Investment Rationale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Estate Market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Market Performance</a:t>
            </a:r>
          </a:p>
          <a:p>
            <a:pPr/>
            <a:r>
              <a:rPr sz="1600"/>
              <a:t>Key Markets</a:t>
            </a:r>
          </a:p>
          <a:p>
            <a:pPr/>
            <a:r>
              <a:rPr sz="1600"/>
              <a:t>Investment Drivers</a:t>
            </a:r>
          </a:p>
          <a:p>
            <a:pPr/>
            <a:r>
              <a:rPr sz="1600"/>
              <a:t>Price Growth Trend</a:t>
            </a:r>
          </a:p>
          <a:p>
            <a:pPr/>
            <a:r>
              <a:rPr sz="1600"/>
              <a:t>Investment Strategy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Manufacturing &amp; Export Sectors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Top Export Categories</a:t>
            </a:r>
          </a:p>
          <a:p>
            <a:pPr/>
            <a:r>
              <a:rPr sz="1600"/>
              <a:t>Strategic Advantages</a:t>
            </a:r>
          </a:p>
          <a:p>
            <a:pPr/>
            <a:r>
              <a:rPr sz="1600"/>
              <a:t>Investment Opportunities</a:t>
            </a:r>
          </a:p>
          <a:p>
            <a:pPr/>
            <a:r>
              <a:rPr sz="1600"/>
              <a:t>Export Value by Sector</a:t>
            </a:r>
          </a:p>
          <a:p>
            <a:pPr/>
            <a:r>
              <a:rPr sz="1600"/>
              <a:t>Tariff Impact Mitigation</a:t>
            </a:r>
          </a:p>
          <a:p>
            <a:pPr/>
            <a:r>
              <a:rPr sz="1600"/>
              <a:t>Key Investment Targets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Portfolio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/>
            <a:r>
              <a:rPr sz="1600"/>
              <a:t>Portfolio Visualization</a:t>
            </a:r>
          </a:p>
          <a:p>
            <a:pPr/>
            <a:r>
              <a:rPr sz="1600"/>
              <a:t>Expected Returns</a:t>
            </a:r>
          </a:p>
          <a:p>
            <a:pPr/>
            <a:r>
              <a:rPr sz="1600"/>
              <a:t>Detailed Allocation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