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0989" y="324552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7318" y="2013340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0989" y="4708455"/>
            <a:ext cx="2030818" cy="4858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09485" y="1225957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17" name="直接箭头连接符 16"/>
          <p:cNvCxnSpPr>
            <a:stCxn id="13" idx="3"/>
            <a:endCxn id="15" idx="1"/>
          </p:cNvCxnSpPr>
          <p:nvPr/>
        </p:nvCxnSpPr>
        <p:spPr>
          <a:xfrm flipV="1">
            <a:off x="2798136" y="1497231"/>
            <a:ext cx="1311349" cy="78738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990909" y="1225957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Primitive</a:t>
            </a:r>
          </a:p>
        </p:txBody>
      </p:sp>
      <p:cxnSp>
        <p:nvCxnSpPr>
          <p:cNvPr id="22" name="直接箭头连接符 21"/>
          <p:cNvCxnSpPr>
            <a:stCxn id="15" idx="3"/>
            <a:endCxn id="18" idx="1"/>
          </p:cNvCxnSpPr>
          <p:nvPr/>
        </p:nvCxnSpPr>
        <p:spPr>
          <a:xfrm>
            <a:off x="5998537" y="1497231"/>
            <a:ext cx="992372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109485" y="1931250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en-US" altLang="zh-CN" dirty="0"/>
          </a:p>
        </p:txBody>
      </p:sp>
      <p:cxnSp>
        <p:nvCxnSpPr>
          <p:cNvPr id="29" name="直接箭头连接符 28"/>
          <p:cNvCxnSpPr>
            <a:stCxn id="13" idx="3"/>
            <a:endCxn id="27" idx="1"/>
          </p:cNvCxnSpPr>
          <p:nvPr/>
        </p:nvCxnSpPr>
        <p:spPr>
          <a:xfrm flipV="1">
            <a:off x="2798136" y="2202524"/>
            <a:ext cx="1311349" cy="820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109485" y="2659807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ParticleEvent</a:t>
            </a:r>
            <a:endParaRPr lang="en-US" altLang="zh-CN" dirty="0"/>
          </a:p>
        </p:txBody>
      </p:sp>
      <p:cxnSp>
        <p:nvCxnSpPr>
          <p:cNvPr id="36" name="直接箭头连接符 35"/>
          <p:cNvCxnSpPr>
            <a:stCxn id="13" idx="3"/>
            <a:endCxn id="32" idx="1"/>
          </p:cNvCxnSpPr>
          <p:nvPr/>
        </p:nvCxnSpPr>
        <p:spPr>
          <a:xfrm>
            <a:off x="2798136" y="2284614"/>
            <a:ext cx="1311349" cy="64646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109485" y="324552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42" name="直接箭头连接符 41"/>
          <p:cNvCxnSpPr>
            <a:stCxn id="12" idx="3"/>
            <a:endCxn id="41" idx="1"/>
          </p:cNvCxnSpPr>
          <p:nvPr/>
        </p:nvCxnSpPr>
        <p:spPr>
          <a:xfrm>
            <a:off x="2831807" y="593137"/>
            <a:ext cx="1277678" cy="26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061640" y="3707506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FxRenderer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4061640" y="4391535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FxParticlePool</a:t>
            </a:r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4061640" y="5181889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4061640" y="5834019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en-US" altLang="zh-CN" dirty="0"/>
          </a:p>
        </p:txBody>
      </p:sp>
      <p:cxnSp>
        <p:nvCxnSpPr>
          <p:cNvPr id="50" name="直接箭头连接符 49"/>
          <p:cNvCxnSpPr>
            <a:stCxn id="14" idx="3"/>
            <a:endCxn id="49" idx="1"/>
          </p:cNvCxnSpPr>
          <p:nvPr/>
        </p:nvCxnSpPr>
        <p:spPr>
          <a:xfrm>
            <a:off x="2831807" y="4951375"/>
            <a:ext cx="1229833" cy="115391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4" idx="3"/>
            <a:endCxn id="48" idx="1"/>
          </p:cNvCxnSpPr>
          <p:nvPr/>
        </p:nvCxnSpPr>
        <p:spPr>
          <a:xfrm>
            <a:off x="2831807" y="4951375"/>
            <a:ext cx="1229833" cy="50178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4" idx="3"/>
            <a:endCxn id="47" idx="1"/>
          </p:cNvCxnSpPr>
          <p:nvPr/>
        </p:nvCxnSpPr>
        <p:spPr>
          <a:xfrm flipV="1">
            <a:off x="2831807" y="4662809"/>
            <a:ext cx="1229833" cy="28856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4" idx="3"/>
            <a:endCxn id="46" idx="1"/>
          </p:cNvCxnSpPr>
          <p:nvPr/>
        </p:nvCxnSpPr>
        <p:spPr>
          <a:xfrm flipV="1">
            <a:off x="2831807" y="3978780"/>
            <a:ext cx="1229833" cy="9725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2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76275" y="670541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76275" y="2468063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cxnSpLocks/>
            <a:stCxn id="12" idx="2"/>
            <a:endCxn id="13" idx="0"/>
          </p:cNvCxnSpPr>
          <p:nvPr/>
        </p:nvCxnSpPr>
        <p:spPr>
          <a:xfrm>
            <a:off x="1791684" y="1207710"/>
            <a:ext cx="0" cy="126035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8F6F8E5-D76F-DD47-9BBB-14BFE765DBEC}"/>
              </a:ext>
            </a:extLst>
          </p:cNvPr>
          <p:cNvSpPr txBox="1"/>
          <p:nvPr/>
        </p:nvSpPr>
        <p:spPr>
          <a:xfrm>
            <a:off x="1791684" y="1328483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AB896F-581B-494B-953C-1A70BF584536}"/>
              </a:ext>
            </a:extLst>
          </p:cNvPr>
          <p:cNvSpPr txBox="1"/>
          <p:nvPr/>
        </p:nvSpPr>
        <p:spPr>
          <a:xfrm>
            <a:off x="1825263" y="1984135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8343188-6B65-D046-B4ED-0D7B916142E0}"/>
              </a:ext>
            </a:extLst>
          </p:cNvPr>
          <p:cNvSpPr/>
          <p:nvPr/>
        </p:nvSpPr>
        <p:spPr>
          <a:xfrm>
            <a:off x="776275" y="4069884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43" name="直接箭头连接符 41">
            <a:extLst>
              <a:ext uri="{FF2B5EF4-FFF2-40B4-BE49-F238E27FC236}">
                <a16:creationId xmlns:a16="http://schemas.microsoft.com/office/drawing/2014/main" id="{65CAB049-6410-F149-B015-71F5C35F68B8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>
            <a:off x="1791684" y="3010610"/>
            <a:ext cx="0" cy="105927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7AE5CA3-F4A7-FD42-AFE6-0B958BB4B9D4}"/>
              </a:ext>
            </a:extLst>
          </p:cNvPr>
          <p:cNvSpPr txBox="1"/>
          <p:nvPr/>
        </p:nvSpPr>
        <p:spPr>
          <a:xfrm>
            <a:off x="1791684" y="3076211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B8F9E07-10E1-FA44-85C6-048801A63C22}"/>
              </a:ext>
            </a:extLst>
          </p:cNvPr>
          <p:cNvSpPr txBox="1"/>
          <p:nvPr/>
        </p:nvSpPr>
        <p:spPr>
          <a:xfrm>
            <a:off x="1829659" y="3703224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331B36-2EE8-F043-BEE8-D7D7E4CF6263}"/>
              </a:ext>
            </a:extLst>
          </p:cNvPr>
          <p:cNvSpPr/>
          <p:nvPr/>
        </p:nvSpPr>
        <p:spPr>
          <a:xfrm>
            <a:off x="4642951" y="2643756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</a:t>
            </a:r>
            <a:endParaRPr lang="zh-CN" altLang="en-US" dirty="0"/>
          </a:p>
        </p:txBody>
      </p:sp>
      <p:cxnSp>
        <p:nvCxnSpPr>
          <p:cNvPr id="52" name="直接箭头连接符 41">
            <a:extLst>
              <a:ext uri="{FF2B5EF4-FFF2-40B4-BE49-F238E27FC236}">
                <a16:creationId xmlns:a16="http://schemas.microsoft.com/office/drawing/2014/main" id="{EF4C630F-B2F8-2244-BCB9-76AF6486CDB0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 flipV="1">
            <a:off x="2807093" y="2915030"/>
            <a:ext cx="1835858" cy="142612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E427781-42FD-8E4F-BD9D-42538075E803}"/>
              </a:ext>
            </a:extLst>
          </p:cNvPr>
          <p:cNvSpPr txBox="1"/>
          <p:nvPr/>
        </p:nvSpPr>
        <p:spPr>
          <a:xfrm>
            <a:off x="2709538" y="3700552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6F2227C-5E74-104F-B9F3-1BC22AEF7447}"/>
              </a:ext>
            </a:extLst>
          </p:cNvPr>
          <p:cNvSpPr txBox="1"/>
          <p:nvPr/>
        </p:nvSpPr>
        <p:spPr>
          <a:xfrm>
            <a:off x="4093539" y="264375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4BE922A-BB25-ED4C-94E7-CA4D2122970F}"/>
              </a:ext>
            </a:extLst>
          </p:cNvPr>
          <p:cNvSpPr/>
          <p:nvPr/>
        </p:nvSpPr>
        <p:spPr>
          <a:xfrm>
            <a:off x="776275" y="5398083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</a:t>
            </a:r>
            <a:endParaRPr lang="zh-CN" altLang="en-US" dirty="0"/>
          </a:p>
        </p:txBody>
      </p:sp>
      <p:cxnSp>
        <p:nvCxnSpPr>
          <p:cNvPr id="58" name="直接箭头连接符 41">
            <a:extLst>
              <a:ext uri="{FF2B5EF4-FFF2-40B4-BE49-F238E27FC236}">
                <a16:creationId xmlns:a16="http://schemas.microsoft.com/office/drawing/2014/main" id="{D59A7A5F-C33B-1848-8883-A11CF7A23950}"/>
              </a:ext>
            </a:extLst>
          </p:cNvPr>
          <p:cNvCxnSpPr>
            <a:cxnSpLocks/>
            <a:stCxn id="57" idx="0"/>
            <a:endCxn id="40" idx="2"/>
          </p:cNvCxnSpPr>
          <p:nvPr/>
        </p:nvCxnSpPr>
        <p:spPr>
          <a:xfrm flipV="1">
            <a:off x="1791684" y="4612431"/>
            <a:ext cx="0" cy="7856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BFA0C7D8-0C8F-CE45-B34A-49B7149C7159}"/>
              </a:ext>
            </a:extLst>
          </p:cNvPr>
          <p:cNvSpPr/>
          <p:nvPr/>
        </p:nvSpPr>
        <p:spPr>
          <a:xfrm>
            <a:off x="4642950" y="1155268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FxPropertyObject</a:t>
            </a:r>
            <a:endParaRPr lang="zh-CN" altLang="en-US" dirty="0"/>
          </a:p>
        </p:txBody>
      </p:sp>
      <p:cxnSp>
        <p:nvCxnSpPr>
          <p:cNvPr id="61" name="直接箭头连接符 41">
            <a:extLst>
              <a:ext uri="{FF2B5EF4-FFF2-40B4-BE49-F238E27FC236}">
                <a16:creationId xmlns:a16="http://schemas.microsoft.com/office/drawing/2014/main" id="{A8A99159-8C7F-3540-8D99-5AECABA777F7}"/>
              </a:ext>
            </a:extLst>
          </p:cNvPr>
          <p:cNvCxnSpPr>
            <a:cxnSpLocks/>
            <a:stCxn id="51" idx="0"/>
            <a:endCxn id="60" idx="2"/>
          </p:cNvCxnSpPr>
          <p:nvPr/>
        </p:nvCxnSpPr>
        <p:spPr>
          <a:xfrm flipH="1" flipV="1">
            <a:off x="5658359" y="1697815"/>
            <a:ext cx="1" cy="9459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4C9AA87-AD43-864E-92A5-C84D99BC626B}"/>
              </a:ext>
            </a:extLst>
          </p:cNvPr>
          <p:cNvSpPr/>
          <p:nvPr/>
        </p:nvSpPr>
        <p:spPr>
          <a:xfrm>
            <a:off x="4642951" y="4185278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</a:t>
            </a:r>
            <a:endParaRPr lang="zh-CN" altLang="en-US" dirty="0"/>
          </a:p>
        </p:txBody>
      </p:sp>
      <p:cxnSp>
        <p:nvCxnSpPr>
          <p:cNvPr id="68" name="直接箭头连接符 41">
            <a:extLst>
              <a:ext uri="{FF2B5EF4-FFF2-40B4-BE49-F238E27FC236}">
                <a16:creationId xmlns:a16="http://schemas.microsoft.com/office/drawing/2014/main" id="{8DE5F3D4-ADFE-A949-8DE5-AE05C3FBD004}"/>
              </a:ext>
            </a:extLst>
          </p:cNvPr>
          <p:cNvCxnSpPr>
            <a:cxnSpLocks/>
            <a:stCxn id="51" idx="2"/>
            <a:endCxn id="65" idx="0"/>
          </p:cNvCxnSpPr>
          <p:nvPr/>
        </p:nvCxnSpPr>
        <p:spPr>
          <a:xfrm>
            <a:off x="5658360" y="3186303"/>
            <a:ext cx="0" cy="9989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C1A72B6-A2EE-BE4B-8AB3-B146C7BE6790}"/>
              </a:ext>
            </a:extLst>
          </p:cNvPr>
          <p:cNvSpPr txBox="1"/>
          <p:nvPr/>
        </p:nvSpPr>
        <p:spPr>
          <a:xfrm>
            <a:off x="5658359" y="3191606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D4F53E-186E-8848-9F0E-4E8D17F15EB9}"/>
              </a:ext>
            </a:extLst>
          </p:cNvPr>
          <p:cNvSpPr txBox="1"/>
          <p:nvPr/>
        </p:nvSpPr>
        <p:spPr>
          <a:xfrm>
            <a:off x="5753519" y="3810643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FC82714-9DEA-E345-9D4C-755C8429D3D1}"/>
              </a:ext>
            </a:extLst>
          </p:cNvPr>
          <p:cNvSpPr/>
          <p:nvPr/>
        </p:nvSpPr>
        <p:spPr>
          <a:xfrm>
            <a:off x="8331201" y="1057209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FxParticlePool</a:t>
            </a:r>
            <a:endParaRPr lang="en" altLang="zh-CN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4EF5851-274D-024B-BFE9-675B282D43F8}"/>
              </a:ext>
            </a:extLst>
          </p:cNvPr>
          <p:cNvSpPr/>
          <p:nvPr/>
        </p:nvSpPr>
        <p:spPr>
          <a:xfrm>
            <a:off x="8336494" y="2671419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FxParicleCluster</a:t>
            </a:r>
            <a:endParaRPr lang="en" altLang="zh-CN" dirty="0"/>
          </a:p>
        </p:txBody>
      </p:sp>
      <p:cxnSp>
        <p:nvCxnSpPr>
          <p:cNvPr id="78" name="直接箭头连接符 41">
            <a:extLst>
              <a:ext uri="{FF2B5EF4-FFF2-40B4-BE49-F238E27FC236}">
                <a16:creationId xmlns:a16="http://schemas.microsoft.com/office/drawing/2014/main" id="{E12BC3A3-7ADB-CE41-A142-D9EA367E0DCE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9346610" y="1599756"/>
            <a:ext cx="5293" cy="107166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2A866E7-529A-0547-A04F-1915F1251D25}"/>
              </a:ext>
            </a:extLst>
          </p:cNvPr>
          <p:cNvSpPr txBox="1"/>
          <p:nvPr/>
        </p:nvSpPr>
        <p:spPr>
          <a:xfrm>
            <a:off x="9351903" y="1614647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E72EDBC-AC29-0244-BEC9-FD4909B8925E}"/>
              </a:ext>
            </a:extLst>
          </p:cNvPr>
          <p:cNvSpPr txBox="1"/>
          <p:nvPr/>
        </p:nvSpPr>
        <p:spPr>
          <a:xfrm>
            <a:off x="9447063" y="2233684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B25005B-CA43-884E-943A-96E41E54B1C4}"/>
              </a:ext>
            </a:extLst>
          </p:cNvPr>
          <p:cNvSpPr/>
          <p:nvPr/>
        </p:nvSpPr>
        <p:spPr>
          <a:xfrm>
            <a:off x="8331201" y="4281473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FxParticle</a:t>
            </a:r>
            <a:endParaRPr lang="en" altLang="zh-CN" dirty="0"/>
          </a:p>
        </p:txBody>
      </p:sp>
      <p:cxnSp>
        <p:nvCxnSpPr>
          <p:cNvPr id="85" name="直接箭头连接符 41">
            <a:extLst>
              <a:ext uri="{FF2B5EF4-FFF2-40B4-BE49-F238E27FC236}">
                <a16:creationId xmlns:a16="http://schemas.microsoft.com/office/drawing/2014/main" id="{63BE78D1-5A93-C949-AB26-3E9311C9510B}"/>
              </a:ext>
            </a:extLst>
          </p:cNvPr>
          <p:cNvCxnSpPr>
            <a:cxnSpLocks/>
            <a:stCxn id="77" idx="2"/>
            <a:endCxn id="84" idx="0"/>
          </p:cNvCxnSpPr>
          <p:nvPr/>
        </p:nvCxnSpPr>
        <p:spPr>
          <a:xfrm flipH="1">
            <a:off x="9346610" y="3213966"/>
            <a:ext cx="5293" cy="106750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4D38A-415E-834A-ACD2-9DF70F5745DF}"/>
              </a:ext>
            </a:extLst>
          </p:cNvPr>
          <p:cNvSpPr txBox="1"/>
          <p:nvPr/>
        </p:nvSpPr>
        <p:spPr>
          <a:xfrm>
            <a:off x="9346610" y="3282369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1F644BF-3541-4147-ADDD-71927C49724C}"/>
              </a:ext>
            </a:extLst>
          </p:cNvPr>
          <p:cNvSpPr txBox="1"/>
          <p:nvPr/>
        </p:nvSpPr>
        <p:spPr>
          <a:xfrm>
            <a:off x="9441770" y="390140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55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8323" y="394906"/>
            <a:ext cx="262446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FxTemplate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543733" y="781924"/>
            <a:ext cx="8506047" cy="462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GetElementNum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xint32 </a:t>
            </a:r>
            <a:r>
              <a:rPr lang="en-US" altLang="zh-CN" dirty="0" err="1"/>
              <a:t>nMoveAmount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AddEmptyElement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591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4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FxInstance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8" y="1212112"/>
            <a:ext cx="48803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Tick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Pause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IsPaused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IsCompleted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GetParticleNum</a:t>
            </a:r>
            <a:r>
              <a:rPr lang="en-US" altLang="zh-CN" dirty="0"/>
              <a:t>(xint32 </a:t>
            </a:r>
            <a:r>
              <a:rPr lang="en-US" altLang="zh-CN" dirty="0" err="1"/>
              <a:t>nElementIndex</a:t>
            </a:r>
            <a:r>
              <a:rPr lang="en-US" altLang="zh-CN" dirty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GetParticleNum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Set2DMode(</a:t>
            </a:r>
            <a:r>
              <a:rPr lang="en-US" altLang="zh-CN" dirty="0" err="1"/>
              <a:t>xbool</a:t>
            </a:r>
            <a:r>
              <a:rPr lang="en-US" altLang="zh-CN" dirty="0"/>
              <a:t> b2DRenderMode)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Is2DMode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32474" y="1212112"/>
            <a:ext cx="635472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Set2DModeLayerMask(</a:t>
            </a:r>
            <a:r>
              <a:rPr lang="en-US" altLang="zh-CN" dirty="0" err="1"/>
              <a:t>FxRenderLayerOrder</a:t>
            </a:r>
            <a:r>
              <a:rPr lang="en-US" altLang="zh-CN" dirty="0"/>
              <a:t> </a:t>
            </a:r>
            <a:r>
              <a:rPr lang="en-US" altLang="zh-CN" dirty="0" err="1"/>
              <a:t>pLayer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Get2DModeLayerMask()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InitSeedPool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GetAABB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SetAnimTrailBindingSkeletonAndBones</a:t>
            </a:r>
            <a:r>
              <a:rPr lang="en-US" altLang="zh-CN" dirty="0"/>
              <a:t>(</a:t>
            </a:r>
            <a:r>
              <a:rPr lang="en-US" altLang="zh-CN" dirty="0" err="1"/>
              <a:t>XSkeleton</a:t>
            </a:r>
            <a:r>
              <a:rPr lang="en-US" altLang="zh-CN" dirty="0"/>
              <a:t>* </a:t>
            </a:r>
            <a:r>
              <a:rPr lang="en-US" altLang="zh-CN" dirty="0" err="1"/>
              <a:t>pSkeleton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FirstBoneName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SecondBoneName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GetAllElementPrimitive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GetScaleInMatrix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GetAbsoluteMatrixNoScale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464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212112"/>
            <a:ext cx="873996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XString</a:t>
            </a:r>
            <a:r>
              <a:rPr lang="en-US" altLang="zh-CN" dirty="0"/>
              <a:t>, </a:t>
            </a:r>
            <a:r>
              <a:rPr lang="en-US" altLang="zh-CN" dirty="0" err="1"/>
              <a:t>FxTemplate</a:t>
            </a:r>
            <a:r>
              <a:rPr lang="en-US" altLang="zh-CN" dirty="0"/>
              <a:t>*&gt;</a:t>
            </a:r>
            <a:r>
              <a:rPr lang="en-US" altLang="zh-CN" dirty="0" err="1"/>
              <a:t>m_mapFxTemplates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FxTemplate</a:t>
            </a:r>
            <a:r>
              <a:rPr lang="en-US" altLang="zh-CN" dirty="0"/>
              <a:t>*, </a:t>
            </a:r>
            <a:r>
              <a:rPr lang="en-US" altLang="zh-CN" dirty="0" err="1"/>
              <a:t>XArray</a:t>
            </a:r>
            <a:r>
              <a:rPr lang="en-US" altLang="zh-CN" dirty="0"/>
              <a:t>&lt;</a:t>
            </a:r>
            <a:r>
              <a:rPr lang="en-US" altLang="zh-CN" dirty="0" err="1"/>
              <a:t>FxInstance</a:t>
            </a:r>
            <a:r>
              <a:rPr lang="en-US" altLang="zh-CN" dirty="0"/>
              <a:t>*&gt;&gt;</a:t>
            </a:r>
            <a:r>
              <a:rPr lang="en-US" altLang="zh-CN" dirty="0" err="1"/>
              <a:t>m_mapFxInstances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FxParticlePool</a:t>
            </a:r>
            <a:r>
              <a:rPr lang="en-US" altLang="zh-CN" dirty="0"/>
              <a:t>*</a:t>
            </a:r>
            <a:r>
              <a:rPr lang="en-US" altLang="zh-CN" dirty="0" err="1"/>
              <a:t>m_pParticlePool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CreateFxInstance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szNewFxTemplateFile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ReleaseFxInstance</a:t>
            </a:r>
            <a:r>
              <a:rPr lang="en-US" altLang="zh-CN" dirty="0"/>
              <a:t>(</a:t>
            </a:r>
            <a:r>
              <a:rPr lang="en-US" altLang="zh-CN" dirty="0" err="1"/>
              <a:t>FxInstance</a:t>
            </a:r>
            <a:r>
              <a:rPr lang="en-US" altLang="zh-CN" dirty="0"/>
              <a:t>* </a:t>
            </a:r>
            <a:r>
              <a:rPr lang="en-US" altLang="zh-CN" dirty="0" err="1"/>
              <a:t>pFxInstance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ReleaseFxTemplate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SaveFxTemplate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/>
              <a:t>, </a:t>
            </a:r>
            <a:r>
              <a:rPr lang="en-US" altLang="zh-CN" dirty="0" err="1"/>
              <a:t>IFxTemplate</a:t>
            </a:r>
            <a:r>
              <a:rPr lang="en-US" altLang="zh-CN" dirty="0"/>
              <a:t>* </a:t>
            </a:r>
            <a:r>
              <a:rPr lang="en-US" altLang="zh-CN" dirty="0" err="1"/>
              <a:t>pTemplate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82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722475"/>
            <a:ext cx="8739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OnElementAdded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OnElementRemoved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OnElementDumplicate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OnElemntMoved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3647" y="12121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发射器相关接口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05737119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1401</TotalTime>
  <Words>293</Words>
  <Application>Microsoft Macintosh PowerPoint</Application>
  <PresentationFormat>宽屏</PresentationFormat>
  <Paragraphs>89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Tw Cen MT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张双彐</dc:creator>
  <cp:lastModifiedBy>Microsoft Office User</cp:lastModifiedBy>
  <cp:revision>21</cp:revision>
  <dcterms:created xsi:type="dcterms:W3CDTF">2020-07-06T11:26:40Z</dcterms:created>
  <dcterms:modified xsi:type="dcterms:W3CDTF">2020-07-19T15:48:50Z</dcterms:modified>
</cp:coreProperties>
</file>