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98026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55" y="2538017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966149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22" y="175063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56573" y="2021908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40539" y="111886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 flipV="1">
            <a:off x="5956974" y="1390140"/>
            <a:ext cx="1183565" cy="6317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67922" y="245592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56573" y="2727201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7922" y="318448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56573" y="2809291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980261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1248846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96520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64922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43958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609171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5209069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5209069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920503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4236474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类关系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7068" y="88589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7068" y="2683412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812477" y="1423059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812477" y="1543832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46056" y="219948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97068" y="428523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812477" y="3225959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812477" y="3291560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50452" y="391857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27886" y="2915030"/>
            <a:ext cx="1815065" cy="16414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30331" y="3915901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33418" y="5615780"/>
            <a:ext cx="21581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812477" y="4827780"/>
            <a:ext cx="0" cy="78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592397" y="1154475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022"/>
            <a:ext cx="1" cy="9467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663153" y="381594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379357" y="224613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351402" y="3910325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类依赖关系</a:t>
            </a:r>
            <a:r>
              <a:rPr lang="en-US" altLang="zh-CN" dirty="0"/>
              <a:t>(Core)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494875" y="183629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4683257" y="495411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74152" y="3036370"/>
            <a:ext cx="282044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FxParticleSystemSprite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5429" y="5262102"/>
            <a:ext cx="319440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9201" y="435358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72629" y="3026753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65484" y="410109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4" idx="0"/>
            <a:endCxn id="66" idx="2"/>
          </p:cNvCxnSpPr>
          <p:nvPr/>
        </p:nvCxnSpPr>
        <p:spPr>
          <a:xfrm flipV="1">
            <a:off x="5698666" y="1037958"/>
            <a:ext cx="0" cy="79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64" idx="2"/>
          </p:cNvCxnSpPr>
          <p:nvPr/>
        </p:nvCxnSpPr>
        <p:spPr>
          <a:xfrm flipV="1">
            <a:off x="2684376" y="2373459"/>
            <a:ext cx="3014290" cy="66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64" idx="2"/>
          </p:cNvCxnSpPr>
          <p:nvPr/>
        </p:nvCxnSpPr>
        <p:spPr>
          <a:xfrm flipV="1">
            <a:off x="4256346" y="2373459"/>
            <a:ext cx="1442320" cy="198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64" idx="2"/>
          </p:cNvCxnSpPr>
          <p:nvPr/>
        </p:nvCxnSpPr>
        <p:spPr>
          <a:xfrm flipH="1" flipV="1">
            <a:off x="5698666" y="2373459"/>
            <a:ext cx="2073963" cy="172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0"/>
            <a:endCxn id="64" idx="2"/>
          </p:cNvCxnSpPr>
          <p:nvPr/>
        </p:nvCxnSpPr>
        <p:spPr>
          <a:xfrm flipH="1" flipV="1">
            <a:off x="5698666" y="2373459"/>
            <a:ext cx="3581108" cy="65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2" idx="2"/>
          </p:cNvCxnSpPr>
          <p:nvPr/>
        </p:nvCxnSpPr>
        <p:spPr>
          <a:xfrm flipV="1">
            <a:off x="7772629" y="4638260"/>
            <a:ext cx="0" cy="623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</a:t>
            </a:r>
            <a:r>
              <a:rPr lang="en-US" altLang="zh-CN" dirty="0" smtClean="0"/>
              <a:t>(Element)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66" idx="3"/>
            <a:endCxn id="55" idx="1"/>
          </p:cNvCxnSpPr>
          <p:nvPr/>
        </p:nvCxnSpPr>
        <p:spPr>
          <a:xfrm flipV="1">
            <a:off x="6714075" y="766684"/>
            <a:ext cx="1691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05553" y="58201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创建发射器数据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05343" y="72873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0624" y="1936848"/>
            <a:ext cx="264025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FxParticleSystemData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2" idx="0"/>
            <a:endCxn id="12" idx="2"/>
          </p:cNvCxnSpPr>
          <p:nvPr/>
        </p:nvCxnSpPr>
        <p:spPr>
          <a:xfrm flipV="1">
            <a:off x="5720752" y="1265899"/>
            <a:ext cx="0" cy="67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发射器数据：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69990" y="326016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69628" y="454069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FxParticleSystemRibbonData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560942" y="5363910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FxParticleSystemBeamData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193410" y="3777788"/>
            <a:ext cx="3756932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0"/>
            <a:endCxn id="32" idx="2"/>
          </p:cNvCxnSpPr>
          <p:nvPr/>
        </p:nvCxnSpPr>
        <p:spPr>
          <a:xfrm flipV="1">
            <a:off x="2787744" y="2474017"/>
            <a:ext cx="2933008" cy="786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0"/>
            <a:endCxn id="32" idx="2"/>
          </p:cNvCxnSpPr>
          <p:nvPr/>
        </p:nvCxnSpPr>
        <p:spPr>
          <a:xfrm flipH="1" flipV="1">
            <a:off x="5720752" y="2474017"/>
            <a:ext cx="3351124" cy="130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0"/>
            <a:endCxn id="32" idx="2"/>
          </p:cNvCxnSpPr>
          <p:nvPr/>
        </p:nvCxnSpPr>
        <p:spPr>
          <a:xfrm flipH="1" flipV="1">
            <a:off x="5720752" y="2474017"/>
            <a:ext cx="1557944" cy="2889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0"/>
            <a:endCxn id="32" idx="2"/>
          </p:cNvCxnSpPr>
          <p:nvPr/>
        </p:nvCxnSpPr>
        <p:spPr>
          <a:xfrm flipV="1">
            <a:off x="4087382" y="2474017"/>
            <a:ext cx="1633370" cy="20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93466" y="110280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FxPrimitive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02023" y="2946463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XBeamPrimitive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9319" y="2284293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XSpritePrimitive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70479" y="3288012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FxBatchedPrimitive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5861" y="532164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XAnimTrailPrimitive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95860" y="4096301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XRibbonPrimitive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7" idx="0"/>
            <a:endCxn id="36" idx="2"/>
          </p:cNvCxnSpPr>
          <p:nvPr/>
        </p:nvCxnSpPr>
        <p:spPr>
          <a:xfrm flipH="1" flipV="1">
            <a:off x="4908875" y="1639970"/>
            <a:ext cx="1608557" cy="1306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6" idx="2"/>
          </p:cNvCxnSpPr>
          <p:nvPr/>
        </p:nvCxnSpPr>
        <p:spPr>
          <a:xfrm flipV="1">
            <a:off x="2874270" y="1639970"/>
            <a:ext cx="2034605" cy="1648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0"/>
            <a:endCxn id="36" idx="2"/>
          </p:cNvCxnSpPr>
          <p:nvPr/>
        </p:nvCxnSpPr>
        <p:spPr>
          <a:xfrm flipH="1" flipV="1">
            <a:off x="4908875" y="1639970"/>
            <a:ext cx="290776" cy="245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36" idx="2"/>
          </p:cNvCxnSpPr>
          <p:nvPr/>
        </p:nvCxnSpPr>
        <p:spPr>
          <a:xfrm flipV="1">
            <a:off x="1883110" y="1639970"/>
            <a:ext cx="3025765" cy="644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  <a:endCxn id="46" idx="2"/>
          </p:cNvCxnSpPr>
          <p:nvPr/>
        </p:nvCxnSpPr>
        <p:spPr>
          <a:xfrm flipH="1" flipV="1">
            <a:off x="5199651" y="4633470"/>
            <a:ext cx="1" cy="68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渲染图元</a:t>
            </a:r>
            <a:r>
              <a:rPr lang="en-US" altLang="zh-CN" dirty="0" smtClean="0"/>
              <a:t>(Render)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50623" y="110280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50623" y="284997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9" idx="2"/>
            <a:endCxn id="30" idx="0"/>
          </p:cNvCxnSpPr>
          <p:nvPr/>
        </p:nvCxnSpPr>
        <p:spPr>
          <a:xfrm>
            <a:off x="9866032" y="1639969"/>
            <a:ext cx="0" cy="12100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904102" y="1240266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2688" y="396190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FxModuleLifeTime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2688" y="1953678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FxModuleRequired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2688" y="2600375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2688" y="3267341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FxModuleInitialPosition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72687" y="4664322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FxModuleInitialSize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855443" y="398761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19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919511" y="941308"/>
            <a:ext cx="1894" cy="2989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9652" y="19455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FxModuleAccelerationConst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2687" y="5412973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29652" y="260724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FxModuleAccelerationByLife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29652" y="3259213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FxModuleDragByLife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29651" y="3953774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FxModuleAttractorLine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29651" y="465619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FxModuleAttractorPoint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9199" y="1945551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FxModuleSizeBySpeed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29650" y="5404845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FxModuleSizeByLife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19199" y="2607248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FxModulePayloadSubUV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19198" y="3259212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FxModuleSubUV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19197" y="3953773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FxModulePayloadUVPanner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19197" y="4656195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FxModuleUVPanner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19196" y="5404844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FxModuleSpawnPerUnit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72688" y="6191100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FxModuleKillBox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29650" y="6171150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FxModuleKillHeight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876925" y="6170755"/>
            <a:ext cx="425134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FxModuleMaterialInstanceParameter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FxModuleInitialVelocity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FxModuleVelocityCone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8519" y="220331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FxModuleVelocityByLife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FxModuleVelocity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5483" y="88152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FxModuleMeshData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65483" y="1543219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FxModulePayloadTrail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65483" y="2195184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FxModulePayloadRibbon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5482" y="288974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FxModulePayloadAnimTrail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80" y="506321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FxModuleRibbonData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65480" y="359216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FxModulePayloadBeam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65481" y="4340816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FxModuleAnimTrailData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5785622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FxModuleRotationByLife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55029" y="3054290"/>
            <a:ext cx="35659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5483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FxModuleTypeData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437" y="3971484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FxModuleTrail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6437" y="4421852"/>
            <a:ext cx="28792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FxModuleTrailSource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FxModuleRotate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40064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FxModulePayloadModelRotatation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6906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FxModuleInitialRotationModel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6" y="5365175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FxModuleInitialRotationRateModel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5025" y="6067230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FxModuleOrbit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FxModulePayloadOrbit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65481" y="1517819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FxModuleLocationSphere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FxModuleOrbit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79" y="461615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FxModulePayloadLocationDirect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3858071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FxModuleLocationDirect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FxModuleBeamSource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FxModuleBeamTarget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FxModuleBeamNoise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65480" y="374073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FxModuleLocation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65480" y="824441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FxModuleBeam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329990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FxModuleInitialColor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2999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FxModuleColorByLife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7" y="5365175"/>
            <a:ext cx="329991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FxModuleColorScaleByLife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165480" y="2304933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FxModuleLocationCylinder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165479" y="538737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FxModulePayloadLocationEmitter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5479" y="308150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FxModuleLocationEmitter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5143" y="3922968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FxModuleEventGenerator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5142" y="2779222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FxModuleEvent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5142" y="3229590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FxModulePayloadEventGenerator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5142" y="4710082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5141" y="54866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FxModuleEventReceiverSpawn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155027" y="343400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FxModuleColor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5341" y="1330563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4218</TotalTime>
  <Words>357</Words>
  <Application>Microsoft Office PowerPoint</Application>
  <PresentationFormat>宽屏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107</cp:revision>
  <dcterms:created xsi:type="dcterms:W3CDTF">2020-07-06T11:26:40Z</dcterms:created>
  <dcterms:modified xsi:type="dcterms:W3CDTF">2020-07-22T08:19:14Z</dcterms:modified>
</cp:coreProperties>
</file>