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32455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7318" y="2013340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708455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09485" y="122595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FxElement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98136" y="1497231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90909" y="122595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>
            <a:off x="5998537" y="1497231"/>
            <a:ext cx="992372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09485" y="193125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 smtClean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98136" y="2202524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09485" y="265980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98136" y="2284614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324552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FxElement</a:t>
            </a:r>
            <a:endParaRPr lang="en-US" altLang="zh-CN" dirty="0" smtClean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593137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70750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4061640" y="4391535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 smtClean="0"/>
          </a:p>
        </p:txBody>
      </p:sp>
      <p:sp>
        <p:nvSpPr>
          <p:cNvPr id="48" name="矩形 47"/>
          <p:cNvSpPr/>
          <p:nvPr/>
        </p:nvSpPr>
        <p:spPr>
          <a:xfrm>
            <a:off x="4061640" y="518188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 smtClean="0"/>
          </a:p>
        </p:txBody>
      </p:sp>
      <p:sp>
        <p:nvSpPr>
          <p:cNvPr id="49" name="矩形 48"/>
          <p:cNvSpPr/>
          <p:nvPr/>
        </p:nvSpPr>
        <p:spPr>
          <a:xfrm>
            <a:off x="4061640" y="583401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 smtClean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4951375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4951375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662809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3978780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8316" y="1350335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IsPaused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GetFxTemplate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IsCompleted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GetParticleNum</a:t>
            </a:r>
            <a:r>
              <a:rPr lang="en-US" altLang="zh-CN" dirty="0" smtClean="0"/>
              <a:t>(xint32 </a:t>
            </a:r>
            <a:r>
              <a:rPr lang="en-US" altLang="zh-CN" dirty="0" err="1" smtClean="0"/>
              <a:t>nElementIndex</a:t>
            </a:r>
            <a:r>
              <a:rPr lang="en-US" altLang="zh-CN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GetParticleNum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FxElement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Set2DMode(</a:t>
            </a:r>
            <a:r>
              <a:rPr lang="en-US" altLang="zh-CN" dirty="0" err="1" smtClean="0"/>
              <a:t>xbool</a:t>
            </a:r>
            <a:r>
              <a:rPr lang="en-US" altLang="zh-CN" dirty="0" smtClean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</a:t>
            </a:r>
            <a:r>
              <a:rPr lang="en-US" altLang="zh-CN" dirty="0" smtClean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InitSeedPool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 smtClean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 smtClean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 smtClean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 smtClean="0"/>
              <a:t>m_mapFxTemplates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 smtClean="0"/>
              <a:t>m_mapFxInstances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FxParticlePool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m_pParticlePool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SaveFxTemplate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发射器相关接口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1387</TotalTime>
  <Words>202</Words>
  <Application>Microsoft Office PowerPoint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Tw Cen MT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张双彐</cp:lastModifiedBy>
  <cp:revision>15</cp:revision>
  <dcterms:created xsi:type="dcterms:W3CDTF">2020-07-06T11:26:40Z</dcterms:created>
  <dcterms:modified xsi:type="dcterms:W3CDTF">2020-07-07T10:34:23Z</dcterms:modified>
</cp:coreProperties>
</file>