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9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0989" y="98026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55" y="2538017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0989" y="4966149"/>
            <a:ext cx="2030818" cy="4858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7922" y="175063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 flipV="1">
            <a:off x="2756573" y="2021908"/>
            <a:ext cx="1311349" cy="78738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40539" y="1118866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Primitive</a:t>
            </a:r>
          </a:p>
        </p:txBody>
      </p:sp>
      <p:cxnSp>
        <p:nvCxnSpPr>
          <p:cNvPr id="22" name="直接箭头连接符 21"/>
          <p:cNvCxnSpPr>
            <a:stCxn id="15" idx="3"/>
            <a:endCxn id="18" idx="1"/>
          </p:cNvCxnSpPr>
          <p:nvPr/>
        </p:nvCxnSpPr>
        <p:spPr>
          <a:xfrm flipV="1">
            <a:off x="5956974" y="1390140"/>
            <a:ext cx="1183565" cy="63176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67922" y="245592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en-US" altLang="zh-CN" dirty="0"/>
          </a:p>
        </p:txBody>
      </p:sp>
      <p:cxnSp>
        <p:nvCxnSpPr>
          <p:cNvPr id="29" name="直接箭头连接符 28"/>
          <p:cNvCxnSpPr>
            <a:stCxn id="13" idx="3"/>
            <a:endCxn id="27" idx="1"/>
          </p:cNvCxnSpPr>
          <p:nvPr/>
        </p:nvCxnSpPr>
        <p:spPr>
          <a:xfrm flipV="1">
            <a:off x="2756573" y="2727201"/>
            <a:ext cx="1311349" cy="820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7922" y="318448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ParticleEvent</a:t>
            </a:r>
            <a:endParaRPr lang="en-US" altLang="zh-CN" dirty="0"/>
          </a:p>
        </p:txBody>
      </p:sp>
      <p:cxnSp>
        <p:nvCxnSpPr>
          <p:cNvPr id="36" name="直接箭头连接符 35"/>
          <p:cNvCxnSpPr>
            <a:stCxn id="13" idx="3"/>
            <a:endCxn id="32" idx="1"/>
          </p:cNvCxnSpPr>
          <p:nvPr/>
        </p:nvCxnSpPr>
        <p:spPr>
          <a:xfrm>
            <a:off x="2756573" y="2809291"/>
            <a:ext cx="1311349" cy="64646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09485" y="980261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2" name="直接箭头连接符 41"/>
          <p:cNvCxnSpPr>
            <a:stCxn id="12" idx="3"/>
            <a:endCxn id="41" idx="1"/>
          </p:cNvCxnSpPr>
          <p:nvPr/>
        </p:nvCxnSpPr>
        <p:spPr>
          <a:xfrm>
            <a:off x="2831807" y="1248846"/>
            <a:ext cx="1277678" cy="26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061640" y="3965200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4061640" y="4649229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FxParticlePool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4061640" y="543958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061640" y="609171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en-US" altLang="zh-CN" dirty="0"/>
          </a:p>
        </p:txBody>
      </p:sp>
      <p:cxnSp>
        <p:nvCxnSpPr>
          <p:cNvPr id="50" name="直接箭头连接符 49"/>
          <p:cNvCxnSpPr>
            <a:stCxn id="14" idx="3"/>
            <a:endCxn id="49" idx="1"/>
          </p:cNvCxnSpPr>
          <p:nvPr/>
        </p:nvCxnSpPr>
        <p:spPr>
          <a:xfrm>
            <a:off x="2831807" y="5209069"/>
            <a:ext cx="1229833" cy="115391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4" idx="3"/>
            <a:endCxn id="48" idx="1"/>
          </p:cNvCxnSpPr>
          <p:nvPr/>
        </p:nvCxnSpPr>
        <p:spPr>
          <a:xfrm>
            <a:off x="2831807" y="5209069"/>
            <a:ext cx="1229833" cy="50178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3"/>
            <a:endCxn id="47" idx="1"/>
          </p:cNvCxnSpPr>
          <p:nvPr/>
        </p:nvCxnSpPr>
        <p:spPr>
          <a:xfrm flipV="1">
            <a:off x="2831807" y="4920503"/>
            <a:ext cx="1229833" cy="28856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4" idx="3"/>
            <a:endCxn id="46" idx="1"/>
          </p:cNvCxnSpPr>
          <p:nvPr/>
        </p:nvCxnSpPr>
        <p:spPr>
          <a:xfrm flipV="1">
            <a:off x="2831807" y="4236474"/>
            <a:ext cx="1229833" cy="9725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类关系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2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4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FxInstance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8" y="1212112"/>
            <a:ext cx="48803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IsPaused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IsCompleted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(xint32 </a:t>
            </a:r>
            <a:r>
              <a:rPr lang="en-US" altLang="zh-CN" dirty="0" err="1"/>
              <a:t>nElementIndex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Set2DMode(</a:t>
            </a:r>
            <a:r>
              <a:rPr lang="en-US" altLang="zh-CN" dirty="0" err="1"/>
              <a:t>xbool</a:t>
            </a:r>
            <a:r>
              <a:rPr lang="en-US" altLang="zh-CN" dirty="0"/>
              <a:t> b2DRenderMode)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Is2DMode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32474" y="1212112"/>
            <a:ext cx="635472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Set2DModeLayerMask(</a:t>
            </a:r>
            <a:r>
              <a:rPr lang="en-US" altLang="zh-CN" dirty="0" err="1"/>
              <a:t>FxRenderLayerOrder</a:t>
            </a:r>
            <a:r>
              <a:rPr lang="en-US" altLang="zh-CN" dirty="0"/>
              <a:t> </a:t>
            </a:r>
            <a:r>
              <a:rPr lang="en-US" altLang="zh-CN" dirty="0" err="1"/>
              <a:t>pLayer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Get2DModeLayerMask()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InitSeedPool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GetAABB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SetAnimTrailBindingSkeletonAndBones</a:t>
            </a:r>
            <a:r>
              <a:rPr lang="en-US" altLang="zh-CN" dirty="0"/>
              <a:t>(</a:t>
            </a:r>
            <a:r>
              <a:rPr lang="en-US" altLang="zh-CN" dirty="0" err="1"/>
              <a:t>XSkeleton</a:t>
            </a:r>
            <a:r>
              <a:rPr lang="en-US" altLang="zh-CN" dirty="0"/>
              <a:t>* </a:t>
            </a:r>
            <a:r>
              <a:rPr lang="en-US" altLang="zh-CN" dirty="0" err="1"/>
              <a:t>pSkeleton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FirstBoneName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SecondBoneName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GetAllElementPrimitive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GetScaleInMatrix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GetAbsoluteMatrixNoScale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464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212112"/>
            <a:ext cx="87399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XString</a:t>
            </a:r>
            <a:r>
              <a:rPr lang="en-US" altLang="zh-CN" dirty="0"/>
              <a:t>, </a:t>
            </a:r>
            <a:r>
              <a:rPr lang="en-US" altLang="zh-CN" dirty="0" err="1"/>
              <a:t>FxTemplate</a:t>
            </a:r>
            <a:r>
              <a:rPr lang="en-US" altLang="zh-CN" dirty="0"/>
              <a:t>*&gt;</a:t>
            </a:r>
            <a:r>
              <a:rPr lang="en-US" altLang="zh-CN" dirty="0" err="1"/>
              <a:t>m_mapFxTemplates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FxTemplate</a:t>
            </a:r>
            <a:r>
              <a:rPr lang="en-US" altLang="zh-CN" dirty="0"/>
              <a:t>*, </a:t>
            </a:r>
            <a:r>
              <a:rPr lang="en-US" altLang="zh-CN" dirty="0" err="1"/>
              <a:t>XArray</a:t>
            </a:r>
            <a:r>
              <a:rPr lang="en-US" altLang="zh-CN" dirty="0"/>
              <a:t>&lt;</a:t>
            </a:r>
            <a:r>
              <a:rPr lang="en-US" altLang="zh-CN" dirty="0" err="1"/>
              <a:t>FxInstance</a:t>
            </a:r>
            <a:r>
              <a:rPr lang="en-US" altLang="zh-CN" dirty="0"/>
              <a:t>*&gt;&gt;</a:t>
            </a:r>
            <a:r>
              <a:rPr lang="en-US" altLang="zh-CN" dirty="0" err="1"/>
              <a:t>m_mapFxInstances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FxParticlePool</a:t>
            </a:r>
            <a:r>
              <a:rPr lang="en-US" altLang="zh-CN" dirty="0"/>
              <a:t>*</a:t>
            </a:r>
            <a:r>
              <a:rPr lang="en-US" altLang="zh-CN" dirty="0" err="1"/>
              <a:t>m_pParticlePool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CreateFxInstance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szNewFxTemplateFile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ReleaseFxInstance</a:t>
            </a:r>
            <a:r>
              <a:rPr lang="en-US" altLang="zh-CN" dirty="0"/>
              <a:t>(</a:t>
            </a:r>
            <a:r>
              <a:rPr lang="en-US" altLang="zh-CN" dirty="0" err="1"/>
              <a:t>FxInstance</a:t>
            </a:r>
            <a:r>
              <a:rPr lang="en-US" altLang="zh-CN" dirty="0"/>
              <a:t>* </a:t>
            </a:r>
            <a:r>
              <a:rPr lang="en-US" altLang="zh-CN" dirty="0" err="1"/>
              <a:t>pFxInstance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ReleaseFxTemplate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SaveFxTemplate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, </a:t>
            </a:r>
            <a:r>
              <a:rPr lang="en-US" altLang="zh-CN" dirty="0" err="1"/>
              <a:t>IFxTemplate</a:t>
            </a:r>
            <a:r>
              <a:rPr lang="en-US" altLang="zh-CN" dirty="0"/>
              <a:t>* </a:t>
            </a:r>
            <a:r>
              <a:rPr lang="en-US" altLang="zh-CN" dirty="0" err="1"/>
              <a:t>pTemplate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28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722475"/>
            <a:ext cx="8739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OnElementAdded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OnElementRemoved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OnElementDumplicate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OnElemntMoved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3647" y="12121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发射器相关接口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0573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1466" y="949391"/>
            <a:ext cx="39962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CreateParticleTemplate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CreateEmitter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Emitter::Load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CreateModule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Module::Load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GetProperty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Property::Load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72943" y="949390"/>
            <a:ext cx="3996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GetParticleInstance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New </a:t>
            </a:r>
            <a:r>
              <a:rPr lang="en-US" altLang="zh-CN" dirty="0" err="1" smtClean="0"/>
              <a:t>FxInstance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CreateEmitterData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InitParameters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UpdateTemplateInsMap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293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1466" y="949391"/>
            <a:ext cx="6897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特效</a:t>
            </a:r>
            <a:r>
              <a:rPr lang="en-US" altLang="zh-CN" dirty="0" smtClean="0"/>
              <a:t>Tick </a:t>
            </a:r>
            <a:r>
              <a:rPr lang="en-US" altLang="zh-CN" dirty="0" err="1" smtClean="0"/>
              <a:t>Tick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ParticleSystemInstance</a:t>
            </a:r>
            <a:r>
              <a:rPr lang="en-US" altLang="zh-CN" dirty="0" smtClean="0"/>
              <a:t>::Tick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[Emitter] ::Tick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发射器内增删</a:t>
            </a:r>
            <a:r>
              <a:rPr lang="en-US" altLang="zh-CN" dirty="0" smtClean="0"/>
              <a:t>Particle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更新时间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动态申请内存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喷发粒子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116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1465" y="949391"/>
            <a:ext cx="1043034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特效</a:t>
            </a:r>
            <a:r>
              <a:rPr lang="en-US" altLang="zh-CN" dirty="0" smtClean="0"/>
              <a:t>Render(</a:t>
            </a:r>
            <a:r>
              <a:rPr lang="zh-CN" altLang="en-US" dirty="0" smtClean="0"/>
              <a:t>为什么两处</a:t>
            </a:r>
            <a:r>
              <a:rPr lang="en-US" altLang="zh-CN" dirty="0" smtClean="0"/>
              <a:t>Render?)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Manager::Render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Renderer::Render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合批</a:t>
            </a:r>
            <a:r>
              <a:rPr lang="en-US" altLang="zh-CN" dirty="0" smtClean="0"/>
              <a:t>(</a:t>
            </a:r>
            <a:r>
              <a:rPr lang="en-US" altLang="zh-CN" dirty="0" err="1"/>
              <a:t>BatchRender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[</a:t>
            </a:r>
            <a:r>
              <a:rPr lang="en-US" altLang="zh-CN" dirty="0" err="1"/>
              <a:t>FxBatchedPrimitive</a:t>
            </a:r>
            <a:r>
              <a:rPr lang="en-US" altLang="zh-CN" dirty="0" smtClean="0"/>
              <a:t>]::</a:t>
            </a:r>
            <a:r>
              <a:rPr lang="en-US" altLang="zh-CN" dirty="0" err="1" smtClean="0"/>
              <a:t>PreRender</a:t>
            </a:r>
            <a:endParaRPr lang="en-US" altLang="zh-CN" dirty="0" smtClean="0"/>
          </a:p>
          <a:p>
            <a:pPr marL="2571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[Emitter]::</a:t>
            </a:r>
            <a:r>
              <a:rPr lang="en-US" altLang="zh-CN" dirty="0" err="1" smtClean="0"/>
              <a:t>RenderBatch</a:t>
            </a:r>
            <a:r>
              <a:rPr lang="en-US" altLang="zh-CN" dirty="0"/>
              <a:t>&lt;</a:t>
            </a:r>
            <a:r>
              <a:rPr lang="zh-CN" altLang="en-US" dirty="0"/>
              <a:t>更新顶点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BatchedPrimitive</a:t>
            </a:r>
            <a:r>
              <a:rPr lang="en-US" altLang="zh-CN" dirty="0">
                <a:solidFill>
                  <a:srgbClr val="FF0000"/>
                </a:solidFill>
              </a:rPr>
              <a:t>]::</a:t>
            </a:r>
            <a:r>
              <a:rPr lang="en-US" altLang="zh-CN" dirty="0" smtClean="0">
                <a:solidFill>
                  <a:srgbClr val="FF0000"/>
                </a:solidFill>
              </a:rPr>
              <a:t>Render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回调调用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2. </a:t>
            </a:r>
            <a:r>
              <a:rPr lang="zh-CN" altLang="en-US" dirty="0" smtClean="0"/>
              <a:t>不合批</a:t>
            </a:r>
            <a:r>
              <a:rPr lang="en-US" altLang="zh-CN" dirty="0" smtClean="0"/>
              <a:t>(</a:t>
            </a:r>
            <a:r>
              <a:rPr lang="en-US" altLang="zh-CN" dirty="0" err="1"/>
              <a:t>NormalRender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[</a:t>
            </a:r>
            <a:r>
              <a:rPr lang="en-US" altLang="zh-CN" dirty="0"/>
              <a:t>Emitter] :: Render </a:t>
            </a:r>
            <a:r>
              <a:rPr lang="en-US" altLang="zh-CN" dirty="0" smtClean="0"/>
              <a:t>&lt;</a:t>
            </a:r>
            <a:r>
              <a:rPr lang="zh-CN" altLang="en-US" dirty="0"/>
              <a:t>更新顶点数据</a:t>
            </a:r>
            <a:r>
              <a:rPr lang="en-US" altLang="zh-CN" dirty="0"/>
              <a:t>;</a:t>
            </a:r>
            <a:r>
              <a:rPr lang="zh-CN" altLang="en-US" dirty="0"/>
              <a:t>注册</a:t>
            </a:r>
            <a:r>
              <a:rPr lang="en-US" altLang="zh-CN" dirty="0"/>
              <a:t>Sprite</a:t>
            </a:r>
            <a:r>
              <a:rPr lang="zh-CN" altLang="en-US" dirty="0"/>
              <a:t>图元到场景</a:t>
            </a:r>
            <a:r>
              <a:rPr lang="en-US" altLang="zh-CN" dirty="0" smtClean="0"/>
              <a:t>&gt;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XSpritePrimitive</a:t>
            </a:r>
            <a:r>
              <a:rPr lang="en-US" altLang="zh-CN" dirty="0">
                <a:solidFill>
                  <a:srgbClr val="FF0000"/>
                </a:solidFill>
              </a:rPr>
              <a:t>::Render《</a:t>
            </a:r>
            <a:r>
              <a:rPr lang="zh-CN" altLang="en-US" dirty="0">
                <a:solidFill>
                  <a:srgbClr val="FF0000"/>
                </a:solidFill>
              </a:rPr>
              <a:t>真正渲染，回调调用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不合批</a:t>
            </a:r>
            <a:r>
              <a:rPr lang="zh-CN" altLang="en-US" dirty="0"/>
              <a:t>：</a:t>
            </a:r>
            <a:r>
              <a:rPr lang="en-US" altLang="zh-CN" dirty="0" err="1" smtClean="0"/>
              <a:t>ParticleSystemInstance</a:t>
            </a:r>
            <a:r>
              <a:rPr lang="en-US" altLang="zh-CN" dirty="0" smtClean="0"/>
              <a:t>::</a:t>
            </a:r>
            <a:r>
              <a:rPr lang="en-US" altLang="zh-CN" dirty="0" smtClean="0"/>
              <a:t>Render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[Emitter</a:t>
            </a:r>
            <a:r>
              <a:rPr lang="en-US" altLang="zh-CN" dirty="0" smtClean="0"/>
              <a:t>] :: Render</a:t>
            </a:r>
            <a:r>
              <a:rPr lang="en-US" altLang="zh-CN" dirty="0"/>
              <a:t> &lt;</a:t>
            </a:r>
            <a:r>
              <a:rPr lang="zh-CN" altLang="en-US" dirty="0"/>
              <a:t>更新顶点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;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Sprite</a:t>
            </a:r>
            <a:r>
              <a:rPr lang="zh-CN" altLang="en-US" dirty="0"/>
              <a:t>图元</a:t>
            </a:r>
            <a:r>
              <a:rPr lang="zh-CN" altLang="en-US" dirty="0" smtClean="0"/>
              <a:t>到场景</a:t>
            </a:r>
            <a:r>
              <a:rPr lang="en-US" altLang="zh-CN" dirty="0" smtClean="0"/>
              <a:t>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XSpritePrimitive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smtClean="0">
                <a:solidFill>
                  <a:srgbClr val="FF0000"/>
                </a:solidFill>
              </a:rPr>
              <a:t>Render《</a:t>
            </a:r>
            <a:r>
              <a:rPr lang="zh-CN" altLang="en-US" dirty="0" smtClean="0">
                <a:solidFill>
                  <a:srgbClr val="FF0000"/>
                </a:solidFill>
              </a:rPr>
              <a:t>真正渲染，回调</a:t>
            </a:r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5856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7068" y="88589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97068" y="2683412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cxnSpLocks/>
            <a:stCxn id="12" idx="2"/>
            <a:endCxn id="13" idx="0"/>
          </p:cNvCxnSpPr>
          <p:nvPr/>
        </p:nvCxnSpPr>
        <p:spPr>
          <a:xfrm>
            <a:off x="1812477" y="1423059"/>
            <a:ext cx="0" cy="126035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8F6F8E5-D76F-DD47-9BBB-14BFE765DBEC}"/>
              </a:ext>
            </a:extLst>
          </p:cNvPr>
          <p:cNvSpPr txBox="1"/>
          <p:nvPr/>
        </p:nvSpPr>
        <p:spPr>
          <a:xfrm>
            <a:off x="1812477" y="1543832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AB896F-581B-494B-953C-1A70BF584536}"/>
              </a:ext>
            </a:extLst>
          </p:cNvPr>
          <p:cNvSpPr txBox="1"/>
          <p:nvPr/>
        </p:nvSpPr>
        <p:spPr>
          <a:xfrm>
            <a:off x="1846056" y="2199484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797068" y="428523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3" name="直接箭头连接符 41">
            <a:extLst>
              <a:ext uri="{FF2B5EF4-FFF2-40B4-BE49-F238E27FC236}">
                <a16:creationId xmlns:a16="http://schemas.microsoft.com/office/drawing/2014/main" id="{65CAB049-6410-F149-B015-71F5C35F68B8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1812477" y="3225959"/>
            <a:ext cx="0" cy="10592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7AE5CA3-F4A7-FD42-AFE6-0B958BB4B9D4}"/>
              </a:ext>
            </a:extLst>
          </p:cNvPr>
          <p:cNvSpPr txBox="1"/>
          <p:nvPr/>
        </p:nvSpPr>
        <p:spPr>
          <a:xfrm>
            <a:off x="1812477" y="3291560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B8F9E07-10E1-FA44-85C6-048801A63C22}"/>
              </a:ext>
            </a:extLst>
          </p:cNvPr>
          <p:cNvSpPr txBox="1"/>
          <p:nvPr/>
        </p:nvSpPr>
        <p:spPr>
          <a:xfrm>
            <a:off x="1850452" y="3918573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331B36-2EE8-F043-BEE8-D7D7E4CF6263}"/>
              </a:ext>
            </a:extLst>
          </p:cNvPr>
          <p:cNvSpPr/>
          <p:nvPr/>
        </p:nvSpPr>
        <p:spPr>
          <a:xfrm>
            <a:off x="4642951" y="2643756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cxnSp>
        <p:nvCxnSpPr>
          <p:cNvPr id="52" name="直接箭头连接符 41">
            <a:extLst>
              <a:ext uri="{FF2B5EF4-FFF2-40B4-BE49-F238E27FC236}">
                <a16:creationId xmlns:a16="http://schemas.microsoft.com/office/drawing/2014/main" id="{EF4C630F-B2F8-2244-BCB9-76AF6486CDB0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 flipV="1">
            <a:off x="2827886" y="2915030"/>
            <a:ext cx="1815065" cy="16414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E427781-42FD-8E4F-BD9D-42538075E803}"/>
              </a:ext>
            </a:extLst>
          </p:cNvPr>
          <p:cNvSpPr txBox="1"/>
          <p:nvPr/>
        </p:nvSpPr>
        <p:spPr>
          <a:xfrm>
            <a:off x="2730331" y="3915901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F2227C-5E74-104F-B9F3-1BC22AEF7447}"/>
              </a:ext>
            </a:extLst>
          </p:cNvPr>
          <p:cNvSpPr txBox="1"/>
          <p:nvPr/>
        </p:nvSpPr>
        <p:spPr>
          <a:xfrm>
            <a:off x="4093539" y="264375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4BE922A-BB25-ED4C-94E7-CA4D2122970F}"/>
              </a:ext>
            </a:extLst>
          </p:cNvPr>
          <p:cNvSpPr/>
          <p:nvPr/>
        </p:nvSpPr>
        <p:spPr>
          <a:xfrm>
            <a:off x="733418" y="5615780"/>
            <a:ext cx="21581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cxnSp>
        <p:nvCxnSpPr>
          <p:cNvPr id="58" name="直接箭头连接符 41">
            <a:extLst>
              <a:ext uri="{FF2B5EF4-FFF2-40B4-BE49-F238E27FC236}">
                <a16:creationId xmlns:a16="http://schemas.microsoft.com/office/drawing/2014/main" id="{D59A7A5F-C33B-1848-8883-A11CF7A23950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flipV="1">
            <a:off x="1812477" y="4827780"/>
            <a:ext cx="0" cy="78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592397" y="1154475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61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51" idx="0"/>
            <a:endCxn id="60" idx="2"/>
          </p:cNvCxnSpPr>
          <p:nvPr/>
        </p:nvCxnSpPr>
        <p:spPr>
          <a:xfrm flipH="1" flipV="1">
            <a:off x="5658359" y="1697022"/>
            <a:ext cx="1" cy="94673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4C9AA87-AD43-864E-92A5-C84D99BC626B}"/>
              </a:ext>
            </a:extLst>
          </p:cNvPr>
          <p:cNvSpPr/>
          <p:nvPr/>
        </p:nvSpPr>
        <p:spPr>
          <a:xfrm>
            <a:off x="4642951" y="4185278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</a:t>
            </a:r>
            <a:endParaRPr lang="zh-CN" altLang="en-US" dirty="0"/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8DE5F3D4-ADFE-A949-8DE5-AE05C3FBD004}"/>
              </a:ext>
            </a:extLst>
          </p:cNvPr>
          <p:cNvCxnSpPr>
            <a:cxnSpLocks/>
            <a:stCxn id="51" idx="2"/>
            <a:endCxn id="65" idx="0"/>
          </p:cNvCxnSpPr>
          <p:nvPr/>
        </p:nvCxnSpPr>
        <p:spPr>
          <a:xfrm>
            <a:off x="5658360" y="3186303"/>
            <a:ext cx="0" cy="9989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C1A72B6-A2EE-BE4B-8AB3-B146C7BE6790}"/>
              </a:ext>
            </a:extLst>
          </p:cNvPr>
          <p:cNvSpPr txBox="1"/>
          <p:nvPr/>
        </p:nvSpPr>
        <p:spPr>
          <a:xfrm>
            <a:off x="5658359" y="3191606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D4F53E-186E-8848-9F0E-4E8D17F15EB9}"/>
              </a:ext>
            </a:extLst>
          </p:cNvPr>
          <p:cNvSpPr txBox="1"/>
          <p:nvPr/>
        </p:nvSpPr>
        <p:spPr>
          <a:xfrm>
            <a:off x="5663153" y="381594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FC82714-9DEA-E345-9D4C-755C8429D3D1}"/>
              </a:ext>
            </a:extLst>
          </p:cNvPr>
          <p:cNvSpPr/>
          <p:nvPr/>
        </p:nvSpPr>
        <p:spPr>
          <a:xfrm>
            <a:off x="8331201" y="105720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FxParticlePool</a:t>
            </a:r>
            <a:endParaRPr lang="en" altLang="zh-CN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4EF5851-274D-024B-BFE9-675B282D43F8}"/>
              </a:ext>
            </a:extLst>
          </p:cNvPr>
          <p:cNvSpPr/>
          <p:nvPr/>
        </p:nvSpPr>
        <p:spPr>
          <a:xfrm>
            <a:off x="8336494" y="267141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FxParicleCluster</a:t>
            </a:r>
            <a:endParaRPr lang="en" altLang="zh-CN" dirty="0"/>
          </a:p>
        </p:txBody>
      </p:sp>
      <p:cxnSp>
        <p:nvCxnSpPr>
          <p:cNvPr id="78" name="直接箭头连接符 41">
            <a:extLst>
              <a:ext uri="{FF2B5EF4-FFF2-40B4-BE49-F238E27FC236}">
                <a16:creationId xmlns:a16="http://schemas.microsoft.com/office/drawing/2014/main" id="{E12BC3A3-7ADB-CE41-A142-D9EA367E0DC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9346610" y="1599756"/>
            <a:ext cx="5293" cy="107166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2A866E7-529A-0547-A04F-1915F1251D25}"/>
              </a:ext>
            </a:extLst>
          </p:cNvPr>
          <p:cNvSpPr txBox="1"/>
          <p:nvPr/>
        </p:nvSpPr>
        <p:spPr>
          <a:xfrm>
            <a:off x="9351903" y="1614647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E72EDBC-AC29-0244-BEC9-FD4909B8925E}"/>
              </a:ext>
            </a:extLst>
          </p:cNvPr>
          <p:cNvSpPr txBox="1"/>
          <p:nvPr/>
        </p:nvSpPr>
        <p:spPr>
          <a:xfrm>
            <a:off x="9379357" y="224613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B25005B-CA43-884E-943A-96E41E54B1C4}"/>
              </a:ext>
            </a:extLst>
          </p:cNvPr>
          <p:cNvSpPr/>
          <p:nvPr/>
        </p:nvSpPr>
        <p:spPr>
          <a:xfrm>
            <a:off x="8331201" y="428147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</a:t>
            </a:r>
            <a:endParaRPr lang="en" altLang="zh-CN" dirty="0"/>
          </a:p>
        </p:txBody>
      </p:sp>
      <p:cxnSp>
        <p:nvCxnSpPr>
          <p:cNvPr id="85" name="直接箭头连接符 41">
            <a:extLst>
              <a:ext uri="{FF2B5EF4-FFF2-40B4-BE49-F238E27FC236}">
                <a16:creationId xmlns:a16="http://schemas.microsoft.com/office/drawing/2014/main" id="{63BE78D1-5A93-C949-AB26-3E9311C9510B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 flipH="1">
            <a:off x="9346610" y="3213966"/>
            <a:ext cx="5293" cy="106750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4D38A-415E-834A-ACD2-9DF70F5745DF}"/>
              </a:ext>
            </a:extLst>
          </p:cNvPr>
          <p:cNvSpPr txBox="1"/>
          <p:nvPr/>
        </p:nvSpPr>
        <p:spPr>
          <a:xfrm>
            <a:off x="9346610" y="3282369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1F644BF-3541-4147-ADDD-71927C49724C}"/>
              </a:ext>
            </a:extLst>
          </p:cNvPr>
          <p:cNvSpPr txBox="1"/>
          <p:nvPr/>
        </p:nvSpPr>
        <p:spPr>
          <a:xfrm>
            <a:off x="9351402" y="3910325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类依赖关系</a:t>
            </a:r>
            <a:r>
              <a:rPr lang="en-US" altLang="zh-CN" dirty="0"/>
              <a:t>(Core)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5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4494875" y="183629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4683257" y="495411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274152" y="3036370"/>
            <a:ext cx="282044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FxParticleSystemSprite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5429" y="5262102"/>
            <a:ext cx="319440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49201" y="435358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72629" y="3026753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65484" y="410109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4" idx="0"/>
            <a:endCxn id="66" idx="2"/>
          </p:cNvCxnSpPr>
          <p:nvPr/>
        </p:nvCxnSpPr>
        <p:spPr>
          <a:xfrm flipV="1">
            <a:off x="5698666" y="1037958"/>
            <a:ext cx="0" cy="798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64" idx="2"/>
          </p:cNvCxnSpPr>
          <p:nvPr/>
        </p:nvCxnSpPr>
        <p:spPr>
          <a:xfrm flipV="1">
            <a:off x="2684376" y="2373459"/>
            <a:ext cx="3014290" cy="662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0"/>
            <a:endCxn id="64" idx="2"/>
          </p:cNvCxnSpPr>
          <p:nvPr/>
        </p:nvCxnSpPr>
        <p:spPr>
          <a:xfrm flipV="1">
            <a:off x="4256346" y="2373459"/>
            <a:ext cx="1442320" cy="198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  <a:endCxn id="64" idx="2"/>
          </p:cNvCxnSpPr>
          <p:nvPr/>
        </p:nvCxnSpPr>
        <p:spPr>
          <a:xfrm flipH="1" flipV="1">
            <a:off x="5698666" y="2373459"/>
            <a:ext cx="2073963" cy="172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0"/>
            <a:endCxn id="64" idx="2"/>
          </p:cNvCxnSpPr>
          <p:nvPr/>
        </p:nvCxnSpPr>
        <p:spPr>
          <a:xfrm flipH="1" flipV="1">
            <a:off x="5698666" y="2373459"/>
            <a:ext cx="3581108" cy="653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9" idx="0"/>
            <a:endCxn id="22" idx="2"/>
          </p:cNvCxnSpPr>
          <p:nvPr/>
        </p:nvCxnSpPr>
        <p:spPr>
          <a:xfrm flipV="1">
            <a:off x="7772629" y="4638260"/>
            <a:ext cx="0" cy="623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</a:t>
            </a:r>
            <a:r>
              <a:rPr lang="en-US" altLang="zh-CN" dirty="0" smtClean="0"/>
              <a:t>(Element)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66" idx="3"/>
            <a:endCxn id="55" idx="1"/>
          </p:cNvCxnSpPr>
          <p:nvPr/>
        </p:nvCxnSpPr>
        <p:spPr>
          <a:xfrm flipV="1">
            <a:off x="6714075" y="766684"/>
            <a:ext cx="16914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405553" y="582018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创建发射器数据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20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05343" y="72873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00624" y="1936848"/>
            <a:ext cx="264025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FxParticleSystemData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2" idx="0"/>
            <a:endCxn id="12" idx="2"/>
          </p:cNvCxnSpPr>
          <p:nvPr/>
        </p:nvCxnSpPr>
        <p:spPr>
          <a:xfrm flipV="1">
            <a:off x="5720752" y="1265899"/>
            <a:ext cx="0" cy="670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发射器数据：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069990" y="326016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FxParticleSystemModelData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69628" y="454069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FxParticleSystemRibbonData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560942" y="5363910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FxParticleSystemBeamData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193410" y="3777788"/>
            <a:ext cx="3756932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FxParticleSystemAnimTrailData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0"/>
            <a:endCxn id="32" idx="2"/>
          </p:cNvCxnSpPr>
          <p:nvPr/>
        </p:nvCxnSpPr>
        <p:spPr>
          <a:xfrm flipV="1">
            <a:off x="2787744" y="2474017"/>
            <a:ext cx="2933008" cy="786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4" idx="0"/>
            <a:endCxn id="32" idx="2"/>
          </p:cNvCxnSpPr>
          <p:nvPr/>
        </p:nvCxnSpPr>
        <p:spPr>
          <a:xfrm flipH="1" flipV="1">
            <a:off x="5720752" y="2474017"/>
            <a:ext cx="3351124" cy="130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3" idx="0"/>
            <a:endCxn id="32" idx="2"/>
          </p:cNvCxnSpPr>
          <p:nvPr/>
        </p:nvCxnSpPr>
        <p:spPr>
          <a:xfrm flipH="1" flipV="1">
            <a:off x="5720752" y="2474017"/>
            <a:ext cx="1557944" cy="2889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0" idx="0"/>
            <a:endCxn id="32" idx="2"/>
          </p:cNvCxnSpPr>
          <p:nvPr/>
        </p:nvCxnSpPr>
        <p:spPr>
          <a:xfrm flipV="1">
            <a:off x="4087382" y="2474017"/>
            <a:ext cx="1633370" cy="2066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893466" y="110280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FxPrimitive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502023" y="2946463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XBeamPrimitive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9319" y="2284293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XSpritePrimitive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670479" y="3288012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FxBatchedPrimitive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5861" y="532164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XAnimTrailPrimitive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95860" y="4096301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XRibbonPrimitive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7" idx="0"/>
            <a:endCxn id="36" idx="2"/>
          </p:cNvCxnSpPr>
          <p:nvPr/>
        </p:nvCxnSpPr>
        <p:spPr>
          <a:xfrm flipH="1" flipV="1">
            <a:off x="4908875" y="1639970"/>
            <a:ext cx="1608557" cy="1306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6" idx="2"/>
          </p:cNvCxnSpPr>
          <p:nvPr/>
        </p:nvCxnSpPr>
        <p:spPr>
          <a:xfrm flipV="1">
            <a:off x="2874270" y="1639970"/>
            <a:ext cx="2034605" cy="1648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0"/>
            <a:endCxn id="36" idx="2"/>
          </p:cNvCxnSpPr>
          <p:nvPr/>
        </p:nvCxnSpPr>
        <p:spPr>
          <a:xfrm flipH="1" flipV="1">
            <a:off x="4908875" y="1639970"/>
            <a:ext cx="290776" cy="2456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0"/>
            <a:endCxn id="36" idx="2"/>
          </p:cNvCxnSpPr>
          <p:nvPr/>
        </p:nvCxnSpPr>
        <p:spPr>
          <a:xfrm flipV="1">
            <a:off x="1883110" y="1639970"/>
            <a:ext cx="3025765" cy="644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0"/>
            <a:endCxn id="46" idx="2"/>
          </p:cNvCxnSpPr>
          <p:nvPr/>
        </p:nvCxnSpPr>
        <p:spPr>
          <a:xfrm flipH="1" flipV="1">
            <a:off x="5199651" y="4633470"/>
            <a:ext cx="1" cy="688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渲染图元</a:t>
            </a:r>
            <a:r>
              <a:rPr lang="en-US" altLang="zh-CN" dirty="0" smtClean="0"/>
              <a:t>(Render)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850623" y="110280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850623" y="2849972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9" idx="2"/>
            <a:endCxn id="30" idx="0"/>
          </p:cNvCxnSpPr>
          <p:nvPr/>
        </p:nvCxnSpPr>
        <p:spPr>
          <a:xfrm>
            <a:off x="9866032" y="1639969"/>
            <a:ext cx="0" cy="121000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4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904102" y="1240266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72688" y="396190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FxModuleLifeTime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72688" y="1953678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FxModuleRequired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72688" y="2600375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2688" y="3267341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FxModuleInitialPosition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72687" y="4664322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FxModuleInitialSize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 smtClean="0"/>
              <a:t>(Module)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855443" y="398761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19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V="1">
            <a:off x="5919511" y="941308"/>
            <a:ext cx="1894" cy="29895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229652" y="19455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FxModuleAccelerationConst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72687" y="5412973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229652" y="260724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FxModuleAccelerationByLife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29652" y="3259213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FxModuleDragByLife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29651" y="3953774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FxModuleAttractorLine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29651" y="465619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FxModuleAttractorPoint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219199" y="1945551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FxModuleSizeBySpeed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229650" y="5404845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FxModuleSizeByLife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219199" y="2607248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FxModulePayloadSubUV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219198" y="3259212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FxModuleSubUV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219197" y="3953773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FxModulePayloadUVPanner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219197" y="4656195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FxModuleUVPanner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219196" y="5404844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FxModuleSpawnPerUnit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72688" y="6191100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FxModuleKillBox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229650" y="6171150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FxModuleKillHeight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876925" y="6170755"/>
            <a:ext cx="425134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FxModuleMaterialInstanceParameter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FxModuleInitialVelocity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FxModuleVelocityCone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08519" y="220331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FxModuleVelocityByLife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FxModuleVelocity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5483" y="88152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FxModuleMeshData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65483" y="1543219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FxModulePayloadTrail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65483" y="2195184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FxModulePayloadRibbon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65482" y="288974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FxModulePayloadAnimTrail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80" y="506321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FxModuleRibbonData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65480" y="359216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FxModulePayloadBeam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165481" y="4340816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FxModuleAnimTrailData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5785622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FxModuleBeamData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FxModuleRotationByLife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155029" y="3054290"/>
            <a:ext cx="35659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165483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FxModuleTypeData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437" y="3971484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FxModuleTrail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6437" y="4421852"/>
            <a:ext cx="28792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FxModuleTrailSource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FxModuleRotate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40064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FxModulePayloadModelRotatation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6906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FxModuleInitialRotationModel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6" y="5365175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FxModuleInitialRotationRateModel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55025" y="6067230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7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FxModuleOrbit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FxModulePayloadOrbit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65481" y="1517819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FxModuleLocationSphere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FxModuleOrbit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79" y="461615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FxModulePayloadLocationDirect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3858071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FxModuleLocationDirect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FxModuleBeamSource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FxModuleBeamTarget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FxModuleBeamNoise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65480" y="374073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FxModuleLocation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165480" y="824441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FxModuleBeam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329990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FxModuleInitialColor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2999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FxModuleColorByLife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7" y="5365175"/>
            <a:ext cx="329991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FxModuleColorScaleByLife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165480" y="2304933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FxModuleLocationCylinder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165479" y="538737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FxModulePayloadLocationEmitter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65479" y="308150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FxModuleLocationEmitter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15143" y="3922968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FxModuleEventGenerator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5142" y="2779222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FxModuleEvent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15142" y="3229590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FxModulePayloadEventGenerator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5142" y="4710082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15141" y="54866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FxModuleEventReceiverSpawn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155027" y="343400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FxModuleColor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8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323" y="394906"/>
            <a:ext cx="262446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FxTemplate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5341" y="1330563"/>
            <a:ext cx="8506047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GetElementNum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xint32 </a:t>
            </a:r>
            <a:r>
              <a:rPr lang="en-US" altLang="zh-CN" dirty="0" err="1"/>
              <a:t>nMoveAmount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AddEmptyElement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91854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4555</TotalTime>
  <Words>511</Words>
  <Application>Microsoft Office PowerPoint</Application>
  <PresentationFormat>宽屏</PresentationFormat>
  <Paragraphs>222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Tw Cen MT</vt:lpstr>
      <vt:lpstr>宋体</vt:lpstr>
      <vt:lpstr>Arial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张双彐</dc:creator>
  <cp:lastModifiedBy>张双彐</cp:lastModifiedBy>
  <cp:revision>186</cp:revision>
  <dcterms:created xsi:type="dcterms:W3CDTF">2020-07-06T11:26:40Z</dcterms:created>
  <dcterms:modified xsi:type="dcterms:W3CDTF">2020-07-31T07:56:06Z</dcterms:modified>
</cp:coreProperties>
</file>