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3" r:id="rId4"/>
    <p:sldId id="262" r:id="rId5"/>
    <p:sldId id="264" r:id="rId6"/>
    <p:sldId id="265" r:id="rId7"/>
    <p:sldId id="266" r:id="rId8"/>
    <p:sldId id="267" r:id="rId9"/>
    <p:sldId id="257" r:id="rId10"/>
    <p:sldId id="258" r:id="rId11"/>
    <p:sldId id="259" r:id="rId12"/>
    <p:sldId id="260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9" autoAdjust="0"/>
    <p:restoredTop sz="96391" autoAdjust="0"/>
  </p:normalViewPr>
  <p:slideViewPr>
    <p:cSldViewPr snapToGrid="0">
      <p:cViewPr varScale="1">
        <p:scale>
          <a:sx n="115" d="100"/>
          <a:sy n="115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00989" y="980261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FxTemplate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25755" y="2538017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FxInstance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00989" y="4966149"/>
            <a:ext cx="2030818" cy="4858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FxManager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067922" y="1750634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</a:t>
            </a:r>
            <a:endParaRPr lang="en-US" altLang="zh-CN" dirty="0"/>
          </a:p>
        </p:txBody>
      </p:sp>
      <p:cxnSp>
        <p:nvCxnSpPr>
          <p:cNvPr id="17" name="直接箭头连接符 16"/>
          <p:cNvCxnSpPr>
            <a:stCxn id="13" idx="3"/>
            <a:endCxn id="15" idx="1"/>
          </p:cNvCxnSpPr>
          <p:nvPr/>
        </p:nvCxnSpPr>
        <p:spPr>
          <a:xfrm flipV="1">
            <a:off x="2756573" y="2021908"/>
            <a:ext cx="1311349" cy="78738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140539" y="1118866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Primitive</a:t>
            </a:r>
          </a:p>
        </p:txBody>
      </p:sp>
      <p:cxnSp>
        <p:nvCxnSpPr>
          <p:cNvPr id="22" name="直接箭头连接符 21"/>
          <p:cNvCxnSpPr>
            <a:stCxn id="15" idx="3"/>
            <a:endCxn id="18" idx="1"/>
          </p:cNvCxnSpPr>
          <p:nvPr/>
        </p:nvCxnSpPr>
        <p:spPr>
          <a:xfrm flipV="1">
            <a:off x="5956974" y="1390140"/>
            <a:ext cx="1183565" cy="63176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067922" y="2455927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FxElementData</a:t>
            </a:r>
            <a:endParaRPr lang="en-US" altLang="zh-CN" dirty="0"/>
          </a:p>
        </p:txBody>
      </p:sp>
      <p:cxnSp>
        <p:nvCxnSpPr>
          <p:cNvPr id="29" name="直接箭头连接符 28"/>
          <p:cNvCxnSpPr>
            <a:stCxn id="13" idx="3"/>
            <a:endCxn id="27" idx="1"/>
          </p:cNvCxnSpPr>
          <p:nvPr/>
        </p:nvCxnSpPr>
        <p:spPr>
          <a:xfrm flipV="1">
            <a:off x="2756573" y="2727201"/>
            <a:ext cx="1311349" cy="820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67922" y="3184484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ParticleEvent</a:t>
            </a:r>
            <a:endParaRPr lang="en-US" altLang="zh-CN" dirty="0"/>
          </a:p>
        </p:txBody>
      </p:sp>
      <p:cxnSp>
        <p:nvCxnSpPr>
          <p:cNvPr id="36" name="直接箭头连接符 35"/>
          <p:cNvCxnSpPr>
            <a:stCxn id="13" idx="3"/>
            <a:endCxn id="32" idx="1"/>
          </p:cNvCxnSpPr>
          <p:nvPr/>
        </p:nvCxnSpPr>
        <p:spPr>
          <a:xfrm>
            <a:off x="2756573" y="2809291"/>
            <a:ext cx="1311349" cy="64646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109485" y="980261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</a:t>
            </a:r>
            <a:endParaRPr lang="en-US" altLang="zh-CN" dirty="0"/>
          </a:p>
        </p:txBody>
      </p:sp>
      <p:cxnSp>
        <p:nvCxnSpPr>
          <p:cNvPr id="42" name="直接箭头连接符 41"/>
          <p:cNvCxnSpPr>
            <a:stCxn id="12" idx="3"/>
            <a:endCxn id="41" idx="1"/>
          </p:cNvCxnSpPr>
          <p:nvPr/>
        </p:nvCxnSpPr>
        <p:spPr>
          <a:xfrm>
            <a:off x="2831807" y="1248846"/>
            <a:ext cx="1277678" cy="268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061640" y="3965200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FxRenderer</a:t>
            </a:r>
            <a:endParaRPr lang="en-US" altLang="zh-CN" dirty="0"/>
          </a:p>
        </p:txBody>
      </p:sp>
      <p:sp>
        <p:nvSpPr>
          <p:cNvPr id="47" name="矩形 46"/>
          <p:cNvSpPr/>
          <p:nvPr/>
        </p:nvSpPr>
        <p:spPr>
          <a:xfrm>
            <a:off x="4061640" y="4649229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FxParticlePool</a:t>
            </a:r>
            <a:endParaRPr lang="en-US" altLang="zh-CN" dirty="0"/>
          </a:p>
        </p:txBody>
      </p:sp>
      <p:sp>
        <p:nvSpPr>
          <p:cNvPr id="48" name="矩形 47"/>
          <p:cNvSpPr/>
          <p:nvPr/>
        </p:nvSpPr>
        <p:spPr>
          <a:xfrm>
            <a:off x="4061640" y="5439583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FxTemplate</a:t>
            </a:r>
            <a:endParaRPr lang="en-US" altLang="zh-CN" dirty="0"/>
          </a:p>
        </p:txBody>
      </p:sp>
      <p:sp>
        <p:nvSpPr>
          <p:cNvPr id="49" name="矩形 48"/>
          <p:cNvSpPr/>
          <p:nvPr/>
        </p:nvSpPr>
        <p:spPr>
          <a:xfrm>
            <a:off x="4061640" y="6091713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FxInstance</a:t>
            </a:r>
            <a:endParaRPr lang="en-US" altLang="zh-CN" dirty="0"/>
          </a:p>
        </p:txBody>
      </p:sp>
      <p:cxnSp>
        <p:nvCxnSpPr>
          <p:cNvPr id="50" name="直接箭头连接符 49"/>
          <p:cNvCxnSpPr>
            <a:stCxn id="14" idx="3"/>
            <a:endCxn id="49" idx="1"/>
          </p:cNvCxnSpPr>
          <p:nvPr/>
        </p:nvCxnSpPr>
        <p:spPr>
          <a:xfrm>
            <a:off x="2831807" y="5209069"/>
            <a:ext cx="1229833" cy="115391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4" idx="3"/>
            <a:endCxn id="48" idx="1"/>
          </p:cNvCxnSpPr>
          <p:nvPr/>
        </p:nvCxnSpPr>
        <p:spPr>
          <a:xfrm>
            <a:off x="2831807" y="5209069"/>
            <a:ext cx="1229833" cy="50178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4" idx="3"/>
            <a:endCxn id="47" idx="1"/>
          </p:cNvCxnSpPr>
          <p:nvPr/>
        </p:nvCxnSpPr>
        <p:spPr>
          <a:xfrm flipV="1">
            <a:off x="2831807" y="4920503"/>
            <a:ext cx="1229833" cy="28856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4" idx="3"/>
            <a:endCxn id="46" idx="1"/>
          </p:cNvCxnSpPr>
          <p:nvPr/>
        </p:nvCxnSpPr>
        <p:spPr>
          <a:xfrm flipV="1">
            <a:off x="2831807" y="4236474"/>
            <a:ext cx="1229833" cy="9725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类关系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12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8446" y="382484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FxInstance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33648" y="1212112"/>
            <a:ext cx="4880344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Tick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Render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Play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Pause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IsPaused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Stop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Restart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GetFxTemplate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IsCompleted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GetParticleNum</a:t>
            </a:r>
            <a:r>
              <a:rPr lang="en-US" altLang="zh-CN" dirty="0"/>
              <a:t>(xint32 </a:t>
            </a:r>
            <a:r>
              <a:rPr lang="en-US" altLang="zh-CN" dirty="0" err="1"/>
              <a:t>nElementIndex</a:t>
            </a:r>
            <a:r>
              <a:rPr lang="en-US" altLang="zh-CN" dirty="0"/>
              <a:t>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GetParticleNum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Set2DMode(</a:t>
            </a:r>
            <a:r>
              <a:rPr lang="en-US" altLang="zh-CN" dirty="0" err="1"/>
              <a:t>xbool</a:t>
            </a:r>
            <a:r>
              <a:rPr lang="en-US" altLang="zh-CN" dirty="0"/>
              <a:t> b2DRenderMode)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Is2DMode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32474" y="1212112"/>
            <a:ext cx="635472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Set2DModeLayerMask(</a:t>
            </a:r>
            <a:r>
              <a:rPr lang="en-US" altLang="zh-CN" dirty="0" err="1"/>
              <a:t>FxRenderLayerOrder</a:t>
            </a:r>
            <a:r>
              <a:rPr lang="en-US" altLang="zh-CN" dirty="0"/>
              <a:t> </a:t>
            </a:r>
            <a:r>
              <a:rPr lang="en-US" altLang="zh-CN" dirty="0" err="1"/>
              <a:t>pLayer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Get2DModeLayerMask()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InitSeedPool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GetAABB</a:t>
            </a:r>
            <a:r>
              <a:rPr lang="en-US" altLang="zh-CN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SetAnimTrailBindingSkeletonAndBones</a:t>
            </a:r>
            <a:r>
              <a:rPr lang="en-US" altLang="zh-CN" dirty="0"/>
              <a:t>(</a:t>
            </a:r>
            <a:r>
              <a:rPr lang="en-US" altLang="zh-CN" dirty="0" err="1"/>
              <a:t>XSkeleton</a:t>
            </a:r>
            <a:r>
              <a:rPr lang="en-US" altLang="zh-CN" dirty="0"/>
              <a:t>* </a:t>
            </a:r>
            <a:r>
              <a:rPr lang="en-US" altLang="zh-CN" dirty="0" err="1"/>
              <a:t>pSkeleton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XString</a:t>
            </a:r>
            <a:r>
              <a:rPr lang="en-US" altLang="zh-CN" dirty="0"/>
              <a:t>&amp; </a:t>
            </a:r>
            <a:r>
              <a:rPr lang="en-US" altLang="zh-CN" dirty="0" err="1"/>
              <a:t>FirstBoneName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XString</a:t>
            </a:r>
            <a:r>
              <a:rPr lang="en-US" altLang="zh-CN" dirty="0"/>
              <a:t>&amp; </a:t>
            </a:r>
            <a:r>
              <a:rPr lang="en-US" altLang="zh-CN" dirty="0" err="1"/>
              <a:t>SecondBoneName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GetElementData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AddElementData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RemoveElementData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GetAllElementPrimitive</a:t>
            </a:r>
            <a:r>
              <a:rPr lang="en-US" altLang="zh-CN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GetScaleInMatrix</a:t>
            </a:r>
            <a:r>
              <a:rPr lang="en-US" altLang="zh-CN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GetAbsoluteMatrixNoScale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464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8446" y="382485"/>
            <a:ext cx="2317898" cy="53191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FxManager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33647" y="1212112"/>
            <a:ext cx="873996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XHashTable</a:t>
            </a:r>
            <a:r>
              <a:rPr lang="en-US" altLang="zh-CN" dirty="0"/>
              <a:t>&lt;</a:t>
            </a:r>
            <a:r>
              <a:rPr lang="en-US" altLang="zh-CN" dirty="0" err="1"/>
              <a:t>XString</a:t>
            </a:r>
            <a:r>
              <a:rPr lang="en-US" altLang="zh-CN" dirty="0"/>
              <a:t>, </a:t>
            </a:r>
            <a:r>
              <a:rPr lang="en-US" altLang="zh-CN" dirty="0" err="1"/>
              <a:t>FxTemplate</a:t>
            </a:r>
            <a:r>
              <a:rPr lang="en-US" altLang="zh-CN" dirty="0"/>
              <a:t>*&gt;</a:t>
            </a:r>
            <a:r>
              <a:rPr lang="en-US" altLang="zh-CN" dirty="0" err="1"/>
              <a:t>m_mapFxTemplates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XHashTable</a:t>
            </a:r>
            <a:r>
              <a:rPr lang="en-US" altLang="zh-CN" dirty="0"/>
              <a:t>&lt;</a:t>
            </a:r>
            <a:r>
              <a:rPr lang="en-US" altLang="zh-CN" dirty="0" err="1"/>
              <a:t>FxTemplate</a:t>
            </a:r>
            <a:r>
              <a:rPr lang="en-US" altLang="zh-CN" dirty="0"/>
              <a:t>*, </a:t>
            </a:r>
            <a:r>
              <a:rPr lang="en-US" altLang="zh-CN" dirty="0" err="1"/>
              <a:t>XArray</a:t>
            </a:r>
            <a:r>
              <a:rPr lang="en-US" altLang="zh-CN" dirty="0"/>
              <a:t>&lt;</a:t>
            </a:r>
            <a:r>
              <a:rPr lang="en-US" altLang="zh-CN" dirty="0" err="1"/>
              <a:t>FxInstance</a:t>
            </a:r>
            <a:r>
              <a:rPr lang="en-US" altLang="zh-CN" dirty="0"/>
              <a:t>*&gt;&gt;</a:t>
            </a:r>
            <a:r>
              <a:rPr lang="en-US" altLang="zh-CN" dirty="0" err="1"/>
              <a:t>m_mapFxInstances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FxParticlePool</a:t>
            </a:r>
            <a:r>
              <a:rPr lang="en-US" altLang="zh-CN" dirty="0"/>
              <a:t>*</a:t>
            </a:r>
            <a:r>
              <a:rPr lang="en-US" altLang="zh-CN" dirty="0" err="1"/>
              <a:t>m_pParticlePool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CreateFxInstance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szNewFxTemplateFile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GetFxInstance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szFxTemplateFile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ReleaseFxInstance</a:t>
            </a:r>
            <a:r>
              <a:rPr lang="en-US" altLang="zh-CN" dirty="0"/>
              <a:t>(</a:t>
            </a:r>
            <a:r>
              <a:rPr lang="en-US" altLang="zh-CN" dirty="0" err="1"/>
              <a:t>FxInstance</a:t>
            </a:r>
            <a:r>
              <a:rPr lang="en-US" altLang="zh-CN" dirty="0"/>
              <a:t>* </a:t>
            </a:r>
            <a:r>
              <a:rPr lang="en-US" altLang="zh-CN" dirty="0" err="1"/>
              <a:t>pFxInstance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GetFxTemplate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szTemplateFile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ReleaseFxTemplate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SaveFxTemplate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szFxTemplateFile</a:t>
            </a:r>
            <a:r>
              <a:rPr lang="en-US" altLang="zh-CN" dirty="0"/>
              <a:t>, </a:t>
            </a:r>
            <a:r>
              <a:rPr lang="en-US" altLang="zh-CN" dirty="0" err="1"/>
              <a:t>IFxTemplate</a:t>
            </a:r>
            <a:r>
              <a:rPr lang="en-US" altLang="zh-CN" dirty="0"/>
              <a:t>* </a:t>
            </a:r>
            <a:r>
              <a:rPr lang="en-US" altLang="zh-CN" dirty="0" err="1"/>
              <a:t>pTemplate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8281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8446" y="382485"/>
            <a:ext cx="2317898" cy="53191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FxManager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33647" y="1722475"/>
            <a:ext cx="8739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OnElementAdded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, 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pFxElement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OnElementRemoved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, 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pFxElement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OnElementDumplicate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OnElemntMoved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3647" y="121211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发射器相关接口</a:t>
            </a:r>
            <a:r>
              <a:rPr lang="zh-CN" altLang="en-US" sz="24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70573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41466" y="949391"/>
            <a:ext cx="399629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CreateParticleTemplate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CreateEmitter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Emitter::Load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CreateModule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Module::Load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GetProperty</a:t>
            </a:r>
            <a:endParaRPr lang="en-US" altLang="zh-CN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Property::Load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72943" y="949390"/>
            <a:ext cx="39962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GetParticleInstance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GetFxTemplate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New </a:t>
            </a:r>
            <a:r>
              <a:rPr lang="en-US" altLang="zh-CN" dirty="0" err="1" smtClean="0"/>
              <a:t>FxInstance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CreateEmitterData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InitParameters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UpdateTemplateInsMap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2932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41466" y="949391"/>
            <a:ext cx="6897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特效</a:t>
            </a:r>
            <a:r>
              <a:rPr lang="en-US" altLang="zh-CN" dirty="0" smtClean="0"/>
              <a:t>Tick </a:t>
            </a:r>
            <a:r>
              <a:rPr lang="en-US" altLang="zh-CN" dirty="0" err="1" smtClean="0"/>
              <a:t>Tick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ParticleSystemInstance</a:t>
            </a:r>
            <a:r>
              <a:rPr lang="en-US" altLang="zh-CN" dirty="0" smtClean="0"/>
              <a:t>::Tick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[Emitter] ::Tick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发射器内增删</a:t>
            </a:r>
            <a:r>
              <a:rPr lang="en-US" altLang="zh-CN" dirty="0" smtClean="0"/>
              <a:t>Particle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更新时间</a:t>
            </a:r>
            <a:endParaRPr lang="en-US" altLang="zh-CN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动态申请内存</a:t>
            </a:r>
            <a:endParaRPr lang="en-US" altLang="zh-CN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喷发粒子</a:t>
            </a:r>
            <a:endParaRPr lang="en-US" altLang="zh-CN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81168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41465" y="949391"/>
            <a:ext cx="89174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特效</a:t>
            </a:r>
            <a:r>
              <a:rPr lang="en-US" altLang="zh-CN" dirty="0" smtClean="0"/>
              <a:t>Render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Manager::Render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Renderer::Render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1. [</a:t>
            </a:r>
            <a:r>
              <a:rPr lang="en-US" altLang="zh-CN" dirty="0" err="1"/>
              <a:t>BatchedPrimitive</a:t>
            </a:r>
            <a:r>
              <a:rPr lang="en-US" altLang="zh-CN" dirty="0"/>
              <a:t>]::Render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[Emitter] :: </a:t>
            </a:r>
            <a:r>
              <a:rPr lang="en-US" altLang="zh-CN" dirty="0" err="1"/>
              <a:t>RenderBatch</a:t>
            </a:r>
            <a:r>
              <a:rPr lang="en-US" altLang="zh-CN" dirty="0"/>
              <a:t>&lt;</a:t>
            </a:r>
            <a:r>
              <a:rPr lang="zh-CN" altLang="en-US" dirty="0"/>
              <a:t>更新顶点数据</a:t>
            </a:r>
            <a:r>
              <a:rPr lang="en-US" altLang="zh-CN" dirty="0"/>
              <a:t>&gt;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2. [Emitter] :: Render &lt;</a:t>
            </a:r>
            <a:r>
              <a:rPr lang="zh-CN" altLang="en-US" dirty="0"/>
              <a:t>更新顶点数据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ParticleSystemInstance</a:t>
            </a:r>
            <a:r>
              <a:rPr lang="en-US" altLang="zh-CN" dirty="0" smtClean="0"/>
              <a:t>::Render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[Emitter] :: Render</a:t>
            </a:r>
            <a:r>
              <a:rPr lang="en-US" altLang="zh-CN" dirty="0"/>
              <a:t> &lt;</a:t>
            </a:r>
            <a:r>
              <a:rPr lang="zh-CN" altLang="en-US" dirty="0"/>
              <a:t>更新顶点数据</a:t>
            </a:r>
            <a:r>
              <a:rPr lang="en-US" altLang="zh-CN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8561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97068" y="885890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FxTemplate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97068" y="2683412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FxInstance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cxnSpLocks/>
            <a:stCxn id="12" idx="2"/>
            <a:endCxn id="13" idx="0"/>
          </p:cNvCxnSpPr>
          <p:nvPr/>
        </p:nvCxnSpPr>
        <p:spPr>
          <a:xfrm>
            <a:off x="1812477" y="1423059"/>
            <a:ext cx="0" cy="126035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8F6F8E5-D76F-DD47-9BBB-14BFE765DBEC}"/>
              </a:ext>
            </a:extLst>
          </p:cNvPr>
          <p:cNvSpPr txBox="1"/>
          <p:nvPr/>
        </p:nvSpPr>
        <p:spPr>
          <a:xfrm>
            <a:off x="1812477" y="1543832"/>
            <a:ext cx="74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BAB896F-581B-494B-953C-1A70BF584536}"/>
              </a:ext>
            </a:extLst>
          </p:cNvPr>
          <p:cNvSpPr txBox="1"/>
          <p:nvPr/>
        </p:nvSpPr>
        <p:spPr>
          <a:xfrm>
            <a:off x="1846056" y="2199484"/>
            <a:ext cx="74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8343188-6B65-D046-B4ED-0D7B916142E0}"/>
              </a:ext>
            </a:extLst>
          </p:cNvPr>
          <p:cNvSpPr/>
          <p:nvPr/>
        </p:nvSpPr>
        <p:spPr>
          <a:xfrm>
            <a:off x="797068" y="4285233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</a:t>
            </a:r>
            <a:endParaRPr lang="en-US" altLang="zh-CN" dirty="0"/>
          </a:p>
        </p:txBody>
      </p:sp>
      <p:cxnSp>
        <p:nvCxnSpPr>
          <p:cNvPr id="43" name="直接箭头连接符 41">
            <a:extLst>
              <a:ext uri="{FF2B5EF4-FFF2-40B4-BE49-F238E27FC236}">
                <a16:creationId xmlns:a16="http://schemas.microsoft.com/office/drawing/2014/main" id="{65CAB049-6410-F149-B015-71F5C35F68B8}"/>
              </a:ext>
            </a:extLst>
          </p:cNvPr>
          <p:cNvCxnSpPr>
            <a:cxnSpLocks/>
            <a:stCxn id="13" idx="2"/>
            <a:endCxn id="40" idx="0"/>
          </p:cNvCxnSpPr>
          <p:nvPr/>
        </p:nvCxnSpPr>
        <p:spPr>
          <a:xfrm>
            <a:off x="1812477" y="3225959"/>
            <a:ext cx="0" cy="105927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D7AE5CA3-F4A7-FD42-AFE6-0B958BB4B9D4}"/>
              </a:ext>
            </a:extLst>
          </p:cNvPr>
          <p:cNvSpPr txBox="1"/>
          <p:nvPr/>
        </p:nvSpPr>
        <p:spPr>
          <a:xfrm>
            <a:off x="1812477" y="3291560"/>
            <a:ext cx="74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B8F9E07-10E1-FA44-85C6-048801A63C22}"/>
              </a:ext>
            </a:extLst>
          </p:cNvPr>
          <p:cNvSpPr txBox="1"/>
          <p:nvPr/>
        </p:nvSpPr>
        <p:spPr>
          <a:xfrm>
            <a:off x="1850452" y="3918573"/>
            <a:ext cx="74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4331B36-2EE8-F043-BEE8-D7D7E4CF6263}"/>
              </a:ext>
            </a:extLst>
          </p:cNvPr>
          <p:cNvSpPr/>
          <p:nvPr/>
        </p:nvSpPr>
        <p:spPr>
          <a:xfrm>
            <a:off x="4642951" y="2643756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</a:t>
            </a:r>
            <a:endParaRPr lang="zh-CN" altLang="en-US" dirty="0"/>
          </a:p>
        </p:txBody>
      </p:sp>
      <p:cxnSp>
        <p:nvCxnSpPr>
          <p:cNvPr id="52" name="直接箭头连接符 41">
            <a:extLst>
              <a:ext uri="{FF2B5EF4-FFF2-40B4-BE49-F238E27FC236}">
                <a16:creationId xmlns:a16="http://schemas.microsoft.com/office/drawing/2014/main" id="{EF4C630F-B2F8-2244-BCB9-76AF6486CDB0}"/>
              </a:ext>
            </a:extLst>
          </p:cNvPr>
          <p:cNvCxnSpPr>
            <a:cxnSpLocks/>
            <a:stCxn id="40" idx="3"/>
            <a:endCxn id="51" idx="1"/>
          </p:cNvCxnSpPr>
          <p:nvPr/>
        </p:nvCxnSpPr>
        <p:spPr>
          <a:xfrm flipV="1">
            <a:off x="2827886" y="2915030"/>
            <a:ext cx="1815065" cy="164147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E427781-42FD-8E4F-BD9D-42538075E803}"/>
              </a:ext>
            </a:extLst>
          </p:cNvPr>
          <p:cNvSpPr txBox="1"/>
          <p:nvPr/>
        </p:nvSpPr>
        <p:spPr>
          <a:xfrm>
            <a:off x="2730331" y="3915901"/>
            <a:ext cx="4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6F2227C-5E74-104F-B9F3-1BC22AEF7447}"/>
              </a:ext>
            </a:extLst>
          </p:cNvPr>
          <p:cNvSpPr txBox="1"/>
          <p:nvPr/>
        </p:nvSpPr>
        <p:spPr>
          <a:xfrm>
            <a:off x="4093539" y="2643756"/>
            <a:ext cx="3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4BE922A-BB25-ED4C-94E7-CA4D2122970F}"/>
              </a:ext>
            </a:extLst>
          </p:cNvPr>
          <p:cNvSpPr/>
          <p:nvPr/>
        </p:nvSpPr>
        <p:spPr>
          <a:xfrm>
            <a:off x="733418" y="5615780"/>
            <a:ext cx="21581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</a:t>
            </a:r>
            <a:endParaRPr lang="zh-CN" altLang="en-US" dirty="0"/>
          </a:p>
        </p:txBody>
      </p:sp>
      <p:cxnSp>
        <p:nvCxnSpPr>
          <p:cNvPr id="58" name="直接箭头连接符 41">
            <a:extLst>
              <a:ext uri="{FF2B5EF4-FFF2-40B4-BE49-F238E27FC236}">
                <a16:creationId xmlns:a16="http://schemas.microsoft.com/office/drawing/2014/main" id="{D59A7A5F-C33B-1848-8883-A11CF7A23950}"/>
              </a:ext>
            </a:extLst>
          </p:cNvPr>
          <p:cNvCxnSpPr>
            <a:cxnSpLocks/>
            <a:stCxn id="57" idx="0"/>
            <a:endCxn id="40" idx="2"/>
          </p:cNvCxnSpPr>
          <p:nvPr/>
        </p:nvCxnSpPr>
        <p:spPr>
          <a:xfrm flipV="1">
            <a:off x="1812477" y="4827780"/>
            <a:ext cx="0" cy="7880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BFA0C7D8-0C8F-CE45-B34A-49B7149C7159}"/>
              </a:ext>
            </a:extLst>
          </p:cNvPr>
          <p:cNvSpPr/>
          <p:nvPr/>
        </p:nvSpPr>
        <p:spPr>
          <a:xfrm>
            <a:off x="4592397" y="1154475"/>
            <a:ext cx="2131923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FxPropertyObject</a:t>
            </a:r>
            <a:endParaRPr lang="zh-CN" altLang="en-US" dirty="0"/>
          </a:p>
        </p:txBody>
      </p:sp>
      <p:cxnSp>
        <p:nvCxnSpPr>
          <p:cNvPr id="61" name="直接箭头连接符 41">
            <a:extLst>
              <a:ext uri="{FF2B5EF4-FFF2-40B4-BE49-F238E27FC236}">
                <a16:creationId xmlns:a16="http://schemas.microsoft.com/office/drawing/2014/main" id="{A8A99159-8C7F-3540-8D99-5AECABA777F7}"/>
              </a:ext>
            </a:extLst>
          </p:cNvPr>
          <p:cNvCxnSpPr>
            <a:cxnSpLocks/>
            <a:stCxn id="51" idx="0"/>
            <a:endCxn id="60" idx="2"/>
          </p:cNvCxnSpPr>
          <p:nvPr/>
        </p:nvCxnSpPr>
        <p:spPr>
          <a:xfrm flipH="1" flipV="1">
            <a:off x="5658359" y="1697022"/>
            <a:ext cx="1" cy="94673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4C9AA87-AD43-864E-92A5-C84D99BC626B}"/>
              </a:ext>
            </a:extLst>
          </p:cNvPr>
          <p:cNvSpPr/>
          <p:nvPr/>
        </p:nvSpPr>
        <p:spPr>
          <a:xfrm>
            <a:off x="4642951" y="4185278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FxProperty</a:t>
            </a:r>
            <a:endParaRPr lang="zh-CN" altLang="en-US" dirty="0"/>
          </a:p>
        </p:txBody>
      </p:sp>
      <p:cxnSp>
        <p:nvCxnSpPr>
          <p:cNvPr id="68" name="直接箭头连接符 41">
            <a:extLst>
              <a:ext uri="{FF2B5EF4-FFF2-40B4-BE49-F238E27FC236}">
                <a16:creationId xmlns:a16="http://schemas.microsoft.com/office/drawing/2014/main" id="{8DE5F3D4-ADFE-A949-8DE5-AE05C3FBD004}"/>
              </a:ext>
            </a:extLst>
          </p:cNvPr>
          <p:cNvCxnSpPr>
            <a:cxnSpLocks/>
            <a:stCxn id="51" idx="2"/>
            <a:endCxn id="65" idx="0"/>
          </p:cNvCxnSpPr>
          <p:nvPr/>
        </p:nvCxnSpPr>
        <p:spPr>
          <a:xfrm>
            <a:off x="5658360" y="3186303"/>
            <a:ext cx="0" cy="99897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BC1A72B6-A2EE-BE4B-8AB3-B146C7BE6790}"/>
              </a:ext>
            </a:extLst>
          </p:cNvPr>
          <p:cNvSpPr txBox="1"/>
          <p:nvPr/>
        </p:nvSpPr>
        <p:spPr>
          <a:xfrm>
            <a:off x="5658359" y="3191606"/>
            <a:ext cx="4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AD4F53E-186E-8848-9F0E-4E8D17F15EB9}"/>
              </a:ext>
            </a:extLst>
          </p:cNvPr>
          <p:cNvSpPr txBox="1"/>
          <p:nvPr/>
        </p:nvSpPr>
        <p:spPr>
          <a:xfrm>
            <a:off x="5663153" y="3815946"/>
            <a:ext cx="3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FC82714-9DEA-E345-9D4C-755C8429D3D1}"/>
              </a:ext>
            </a:extLst>
          </p:cNvPr>
          <p:cNvSpPr/>
          <p:nvPr/>
        </p:nvSpPr>
        <p:spPr>
          <a:xfrm>
            <a:off x="8331201" y="1057209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" altLang="zh-CN" dirty="0" err="1"/>
              <a:t>FxParticlePool</a:t>
            </a:r>
            <a:endParaRPr lang="en" altLang="zh-CN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4EF5851-274D-024B-BFE9-675B282D43F8}"/>
              </a:ext>
            </a:extLst>
          </p:cNvPr>
          <p:cNvSpPr/>
          <p:nvPr/>
        </p:nvSpPr>
        <p:spPr>
          <a:xfrm>
            <a:off x="8336494" y="2671419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" altLang="zh-CN" dirty="0" err="1"/>
              <a:t>FxParicleCluster</a:t>
            </a:r>
            <a:endParaRPr lang="en" altLang="zh-CN" dirty="0"/>
          </a:p>
        </p:txBody>
      </p:sp>
      <p:cxnSp>
        <p:nvCxnSpPr>
          <p:cNvPr id="78" name="直接箭头连接符 41">
            <a:extLst>
              <a:ext uri="{FF2B5EF4-FFF2-40B4-BE49-F238E27FC236}">
                <a16:creationId xmlns:a16="http://schemas.microsoft.com/office/drawing/2014/main" id="{E12BC3A3-7ADB-CE41-A142-D9EA367E0DCE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9346610" y="1599756"/>
            <a:ext cx="5293" cy="107166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52A866E7-529A-0547-A04F-1915F1251D25}"/>
              </a:ext>
            </a:extLst>
          </p:cNvPr>
          <p:cNvSpPr txBox="1"/>
          <p:nvPr/>
        </p:nvSpPr>
        <p:spPr>
          <a:xfrm>
            <a:off x="9351903" y="1614647"/>
            <a:ext cx="4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E72EDBC-AC29-0244-BEC9-FD4909B8925E}"/>
              </a:ext>
            </a:extLst>
          </p:cNvPr>
          <p:cNvSpPr txBox="1"/>
          <p:nvPr/>
        </p:nvSpPr>
        <p:spPr>
          <a:xfrm>
            <a:off x="9379357" y="2246136"/>
            <a:ext cx="3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B25005B-CA43-884E-943A-96E41E54B1C4}"/>
              </a:ext>
            </a:extLst>
          </p:cNvPr>
          <p:cNvSpPr/>
          <p:nvPr/>
        </p:nvSpPr>
        <p:spPr>
          <a:xfrm>
            <a:off x="8331201" y="4281473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" altLang="zh-CN" dirty="0" err="1"/>
              <a:t>FxParticle</a:t>
            </a:r>
            <a:endParaRPr lang="en" altLang="zh-CN" dirty="0"/>
          </a:p>
        </p:txBody>
      </p:sp>
      <p:cxnSp>
        <p:nvCxnSpPr>
          <p:cNvPr id="85" name="直接箭头连接符 41">
            <a:extLst>
              <a:ext uri="{FF2B5EF4-FFF2-40B4-BE49-F238E27FC236}">
                <a16:creationId xmlns:a16="http://schemas.microsoft.com/office/drawing/2014/main" id="{63BE78D1-5A93-C949-AB26-3E9311C9510B}"/>
              </a:ext>
            </a:extLst>
          </p:cNvPr>
          <p:cNvCxnSpPr>
            <a:cxnSpLocks/>
            <a:stCxn id="77" idx="2"/>
            <a:endCxn id="84" idx="0"/>
          </p:cNvCxnSpPr>
          <p:nvPr/>
        </p:nvCxnSpPr>
        <p:spPr>
          <a:xfrm flipH="1">
            <a:off x="9346610" y="3213966"/>
            <a:ext cx="5293" cy="106750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3C84D38A-415E-834A-ACD2-9DF70F5745DF}"/>
              </a:ext>
            </a:extLst>
          </p:cNvPr>
          <p:cNvSpPr txBox="1"/>
          <p:nvPr/>
        </p:nvSpPr>
        <p:spPr>
          <a:xfrm>
            <a:off x="9346610" y="3282369"/>
            <a:ext cx="4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1F644BF-3541-4147-ADDD-71927C49724C}"/>
              </a:ext>
            </a:extLst>
          </p:cNvPr>
          <p:cNvSpPr txBox="1"/>
          <p:nvPr/>
        </p:nvSpPr>
        <p:spPr>
          <a:xfrm>
            <a:off x="9351402" y="3910325"/>
            <a:ext cx="3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类依赖关系</a:t>
            </a:r>
            <a:r>
              <a:rPr lang="en-US" altLang="zh-CN" dirty="0"/>
              <a:t>(Core)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55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4494875" y="1836290"/>
            <a:ext cx="2407581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8343188-6B65-D046-B4ED-0D7B916142E0}"/>
              </a:ext>
            </a:extLst>
          </p:cNvPr>
          <p:cNvSpPr/>
          <p:nvPr/>
        </p:nvSpPr>
        <p:spPr>
          <a:xfrm>
            <a:off x="4683257" y="495411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1274152" y="3036370"/>
            <a:ext cx="282044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FxParticleSystemSprite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175429" y="5262102"/>
            <a:ext cx="319440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FxParticleSystemAnimTrail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49201" y="4353581"/>
            <a:ext cx="301429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FxParticleSystemModel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772629" y="3026753"/>
            <a:ext cx="301429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FxParticleSystemBeam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265484" y="4101091"/>
            <a:ext cx="301429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FxParticleSystemRibbon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64" idx="0"/>
            <a:endCxn id="66" idx="2"/>
          </p:cNvCxnSpPr>
          <p:nvPr/>
        </p:nvCxnSpPr>
        <p:spPr>
          <a:xfrm flipV="1">
            <a:off x="5698666" y="1037958"/>
            <a:ext cx="0" cy="798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8" idx="0"/>
            <a:endCxn id="64" idx="2"/>
          </p:cNvCxnSpPr>
          <p:nvPr/>
        </p:nvCxnSpPr>
        <p:spPr>
          <a:xfrm flipV="1">
            <a:off x="2684376" y="2373459"/>
            <a:ext cx="3014290" cy="662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0" idx="0"/>
            <a:endCxn id="64" idx="2"/>
          </p:cNvCxnSpPr>
          <p:nvPr/>
        </p:nvCxnSpPr>
        <p:spPr>
          <a:xfrm flipV="1">
            <a:off x="4256346" y="2373459"/>
            <a:ext cx="1442320" cy="1980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0"/>
            <a:endCxn id="64" idx="2"/>
          </p:cNvCxnSpPr>
          <p:nvPr/>
        </p:nvCxnSpPr>
        <p:spPr>
          <a:xfrm flipH="1" flipV="1">
            <a:off x="5698666" y="2373459"/>
            <a:ext cx="2073963" cy="1727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1" idx="0"/>
            <a:endCxn id="64" idx="2"/>
          </p:cNvCxnSpPr>
          <p:nvPr/>
        </p:nvCxnSpPr>
        <p:spPr>
          <a:xfrm flipH="1" flipV="1">
            <a:off x="5698666" y="2373459"/>
            <a:ext cx="3581108" cy="6532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9" idx="0"/>
            <a:endCxn id="22" idx="2"/>
          </p:cNvCxnSpPr>
          <p:nvPr/>
        </p:nvCxnSpPr>
        <p:spPr>
          <a:xfrm flipV="1">
            <a:off x="7772629" y="4638260"/>
            <a:ext cx="0" cy="623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发射器</a:t>
            </a:r>
            <a:r>
              <a:rPr lang="en-US" altLang="zh-CN" dirty="0" smtClean="0"/>
              <a:t>(Element)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cxnSp>
        <p:nvCxnSpPr>
          <p:cNvPr id="52" name="直接连接符 51"/>
          <p:cNvCxnSpPr>
            <a:stCxn id="66" idx="3"/>
            <a:endCxn id="55" idx="1"/>
          </p:cNvCxnSpPr>
          <p:nvPr/>
        </p:nvCxnSpPr>
        <p:spPr>
          <a:xfrm flipV="1">
            <a:off x="6714075" y="766684"/>
            <a:ext cx="16914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405553" y="582018"/>
            <a:ext cx="192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创建发射器数据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20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705343" y="728730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FxElementData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400624" y="1936848"/>
            <a:ext cx="264025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FxParticleSystemData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2" idx="0"/>
            <a:endCxn id="12" idx="2"/>
          </p:cNvCxnSpPr>
          <p:nvPr/>
        </p:nvCxnSpPr>
        <p:spPr>
          <a:xfrm flipV="1">
            <a:off x="5720752" y="1265899"/>
            <a:ext cx="0" cy="670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发射器数据：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1069990" y="3260165"/>
            <a:ext cx="343550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FxParticleSystemModelData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369628" y="4540695"/>
            <a:ext cx="343550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FxParticleSystemRibbonData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5560942" y="5363910"/>
            <a:ext cx="343550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FxParticleSystemBeamData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7193410" y="3777788"/>
            <a:ext cx="3756932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FxParticleSystemAnimTrailData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69" idx="0"/>
            <a:endCxn id="32" idx="2"/>
          </p:cNvCxnSpPr>
          <p:nvPr/>
        </p:nvCxnSpPr>
        <p:spPr>
          <a:xfrm flipV="1">
            <a:off x="2787744" y="2474017"/>
            <a:ext cx="2933008" cy="7861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4" idx="0"/>
            <a:endCxn id="32" idx="2"/>
          </p:cNvCxnSpPr>
          <p:nvPr/>
        </p:nvCxnSpPr>
        <p:spPr>
          <a:xfrm flipH="1" flipV="1">
            <a:off x="5720752" y="2474017"/>
            <a:ext cx="3351124" cy="13037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3" idx="0"/>
            <a:endCxn id="32" idx="2"/>
          </p:cNvCxnSpPr>
          <p:nvPr/>
        </p:nvCxnSpPr>
        <p:spPr>
          <a:xfrm flipH="1" flipV="1">
            <a:off x="5720752" y="2474017"/>
            <a:ext cx="1557944" cy="2889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0" idx="0"/>
            <a:endCxn id="32" idx="2"/>
          </p:cNvCxnSpPr>
          <p:nvPr/>
        </p:nvCxnSpPr>
        <p:spPr>
          <a:xfrm flipV="1">
            <a:off x="4087382" y="2474017"/>
            <a:ext cx="1633370" cy="2066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6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3893466" y="1102801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FxPrimitive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502023" y="2946463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XBeamPrimitive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9319" y="2284293"/>
            <a:ext cx="2407581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XSpritePrimitive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670479" y="3288012"/>
            <a:ext cx="2407581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FxBatchedPrimitive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995861" y="5321640"/>
            <a:ext cx="2407581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XAnimTrailPrimitive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95860" y="4096301"/>
            <a:ext cx="2407581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XRibbonPrimitive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37" idx="0"/>
            <a:endCxn id="36" idx="2"/>
          </p:cNvCxnSpPr>
          <p:nvPr/>
        </p:nvCxnSpPr>
        <p:spPr>
          <a:xfrm flipH="1" flipV="1">
            <a:off x="4908875" y="1639970"/>
            <a:ext cx="1608557" cy="13064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0"/>
            <a:endCxn id="36" idx="2"/>
          </p:cNvCxnSpPr>
          <p:nvPr/>
        </p:nvCxnSpPr>
        <p:spPr>
          <a:xfrm flipV="1">
            <a:off x="2874270" y="1639970"/>
            <a:ext cx="2034605" cy="1648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6" idx="0"/>
            <a:endCxn id="36" idx="2"/>
          </p:cNvCxnSpPr>
          <p:nvPr/>
        </p:nvCxnSpPr>
        <p:spPr>
          <a:xfrm flipH="1" flipV="1">
            <a:off x="4908875" y="1639970"/>
            <a:ext cx="290776" cy="24563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8" idx="0"/>
            <a:endCxn id="36" idx="2"/>
          </p:cNvCxnSpPr>
          <p:nvPr/>
        </p:nvCxnSpPr>
        <p:spPr>
          <a:xfrm flipV="1">
            <a:off x="1883110" y="1639970"/>
            <a:ext cx="3025765" cy="6443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1" idx="0"/>
            <a:endCxn id="46" idx="2"/>
          </p:cNvCxnSpPr>
          <p:nvPr/>
        </p:nvCxnSpPr>
        <p:spPr>
          <a:xfrm flipH="1" flipV="1">
            <a:off x="5199651" y="4633470"/>
            <a:ext cx="1" cy="6881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渲染图元</a:t>
            </a:r>
            <a:r>
              <a:rPr lang="en-US" altLang="zh-CN" dirty="0" smtClean="0"/>
              <a:t>(Render)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850623" y="1102800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FxRenderer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850623" y="2849972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FxElementData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29" idx="2"/>
            <a:endCxn id="30" idx="0"/>
          </p:cNvCxnSpPr>
          <p:nvPr/>
        </p:nvCxnSpPr>
        <p:spPr>
          <a:xfrm>
            <a:off x="9866032" y="1639969"/>
            <a:ext cx="0" cy="1210003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64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4904102" y="1240266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72688" y="3961902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FxModuleLifeTime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72688" y="1953678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FxModuleRequired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72688" y="2600375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FxModuleSpawn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72688" y="3267341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FxModuleInitialPosition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772687" y="4664322"/>
            <a:ext cx="284713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FxModuleInitialSize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 smtClean="0"/>
              <a:t>(Module)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FA0C7D8-0C8F-CE45-B34A-49B7149C7159}"/>
              </a:ext>
            </a:extLst>
          </p:cNvPr>
          <p:cNvSpPr/>
          <p:nvPr/>
        </p:nvSpPr>
        <p:spPr>
          <a:xfrm>
            <a:off x="4855443" y="398761"/>
            <a:ext cx="2131923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FxPropertyObject</a:t>
            </a:r>
            <a:endParaRPr lang="zh-CN" altLang="en-US" dirty="0"/>
          </a:p>
        </p:txBody>
      </p:sp>
      <p:cxnSp>
        <p:nvCxnSpPr>
          <p:cNvPr id="19" name="直接箭头连接符 41">
            <a:extLst>
              <a:ext uri="{FF2B5EF4-FFF2-40B4-BE49-F238E27FC236}">
                <a16:creationId xmlns:a16="http://schemas.microsoft.com/office/drawing/2014/main" id="{A8A99159-8C7F-3540-8D99-5AECABA777F7}"/>
              </a:ext>
            </a:extLst>
          </p:cNvPr>
          <p:cNvCxnSpPr>
            <a:cxnSpLocks/>
            <a:stCxn id="36" idx="0"/>
            <a:endCxn id="18" idx="2"/>
          </p:cNvCxnSpPr>
          <p:nvPr/>
        </p:nvCxnSpPr>
        <p:spPr>
          <a:xfrm flipV="1">
            <a:off x="5919511" y="941308"/>
            <a:ext cx="1894" cy="29895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229652" y="1945551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FxModuleAccelerationConst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72687" y="5412973"/>
            <a:ext cx="284713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FxModuleAcceleration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229652" y="2607248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FxModuleAccelerationByLife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229652" y="3259213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FxModuleDragByLife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229651" y="3953774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FxModuleAttractorLine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229651" y="4656195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FxModuleAttractorPoint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219199" y="1945551"/>
            <a:ext cx="321621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FxModuleSizeBySpeed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229650" y="5404845"/>
            <a:ext cx="337972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FxModuleSizeByLife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8219199" y="2607248"/>
            <a:ext cx="321621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FxModulePayloadSubUV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8219198" y="3259212"/>
            <a:ext cx="32162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FxModuleSubUV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8219197" y="3953773"/>
            <a:ext cx="32162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FxModulePayloadUVPanner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8219197" y="4656195"/>
            <a:ext cx="32162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FxModuleUVPanner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8219196" y="5404844"/>
            <a:ext cx="32162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FxModuleSpawnPerUnit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772688" y="6191100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FxModuleKillBox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229650" y="6171150"/>
            <a:ext cx="337972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FxModuleKillHeight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7876925" y="6170755"/>
            <a:ext cx="4251344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FxModuleMaterialInstanceParameter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64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708519" y="889649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FxModuleInitialVelocity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08519" y="1536346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FxModuleVelocityCone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08519" y="2203312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FxModuleVelocityByLife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FxModuleVelocity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165483" y="881522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FxModuleMeshData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165483" y="1543219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FxModulePayloadTrail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165483" y="2195184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FxModulePayloadRibbon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165482" y="2889745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FxModulePayloadAnimTrail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165480" y="5063219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FxModuleRibbonData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165480" y="3592165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FxModulePayloadBeam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165481" y="4340816"/>
            <a:ext cx="337972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FxModuleAnimTrailData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165479" y="5785622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FxModuleBeamData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8155031" y="908658"/>
            <a:ext cx="32162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FxModuleInitialRotation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8155030" y="1603219"/>
            <a:ext cx="32162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FxModuleRotationByLife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8155030" y="2305641"/>
            <a:ext cx="329990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FxModuleInitialRotationRate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8155029" y="3054290"/>
            <a:ext cx="3565914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FxModuleRotationRateByLife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165483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FxModuleTypeData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76437" y="3971484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FxModuleTrail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76437" y="4421852"/>
            <a:ext cx="2879214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FxModuleTrailSource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155027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FxModuleRotate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155028" y="3914104"/>
            <a:ext cx="400649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FxModulePayloadModelRotatation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155029" y="4616159"/>
            <a:ext cx="369060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FxModuleInitialRotationModel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8155026" y="5365175"/>
            <a:ext cx="4036973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FxModuleInitialRotationRateModel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8155025" y="6067230"/>
            <a:ext cx="4036973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FxModuleRotationRateByLifeModel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75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708519" y="889649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FxModuleOrbit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08519" y="1536346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FxModulePayloadOrbit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165481" y="1517819"/>
            <a:ext cx="337971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FxModuleLocationSphere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FxModuleOrbit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165479" y="4616159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FxModulePayloadLocationDirect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165479" y="3858071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FxModuleLocationDirect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8155031" y="908658"/>
            <a:ext cx="32162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FxModuleBeamSource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8155030" y="1603219"/>
            <a:ext cx="32162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FxModuleBeamTarget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8155030" y="2305641"/>
            <a:ext cx="329990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FxModuleBeamNoise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165480" y="374073"/>
            <a:ext cx="246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FxModuleLocation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165480" y="824441"/>
            <a:ext cx="33797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FxModuleLocation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155027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FxModuleBeam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155028" y="3914104"/>
            <a:ext cx="329990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FxModuleInitialColor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155029" y="4616159"/>
            <a:ext cx="329990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FxModuleColorByLife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8155027" y="5365175"/>
            <a:ext cx="329991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FxModuleColorScaleByLife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165480" y="2304933"/>
            <a:ext cx="33797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FxModuleLocationCylinder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165479" y="5387378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FxModulePayloadLocationEmitter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165479" y="3081502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FxModuleLocationEmitter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615143" y="3922968"/>
            <a:ext cx="337971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FxModuleEventGenerator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15142" y="2779222"/>
            <a:ext cx="246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FxModuleEvent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615142" y="3229590"/>
            <a:ext cx="33797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FxModulePayloadEventGenerator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15142" y="4710082"/>
            <a:ext cx="33797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FxModuleEventReceiver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615141" y="5486651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FxModuleEventReceiverSpawn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8155027" y="3434005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FxModuleColor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81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18323" y="394906"/>
            <a:ext cx="262446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/>
              <a:t>FxTemplate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95341" y="1330563"/>
            <a:ext cx="8506047" cy="462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GetName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GetElementNum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GetElement</a:t>
            </a:r>
            <a:r>
              <a:rPr lang="en-US" altLang="zh-CN" dirty="0"/>
              <a:t>(xint32 </a:t>
            </a:r>
            <a:r>
              <a:rPr lang="en-US" altLang="zh-CN" dirty="0" err="1"/>
              <a:t>nIndex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AddElement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szName</a:t>
            </a:r>
            <a:r>
              <a:rPr lang="en-US" altLang="zh-CN" dirty="0"/>
              <a:t>, </a:t>
            </a:r>
            <a:r>
              <a:rPr lang="en-US" altLang="zh-CN" dirty="0" err="1"/>
              <a:t>FxElementType</a:t>
            </a:r>
            <a:r>
              <a:rPr lang="en-US" altLang="zh-CN" dirty="0"/>
              <a:t> </a:t>
            </a:r>
            <a:r>
              <a:rPr lang="en-US" altLang="zh-CN" dirty="0" err="1"/>
              <a:t>eType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AddElement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RemoveElement</a:t>
            </a:r>
            <a:r>
              <a:rPr lang="en-US" altLang="zh-CN" dirty="0"/>
              <a:t>(xint32 </a:t>
            </a:r>
            <a:r>
              <a:rPr lang="en-US" altLang="zh-CN" dirty="0" err="1"/>
              <a:t>nIndex</a:t>
            </a:r>
            <a:r>
              <a:rPr lang="en-US" altLang="zh-CN" dirty="0"/>
              <a:t>, </a:t>
            </a:r>
            <a:r>
              <a:rPr lang="en-US" altLang="zh-CN" dirty="0" err="1"/>
              <a:t>xbool</a:t>
            </a:r>
            <a:r>
              <a:rPr lang="en-US" altLang="zh-CN" dirty="0"/>
              <a:t> </a:t>
            </a:r>
            <a:r>
              <a:rPr lang="en-US" altLang="zh-CN" dirty="0" err="1"/>
              <a:t>bDelete</a:t>
            </a:r>
            <a:r>
              <a:rPr lang="en-US" altLang="zh-CN" dirty="0"/>
              <a:t> = </a:t>
            </a:r>
            <a:r>
              <a:rPr lang="en-US" altLang="zh-CN" dirty="0" err="1"/>
              <a:t>xtrue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RemoveElement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, </a:t>
            </a:r>
            <a:r>
              <a:rPr lang="en-US" altLang="zh-CN" dirty="0" err="1"/>
              <a:t>xbool</a:t>
            </a:r>
            <a:r>
              <a:rPr lang="en-US" altLang="zh-CN" dirty="0"/>
              <a:t> </a:t>
            </a:r>
            <a:r>
              <a:rPr lang="en-US" altLang="zh-CN" dirty="0" err="1"/>
              <a:t>bDelete</a:t>
            </a:r>
            <a:r>
              <a:rPr lang="en-US" altLang="zh-CN" dirty="0"/>
              <a:t> = </a:t>
            </a:r>
            <a:r>
              <a:rPr lang="en-US" altLang="zh-CN" dirty="0" err="1"/>
              <a:t>xtrue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MoveElement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, xint32 </a:t>
            </a:r>
            <a:r>
              <a:rPr lang="en-US" altLang="zh-CN" dirty="0" err="1"/>
              <a:t>nMoveAmount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DumplicateElement</a:t>
            </a:r>
            <a:r>
              <a:rPr lang="en-US" altLang="zh-CN" dirty="0"/>
              <a:t>(xint32 </a:t>
            </a:r>
            <a:r>
              <a:rPr lang="en-US" altLang="zh-CN" dirty="0" err="1"/>
              <a:t>nIndex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DumplicateElement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AddEmptyElement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szName</a:t>
            </a:r>
            <a:r>
              <a:rPr lang="en-US" altLang="zh-CN" dirty="0"/>
              <a:t>, </a:t>
            </a:r>
            <a:r>
              <a:rPr lang="en-US" altLang="zh-CN" dirty="0" err="1"/>
              <a:t>FxElementType</a:t>
            </a:r>
            <a:r>
              <a:rPr lang="en-US" altLang="zh-CN" dirty="0"/>
              <a:t> </a:t>
            </a:r>
            <a:r>
              <a:rPr lang="en-US" altLang="zh-CN" dirty="0" err="1"/>
              <a:t>eType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5918548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4235</TotalTime>
  <Words>449</Words>
  <Application>Microsoft Office PowerPoint</Application>
  <PresentationFormat>宽屏</PresentationFormat>
  <Paragraphs>217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Tw Cen MT</vt:lpstr>
      <vt:lpstr>宋体</vt:lpstr>
      <vt:lpstr>Arial</vt:lpstr>
      <vt:lpstr>水滴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张双彐</dc:creator>
  <cp:lastModifiedBy>张双彐</cp:lastModifiedBy>
  <cp:revision>139</cp:revision>
  <dcterms:created xsi:type="dcterms:W3CDTF">2020-07-06T11:26:40Z</dcterms:created>
  <dcterms:modified xsi:type="dcterms:W3CDTF">2020-07-30T11:30:17Z</dcterms:modified>
</cp:coreProperties>
</file>