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3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890-261D-4BA4-B4E1-8A1A1D082C3B}" type="datetimeFigureOut">
              <a:rPr lang="en-PH" smtClean="0"/>
              <a:t>24/05/2021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DFC-E6AE-4D61-86B6-F0E1B079C0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420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890-261D-4BA4-B4E1-8A1A1D082C3B}" type="datetimeFigureOut">
              <a:rPr lang="en-PH" smtClean="0"/>
              <a:t>24/05/2021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DFC-E6AE-4D61-86B6-F0E1B079C0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70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890-261D-4BA4-B4E1-8A1A1D082C3B}" type="datetimeFigureOut">
              <a:rPr lang="en-PH" smtClean="0"/>
              <a:t>24/05/2021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DFC-E6AE-4D61-86B6-F0E1B079C0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533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52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890-261D-4BA4-B4E1-8A1A1D082C3B}" type="datetimeFigureOut">
              <a:rPr lang="en-PH" smtClean="0"/>
              <a:t>24/05/2021</a:t>
            </a:fld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DFC-E6AE-4D61-86B6-F0E1B079C0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51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890-261D-4BA4-B4E1-8A1A1D082C3B}" type="datetimeFigureOut">
              <a:rPr lang="en-PH" smtClean="0"/>
              <a:t>24/05/2021</a:t>
            </a:fld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DFC-E6AE-4D61-86B6-F0E1B079C0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259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890-261D-4BA4-B4E1-8A1A1D082C3B}" type="datetimeFigureOut">
              <a:rPr lang="en-PH" smtClean="0"/>
              <a:t>24/05/2021</a:t>
            </a:fld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DFC-E6AE-4D61-86B6-F0E1B079C0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616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890-261D-4BA4-B4E1-8A1A1D082C3B}" type="datetimeFigureOut">
              <a:rPr lang="en-PH" smtClean="0"/>
              <a:t>24/05/2021</a:t>
            </a:fld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DFC-E6AE-4D61-86B6-F0E1B079C0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853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890-261D-4BA4-B4E1-8A1A1D082C3B}" type="datetimeFigureOut">
              <a:rPr lang="en-PH" smtClean="0"/>
              <a:t>24/05/2021</a:t>
            </a:fld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DFC-E6AE-4D61-86B6-F0E1B079C0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791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5890-261D-4BA4-B4E1-8A1A1D082C3B}" type="datetimeFigureOut">
              <a:rPr lang="en-PH" smtClean="0"/>
              <a:t>24/05/2021</a:t>
            </a:fld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DFC-E6AE-4D61-86B6-F0E1B079C0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812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FB75890-261D-4BA4-B4E1-8A1A1D082C3B}" type="datetimeFigureOut">
              <a:rPr lang="en-PH" smtClean="0"/>
              <a:t>24/05/2021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0D84DFC-E6AE-4D61-86B6-F0E1B079C0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968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Progress </a:t>
            </a:r>
            <a:r>
              <a:rPr lang="en-PH" sz="2800" dirty="0" smtClean="0"/>
              <a:t>Report(May 25, 2021)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Joey Q. </a:t>
            </a:r>
            <a:r>
              <a:rPr lang="en-PH" dirty="0" err="1" smtClean="0"/>
              <a:t>Harap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498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EMPLOYING A COMPARATOR WITH HYSTERESIS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1854200"/>
            <a:ext cx="7150100" cy="45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2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HSPICE CODE FOR NOISELESS COMPARATOR WITH HYSTERESIS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6" t="596" r="3650" b="10119"/>
          <a:stretch/>
        </p:blipFill>
        <p:spPr>
          <a:xfrm>
            <a:off x="1524000" y="1295400"/>
            <a:ext cx="3594100" cy="5308600"/>
          </a:xfrm>
          <a:ln w="57150">
            <a:solidFill>
              <a:srgbClr val="FFFF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4" t="1318" r="3662" b="10199"/>
          <a:stretch/>
        </p:blipFill>
        <p:spPr>
          <a:xfrm>
            <a:off x="5956300" y="1295400"/>
            <a:ext cx="3657600" cy="53086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51204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2884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4787900" y="3085068"/>
            <a:ext cx="1308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 smtClean="0"/>
              <a:t>Zoomed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86291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700" y="495300"/>
            <a:ext cx="9144000" cy="647700"/>
          </a:xfrm>
        </p:spPr>
        <p:txBody>
          <a:bodyPr/>
          <a:lstStyle/>
          <a:p>
            <a:r>
              <a:rPr lang="en-PH" dirty="0" smtClean="0"/>
              <a:t>HSPICE CODE FOR HYSTERESIS WITH NOISE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8" t="1189" r="3901" b="10864"/>
          <a:stretch/>
        </p:blipFill>
        <p:spPr>
          <a:xfrm>
            <a:off x="1879600" y="1600199"/>
            <a:ext cx="3810000" cy="4978401"/>
          </a:xfrm>
          <a:ln w="57150">
            <a:solidFill>
              <a:srgbClr val="FFFF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8" t="1318" r="3788" b="10648"/>
          <a:stretch/>
        </p:blipFill>
        <p:spPr>
          <a:xfrm>
            <a:off x="6235700" y="1600199"/>
            <a:ext cx="3759200" cy="4978401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21425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3340100" y="272534"/>
            <a:ext cx="2159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 smtClean="0"/>
              <a:t>Noise @ 70mVpp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55064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3340100" y="272534"/>
            <a:ext cx="2159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 smtClean="0"/>
              <a:t>Noise @ 70mVpp</a:t>
            </a:r>
            <a:endParaRPr lang="en-PH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35900" y="2286000"/>
            <a:ext cx="1041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 smtClean="0"/>
              <a:t>zoomed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64579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THANK YOU!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914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CONVENTIONAL COMPARATOR CIRCUIT DIAGRAM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352" t="25555" r="36944" b="29111"/>
          <a:stretch/>
        </p:blipFill>
        <p:spPr>
          <a:xfrm>
            <a:off x="1676400" y="1790700"/>
            <a:ext cx="8991599" cy="4203699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7873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2" y="186743"/>
            <a:ext cx="5374783" cy="1143000"/>
          </a:xfrm>
        </p:spPr>
        <p:txBody>
          <a:bodyPr/>
          <a:lstStyle/>
          <a:p>
            <a:r>
              <a:rPr lang="en-PH" dirty="0" smtClean="0"/>
              <a:t>HSPICE CODE FOR NOISELESS COMPARATOR</a:t>
            </a:r>
            <a:endParaRPr lang="en-P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0" t="603" r="16093" b="10061"/>
          <a:stretch/>
        </p:blipFill>
        <p:spPr>
          <a:xfrm>
            <a:off x="2241669" y="1329743"/>
            <a:ext cx="3708557" cy="5122572"/>
          </a:xfrm>
          <a:ln w="57150">
            <a:solidFill>
              <a:srgbClr val="FFFF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5" t="1793" r="16133" b="12350"/>
          <a:stretch/>
        </p:blipFill>
        <p:spPr>
          <a:xfrm>
            <a:off x="6610409" y="1329743"/>
            <a:ext cx="3670479" cy="5122571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84210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7485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42900"/>
            <a:ext cx="9144000" cy="685800"/>
          </a:xfrm>
        </p:spPr>
        <p:txBody>
          <a:bodyPr/>
          <a:lstStyle/>
          <a:p>
            <a:r>
              <a:rPr lang="en-PH" dirty="0" smtClean="0"/>
              <a:t>HSPICE CODE FOR COMPARATOR WITH NOISE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9" t="1811" r="17986" b="8928"/>
          <a:stretch/>
        </p:blipFill>
        <p:spPr>
          <a:xfrm>
            <a:off x="2400300" y="1155700"/>
            <a:ext cx="3175000" cy="5461000"/>
          </a:xfrm>
          <a:ln w="57150">
            <a:solidFill>
              <a:srgbClr val="FFFF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6" t="2021" r="17677" b="11068"/>
          <a:stretch/>
        </p:blipFill>
        <p:spPr>
          <a:xfrm>
            <a:off x="6477000" y="1155700"/>
            <a:ext cx="3035300" cy="5461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64563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3835400" y="272534"/>
            <a:ext cx="20193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 smtClean="0"/>
              <a:t>Noise @ 20mVpp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2133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3835400" y="272534"/>
            <a:ext cx="20193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 smtClean="0"/>
              <a:t>Noise @ 20mVpp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95259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007100" y="272534"/>
            <a:ext cx="226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 smtClean="0"/>
              <a:t>Noise= 70mVpp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65199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31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6007100" y="272534"/>
            <a:ext cx="226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 smtClean="0"/>
              <a:t>Noise @ 70mVpp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7265976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18EAC595-56EF-4390-A4A3-910E353DFAD1}" vid="{51DE8D3D-98EF-4BED-9FCF-FC1B2F928B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84</TotalTime>
  <Words>66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Candara</vt:lpstr>
      <vt:lpstr>Consolas</vt:lpstr>
      <vt:lpstr>Theme2</vt:lpstr>
      <vt:lpstr>Progress Report(May 25, 2021)</vt:lpstr>
      <vt:lpstr>CONVENTIONAL COMPARATOR CIRCUIT DIAGRAM</vt:lpstr>
      <vt:lpstr>HSPICE CODE FOR NOISELESS COMPARATOR</vt:lpstr>
      <vt:lpstr>PowerPoint Presentation</vt:lpstr>
      <vt:lpstr>HSPICE CODE FOR COMPARATOR WITH NOISE</vt:lpstr>
      <vt:lpstr>PowerPoint Presentation</vt:lpstr>
      <vt:lpstr>PowerPoint Presentation</vt:lpstr>
      <vt:lpstr>PowerPoint Presentation</vt:lpstr>
      <vt:lpstr>PowerPoint Presentation</vt:lpstr>
      <vt:lpstr>EMPLOYING A COMPARATOR WITH HYSTERESIS</vt:lpstr>
      <vt:lpstr>HSPICE CODE FOR NOISELESS COMPARATOR WITH HYSTERESIS</vt:lpstr>
      <vt:lpstr>PowerPoint Presentation</vt:lpstr>
      <vt:lpstr>PowerPoint Presentation</vt:lpstr>
      <vt:lpstr>HSPICE CODE FOR HYSTERESIS WITH NOISE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Report(May 25, 2021)</dc:title>
  <dc:creator>joeyfront2199@gmail.com</dc:creator>
  <cp:lastModifiedBy>joeyfront2199@gmail.com</cp:lastModifiedBy>
  <cp:revision>8</cp:revision>
  <dcterms:created xsi:type="dcterms:W3CDTF">2021-05-24T12:41:17Z</dcterms:created>
  <dcterms:modified xsi:type="dcterms:W3CDTF">2020-05-24T14:15:05Z</dcterms:modified>
</cp:coreProperties>
</file>