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8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88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620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18/05/2020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540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0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08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65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15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58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15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1727-3BFE-4EB7-B35A-80D59B75E076}" type="datetimeFigureOut">
              <a:rPr lang="en-PH" smtClean="0"/>
              <a:t>18/05/2021</a:t>
            </a:fld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772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75B1727-3BFE-4EB7-B35A-80D59B75E076}" type="datetimeFigureOut">
              <a:rPr lang="en-PH" smtClean="0"/>
              <a:t>18/05/2020</a:t>
            </a:fld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44C4EAC-8095-4F1C-968A-0A1B87F027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545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 smtClean="0"/>
              <a:t>Progress Report </a:t>
            </a:r>
            <a:r>
              <a:rPr lang="en-PH" sz="2400" dirty="0" smtClean="0"/>
              <a:t>(May 18, 2021)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 smtClean="0"/>
              <a:t>Joey Q. </a:t>
            </a:r>
            <a:r>
              <a:rPr lang="en-PH" dirty="0" err="1" smtClean="0"/>
              <a:t>Harap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532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Sample And Hold Circuit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Schematic</a:t>
            </a:r>
            <a:endParaRPr lang="en-PH" dirty="0"/>
          </a:p>
        </p:txBody>
      </p:sp>
      <p:pic>
        <p:nvPicPr>
          <p:cNvPr id="1026" name="Picture 2" descr="For The Sample-and-hold Circuit Shown In Figure 6-... | Cheg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95" y="2777331"/>
            <a:ext cx="73152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With Ideal Op Amp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8" t="11616" r="25760" b="25933"/>
          <a:stretch/>
        </p:blipFill>
        <p:spPr>
          <a:xfrm>
            <a:off x="1275010" y="1777284"/>
            <a:ext cx="4705082" cy="4820255"/>
          </a:xfrm>
        </p:spPr>
      </p:pic>
    </p:spTree>
    <p:extLst>
      <p:ext uri="{BB962C8B-B14F-4D97-AF65-F5344CB8AC3E}">
        <p14:creationId xmlns:p14="http://schemas.microsoft.com/office/powerpoint/2010/main" val="7426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</a:t>
            </a:r>
            <a:endParaRPr lang="en-P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3" t="12072" r="1017" b="6036"/>
          <a:stretch/>
        </p:blipFill>
        <p:spPr>
          <a:xfrm>
            <a:off x="1524000" y="1600200"/>
            <a:ext cx="9144000" cy="4914899"/>
          </a:xfrm>
        </p:spPr>
      </p:pic>
    </p:spTree>
    <p:extLst>
      <p:ext uri="{BB962C8B-B14F-4D97-AF65-F5344CB8AC3E}">
        <p14:creationId xmlns:p14="http://schemas.microsoft.com/office/powerpoint/2010/main" val="226967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673" y="225380"/>
            <a:ext cx="5031346" cy="1143000"/>
          </a:xfrm>
        </p:spPr>
        <p:txBody>
          <a:bodyPr/>
          <a:lstStyle/>
          <a:p>
            <a:r>
              <a:rPr lang="en-PH" dirty="0" smtClean="0"/>
              <a:t>With an Actual Op Amp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" r="76018" b="9457"/>
          <a:stretch/>
        </p:blipFill>
        <p:spPr>
          <a:xfrm>
            <a:off x="991673" y="1524000"/>
            <a:ext cx="4443212" cy="50184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 r="70038" b="11894"/>
          <a:stretch/>
        </p:blipFill>
        <p:spPr>
          <a:xfrm>
            <a:off x="6272011" y="1600200"/>
            <a:ext cx="4597757" cy="49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7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3" t="11167" b="6439"/>
          <a:stretch/>
        </p:blipFill>
        <p:spPr>
          <a:xfrm>
            <a:off x="1524000" y="1700011"/>
            <a:ext cx="9294254" cy="4468969"/>
          </a:xfrm>
        </p:spPr>
      </p:pic>
    </p:spTree>
    <p:extLst>
      <p:ext uri="{BB962C8B-B14F-4D97-AF65-F5344CB8AC3E}">
        <p14:creationId xmlns:p14="http://schemas.microsoft.com/office/powerpoint/2010/main" val="36861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Thanks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80757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18EAC595-56EF-4390-A4A3-910E353DFAD1}" vid="{51DE8D3D-98EF-4BED-9FCF-FC1B2F928B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525894</TotalTime>
  <Words>29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Theme2</vt:lpstr>
      <vt:lpstr>Progress Report (May 18, 2021)</vt:lpstr>
      <vt:lpstr>Sample And Hold Circuit</vt:lpstr>
      <vt:lpstr>With Ideal Op Amp</vt:lpstr>
      <vt:lpstr>Result</vt:lpstr>
      <vt:lpstr>With an Actual Op Amp</vt:lpstr>
      <vt:lpstr>Result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(May 18, 2021)</dc:title>
  <dc:creator>joeyfront2199@gmail.com</dc:creator>
  <cp:lastModifiedBy>joeyfront2199@gmail.com</cp:lastModifiedBy>
  <cp:revision>5</cp:revision>
  <dcterms:created xsi:type="dcterms:W3CDTF">2020-05-18T09:23:58Z</dcterms:created>
  <dcterms:modified xsi:type="dcterms:W3CDTF">2021-05-18T14:18:37Z</dcterms:modified>
</cp:coreProperties>
</file>