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DDA5-A0E5-4C4D-8B24-50341E65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B7A2-4E34-4D1D-8F6C-EC686A93E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0241-7C28-4BAE-9039-AF7ECEEF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2A59-46EB-454B-B221-CAF5A91C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BE9F-C818-4B6B-93E7-2D65FD1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002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32F1-4FAA-421B-9888-495DDC70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B8C1B-675F-41A1-9711-145FA5D5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598E-A072-4E0C-BDF6-D6E1443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392B3-D327-45E0-A4C6-91065E80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F7F8-7F5A-4983-B0D8-0B49CB1E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76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ED063-37AD-45B1-ADBC-944C1B79F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26A79-5203-4E26-9181-CF4797252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4261-8853-49B1-A71E-CFA3F560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171B-1313-459E-BC1D-B4375863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7598-611F-4C51-8DA3-7F0E4BD0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8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FFA-C1F7-4A7F-9769-8F70FA6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8248-85B1-44AB-B65E-5233E653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425D-31CC-4A2F-915D-F1FDD09A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71DE-9965-4B3E-AA7F-C1A5473E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9197-3CFB-4E00-BBF8-31343D9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89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E044-7699-428B-9128-818A4098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1674B-2DAC-4424-A696-7FA462C5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C07A-B8EE-4302-803D-802F84EA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8F05-1756-429D-8974-6AB421CD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AA33-F7AC-409C-90A2-86E0AF15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479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65C5-C039-4EA7-B94A-9E129EE9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77AE-A581-4BA5-800F-19479E0B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B7B2F-391E-4544-96D8-47E9F0A7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B73F-7C7D-4632-A2CD-B3B2C9E0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FA938-63A7-4B58-A47F-8ECFD52B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EFA9-D445-42D2-8D31-FE88B0DE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58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C915-226F-4EDF-867C-B8E934F3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5D21-F55D-44C9-BEE7-22ADBAD5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52F6-D634-4B97-8084-7B9B9D4C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AD439-9044-49A5-85F1-00077952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6779D-4D9C-41A0-B2EF-DA40A2BB1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E3C1B-98E8-460B-A729-FC712C5B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D3EFC-8FAE-40C7-B2AD-659617E6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52028-6CCF-4BD5-8057-A3B8B39C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597-0E7F-4197-822A-DA3C5D6E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ECDFD-DF9F-4FB6-B2A5-6E30C899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E6637-1168-4A8C-9D63-B167B2AA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2FCB5-C639-4A06-9683-8AE78CA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820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2555D-4E86-48B9-8EDE-EBEBAA54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2F96-2754-41B3-8139-7620F9AF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D8CE6-88C0-4649-8CD0-E9D89247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664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0F6-B5A5-43DE-9FD7-D53078C0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8226-B0F4-4334-BC2A-494542CD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C8A67-27D7-4263-9FA7-27A2F321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EE3C2-F32B-46FE-94D0-961B9258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46C7-9CF2-43CD-91B7-338AC4C0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457F-042F-404D-ADA8-D322B4B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95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C21E-A2FE-4EB1-890D-E145838F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C0E30-A40E-4836-A1D5-946B4A360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624C7-CF62-46A9-9CAA-372CEE77E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FC27-F9AA-4ECC-8E98-60BD12DA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E7AC-E51D-4983-B89C-3D669844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1CF0-5310-43F0-BA8E-C44AB37D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766E8-AD02-4714-99A6-1F3EAFEB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9678-5A21-40E0-B17F-D7D39D27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ABD2-5B54-48B4-955E-41C7233B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0C0F-EF1F-4344-819D-25D5A0B068E1}" type="datetimeFigureOut">
              <a:rPr lang="en-PH" smtClean="0"/>
              <a:t>26/06/2021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F234-5D10-405E-8A41-C6EEBB1D3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4339-3C86-4144-9FF6-35A92BA93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4FA6-1C88-4EBD-9844-B66DD5E3E0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85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C438-33C7-41DE-A117-68A12BE6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065"/>
            <a:ext cx="9144000" cy="55960"/>
          </a:xfrm>
        </p:spPr>
        <p:txBody>
          <a:bodyPr>
            <a:normAutofit fontScale="90000"/>
          </a:bodyPr>
          <a:lstStyle/>
          <a:p>
            <a:r>
              <a:rPr lang="en-PH" dirty="0"/>
              <a:t>For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9F8A2-D8A0-4920-96B6-73A2FBD73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913818" y="889205"/>
            <a:ext cx="9144000" cy="92075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687BD-8CE2-4146-8C33-6667DF06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6" y="1454548"/>
            <a:ext cx="4373217" cy="42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6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C2D5CF-03FF-4BCB-A7D6-71806AF65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t="3629" b="6365"/>
          <a:stretch/>
        </p:blipFill>
        <p:spPr>
          <a:xfrm>
            <a:off x="0" y="-45303"/>
            <a:ext cx="12191999" cy="6857998"/>
          </a:xfrm>
        </p:spPr>
      </p:pic>
    </p:spTree>
    <p:extLst>
      <p:ext uri="{BB962C8B-B14F-4D97-AF65-F5344CB8AC3E}">
        <p14:creationId xmlns:p14="http://schemas.microsoft.com/office/powerpoint/2010/main" val="372037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0EF-D6AC-4616-B318-3179B12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Temperature Coefficient (New)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/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1.23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271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−1.23259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∗1.23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265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/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6E887-B837-4207-A9A7-353C910B7B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9906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/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=0.608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37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5D84-1146-4F53-9587-98494D0C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D83C-E92B-49BC-ADAD-0705F148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44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A8D8-90ED-49D5-B69B-61FCE3CD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6BE649-8980-47CD-8C7F-E181B502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6908"/>
            <a:ext cx="5432220" cy="52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69D1-5771-4C79-A14A-7213A1D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240"/>
          </a:xfrm>
        </p:spPr>
        <p:txBody>
          <a:bodyPr>
            <a:normAutofit fontScale="90000"/>
          </a:bodyPr>
          <a:lstStyle/>
          <a:p>
            <a:r>
              <a:rPr lang="en-PH" dirty="0"/>
              <a:t>R2=R1=7k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A2E6163-A36C-4B76-ACD1-7D9D2FB2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2" b="5202"/>
          <a:stretch/>
        </p:blipFill>
        <p:spPr>
          <a:xfrm>
            <a:off x="0" y="858128"/>
            <a:ext cx="12192000" cy="5999871"/>
          </a:xfrm>
        </p:spPr>
      </p:pic>
    </p:spTree>
    <p:extLst>
      <p:ext uri="{BB962C8B-B14F-4D97-AF65-F5344CB8AC3E}">
        <p14:creationId xmlns:p14="http://schemas.microsoft.com/office/powerpoint/2010/main" val="206651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0EF-D6AC-4616-B318-3179B12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Temperature Coefficient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/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851.63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−596.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∗745.14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/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6E887-B837-4207-A9A7-353C910B7B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9906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/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=2144.06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6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5A8F-1E96-4842-A4BD-B6282EE5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6A0B-06BA-467F-9910-43101161595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125415"/>
            <a:ext cx="10515600" cy="700210"/>
          </a:xfrm>
        </p:spPr>
        <p:txBody>
          <a:bodyPr/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93854-A4A6-4B8B-8C41-DACA03073564}"/>
                  </a:ext>
                </a:extLst>
              </p:cNvPr>
              <p:cNvSpPr txBox="1"/>
              <p:nvPr/>
            </p:nvSpPr>
            <p:spPr>
              <a:xfrm>
                <a:off x="2343069" y="1924295"/>
                <a:ext cx="3138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𝑉𝑏𝑒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𝑉𝑟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93854-A4A6-4B8B-8C41-DACA0307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69" y="1924295"/>
                <a:ext cx="3138329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6236CD-A139-4ABB-A677-7590423E88FB}"/>
                  </a:ext>
                </a:extLst>
              </p:cNvPr>
              <p:cNvSpPr txBox="1"/>
              <p:nvPr/>
            </p:nvSpPr>
            <p:spPr>
              <a:xfrm>
                <a:off x="1598742" y="2902317"/>
                <a:ext cx="5100392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0=−1.7798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+1.7706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6236CD-A139-4ABB-A677-7590423E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42" y="2902317"/>
                <a:ext cx="5100392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E0EA3-26A1-4369-8081-204C577C5B14}"/>
                  </a:ext>
                </a:extLst>
              </p:cNvPr>
              <p:cNvSpPr txBox="1"/>
              <p:nvPr/>
            </p:nvSpPr>
            <p:spPr>
              <a:xfrm>
                <a:off x="3093100" y="3741839"/>
                <a:ext cx="1710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2=10.05 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E0EA3-26A1-4369-8081-204C577C5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100" y="3741839"/>
                <a:ext cx="1710405" cy="276999"/>
              </a:xfrm>
              <a:prstGeom prst="rect">
                <a:avLst/>
              </a:prstGeom>
              <a:blipFill>
                <a:blip r:embed="rId4"/>
                <a:stretch>
                  <a:fillRect l="-2491" t="-2222" r="-4626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8451D-2C68-49DA-A2F2-32439CA7837F}"/>
                  </a:ext>
                </a:extLst>
              </p:cNvPr>
              <p:cNvSpPr txBox="1"/>
              <p:nvPr/>
            </p:nvSpPr>
            <p:spPr>
              <a:xfrm>
                <a:off x="2911353" y="4331677"/>
                <a:ext cx="2395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2=70.36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𝑘𝑜h𝑚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8451D-2C68-49DA-A2F2-32439CA7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53" y="4331677"/>
                <a:ext cx="2395656" cy="276999"/>
              </a:xfrm>
              <a:prstGeom prst="rect">
                <a:avLst/>
              </a:prstGeom>
              <a:blipFill>
                <a:blip r:embed="rId5"/>
                <a:stretch>
                  <a:fillRect l="-2036" r="-2036" b="-88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1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3090-970C-4181-80F1-F8184464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E606CBA-CE9B-4EED-B5BC-56C1FCB5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4" b="7141"/>
          <a:stretch/>
        </p:blipFill>
        <p:spPr>
          <a:xfrm>
            <a:off x="0" y="365125"/>
            <a:ext cx="12191999" cy="5501104"/>
          </a:xfrm>
        </p:spPr>
      </p:pic>
    </p:spTree>
    <p:extLst>
      <p:ext uri="{BB962C8B-B14F-4D97-AF65-F5344CB8AC3E}">
        <p14:creationId xmlns:p14="http://schemas.microsoft.com/office/powerpoint/2010/main" val="169379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0EF-D6AC-4616-B318-3179B12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Temperature Coefficient (New)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/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1.2382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−1.2359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∗1.2368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C6CDC-020C-4E2A-B057-DA33403D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2" y="3285344"/>
                <a:ext cx="6033907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/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8D78E-5390-42AB-B438-A1BBC522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83" y="2215407"/>
                <a:ext cx="5065127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6E887-B837-4207-A9A7-353C910B7B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9906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/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𝑜𝑒𝑓𝑓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=11.62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672D57-A1F7-457E-B3A3-1AC722E2D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3" y="4465346"/>
                <a:ext cx="5065127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59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42DB-86F4-468A-B438-A081248C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BD38-7474-437C-B5CF-731DE351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643938"/>
            <a:ext cx="10515600" cy="129784"/>
          </a:xfrm>
        </p:spPr>
        <p:txBody>
          <a:bodyPr>
            <a:normAutofit fontScale="25000" lnSpcReduction="20000"/>
          </a:bodyPr>
          <a:lstStyle/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43624-7229-429B-ABF4-EB060DB4DFFD}"/>
                  </a:ext>
                </a:extLst>
              </p:cNvPr>
              <p:cNvSpPr txBox="1"/>
              <p:nvPr/>
            </p:nvSpPr>
            <p:spPr>
              <a:xfrm>
                <a:off x="1804804" y="2034703"/>
                <a:ext cx="4003630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𝑉𝑏𝑒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𝑉𝑇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C43624-7229-429B-ABF4-EB060DB4D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04" y="2034703"/>
                <a:ext cx="4003630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8B2662-1ACD-4959-B9BC-965D4220B78E}"/>
                  </a:ext>
                </a:extLst>
              </p:cNvPr>
              <p:cNvSpPr txBox="1"/>
              <p:nvPr/>
            </p:nvSpPr>
            <p:spPr>
              <a:xfrm>
                <a:off x="1157949" y="2846925"/>
                <a:ext cx="510039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−1.7798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(8) 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8B2662-1ACD-4959-B9BC-965D4220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49" y="2846925"/>
                <a:ext cx="510039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E3D6E-4AC4-44B2-A56E-A48AF69B4BF5}"/>
                  </a:ext>
                </a:extLst>
              </p:cNvPr>
              <p:cNvSpPr txBox="1"/>
              <p:nvPr/>
            </p:nvSpPr>
            <p:spPr>
              <a:xfrm>
                <a:off x="838200" y="3619940"/>
                <a:ext cx="6094674" cy="923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1.7798</m:t>
                          </m:r>
                          <m:r>
                            <a:rPr lang="en-P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P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E3D6E-4AC4-44B2-A56E-A48AF69B4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19940"/>
                <a:ext cx="6094674" cy="923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62F6A0-E19C-4B99-8399-A15162F67F92}"/>
                  </a:ext>
                </a:extLst>
              </p:cNvPr>
              <p:cNvSpPr txBox="1"/>
              <p:nvPr/>
            </p:nvSpPr>
            <p:spPr>
              <a:xfrm>
                <a:off x="275492" y="4933480"/>
                <a:ext cx="609467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=9.93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62F6A0-E19C-4B99-8399-A15162F67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2" y="4933480"/>
                <a:ext cx="6094674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95039642-47ED-4437-B2E9-E35540F667C0}"/>
              </a:ext>
            </a:extLst>
          </p:cNvPr>
          <p:cNvSpPr txBox="1">
            <a:spLocks/>
          </p:cNvSpPr>
          <p:nvPr/>
        </p:nvSpPr>
        <p:spPr>
          <a:xfrm>
            <a:off x="6545127" y="2166701"/>
            <a:ext cx="3924041" cy="171618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The ratio of </a:t>
            </a:r>
            <a:r>
              <a:rPr lang="en-US" sz="16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k&amp;q</a:t>
            </a:r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is 8.617333262x10-5, the values obtained from the ratio of R2 and R3 is used to be a reference to obtain the best curvature of the Bandgap voltage reference. Trial and error is done on the next slide using Excel. </a:t>
            </a:r>
          </a:p>
        </p:txBody>
      </p:sp>
    </p:spTree>
    <p:extLst>
      <p:ext uri="{BB962C8B-B14F-4D97-AF65-F5344CB8AC3E}">
        <p14:creationId xmlns:p14="http://schemas.microsoft.com/office/powerpoint/2010/main" val="394957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E217-B327-4F3A-AC5E-DF9D281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76FD2-72B8-4E7A-9415-BD49B1E5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3" t="30786" r="1" b="18456"/>
          <a:stretch/>
        </p:blipFill>
        <p:spPr>
          <a:xfrm>
            <a:off x="1308295" y="858129"/>
            <a:ext cx="8645161" cy="4515729"/>
          </a:xfrm>
        </p:spPr>
      </p:pic>
    </p:spTree>
    <p:extLst>
      <p:ext uri="{BB962C8B-B14F-4D97-AF65-F5344CB8AC3E}">
        <p14:creationId xmlns:p14="http://schemas.microsoft.com/office/powerpoint/2010/main" val="281224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2102652</TotalTime>
  <Words>204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Cambria Math</vt:lpstr>
      <vt:lpstr>Office Theme</vt:lpstr>
      <vt:lpstr>For thesis</vt:lpstr>
      <vt:lpstr>PowerPoint Presentation</vt:lpstr>
      <vt:lpstr>R2=R1=7k</vt:lpstr>
      <vt:lpstr>Temperature Coefficient </vt:lpstr>
      <vt:lpstr>PowerPoint Presentation</vt:lpstr>
      <vt:lpstr>PowerPoint Presentation</vt:lpstr>
      <vt:lpstr>Temperature Coefficient (New)</vt:lpstr>
      <vt:lpstr>PowerPoint Presentation</vt:lpstr>
      <vt:lpstr>PowerPoint Presentation</vt:lpstr>
      <vt:lpstr>PowerPoint Presentation</vt:lpstr>
      <vt:lpstr>Temperature Coefficient (New)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Robe-Jane Harap</dc:creator>
  <cp:lastModifiedBy>Robe-Jane Harap</cp:lastModifiedBy>
  <cp:revision>13</cp:revision>
  <dcterms:created xsi:type="dcterms:W3CDTF">2020-06-23T10:26:42Z</dcterms:created>
  <dcterms:modified xsi:type="dcterms:W3CDTF">2021-06-26T10:54:50Z</dcterms:modified>
</cp:coreProperties>
</file>